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73" r:id="rId3"/>
  </p:sldMasterIdLst>
  <p:notesMasterIdLst>
    <p:notesMasterId r:id="rId4"/>
  </p:notesMasterIdLst>
  <p:sldIdLst>
    <p:sldId id="297" r:id="rId5"/>
    <p:sldId id="257" r:id="rId6"/>
    <p:sldId id="259" r:id="rId7"/>
    <p:sldId id="264" r:id="rId8"/>
    <p:sldId id="283" r:id="rId9"/>
    <p:sldId id="282" r:id="rId10"/>
    <p:sldId id="274" r:id="rId11"/>
    <p:sldId id="280" r:id="rId12"/>
    <p:sldId id="284" r:id="rId13"/>
    <p:sldId id="263" r:id="rId14"/>
    <p:sldId id="268" r:id="rId15"/>
    <p:sldId id="285" r:id="rId16"/>
    <p:sldId id="269" r:id="rId17"/>
    <p:sldId id="286" r:id="rId18"/>
    <p:sldId id="270" r:id="rId19"/>
    <p:sldId id="287" r:id="rId20"/>
    <p:sldId id="260" r:id="rId21"/>
    <p:sldId id="272" r:id="rId22"/>
    <p:sldId id="289" r:id="rId23"/>
    <p:sldId id="273" r:id="rId24"/>
    <p:sldId id="271" r:id="rId25"/>
    <p:sldId id="288" r:id="rId26"/>
    <p:sldId id="290" r:id="rId27"/>
    <p:sldId id="261" r:id="rId28"/>
    <p:sldId id="265" r:id="rId29"/>
    <p:sldId id="278" r:id="rId30"/>
    <p:sldId id="291" r:id="rId31"/>
    <p:sldId id="292" r:id="rId32"/>
    <p:sldId id="275" r:id="rId33"/>
    <p:sldId id="293" r:id="rId34"/>
    <p:sldId id="262" r:id="rId35"/>
    <p:sldId id="276" r:id="rId36"/>
    <p:sldId id="279" r:id="rId37"/>
    <p:sldId id="294" r:id="rId38"/>
    <p:sldId id="296" r:id="rId39"/>
    <p:sldId id="295" r:id="rId40"/>
    <p:sldId id="281" r:id="rId41"/>
  </p:sldIdLst>
  <p:sldSz cx="9144000" cy="5141913"/>
  <p:notesSz cx="6858000" cy="9144000"/>
  <p:custDataLst>
    <p:tags r:id="rId42"/>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5" userDrawn="1">
          <p15:clr>
            <a:srgbClr val="A4A3A4"/>
          </p15:clr>
        </p15:guide>
        <p15:guide id="2" pos="2880">
          <p15:clr>
            <a:srgbClr val="A4A3A4"/>
          </p15:clr>
        </p15:guide>
        <p15:guide id="3" pos="960">
          <p15:clr>
            <a:srgbClr val="A4A3A4"/>
          </p15:clr>
        </p15:guide>
        <p15:guide id="4" pos="3840">
          <p15:clr>
            <a:srgbClr val="A4A3A4"/>
          </p15:clr>
        </p15:guide>
        <p15:guide id="5" pos="4795">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744" y="114"/>
      </p:cViewPr>
      <p:guideLst>
        <p:guide orient="horz" pos="2195"/>
        <p:guide pos="2880"/>
        <p:guide pos="960"/>
        <p:guide pos="3840"/>
        <p:guide pos="4795"/>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6198" cy="7619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notesMasters/notesMaster1.xml" Type="http://schemas.openxmlformats.org/officeDocument/2006/relationships/notesMaster"/><Relationship Id="rId40" Target="slides/slide36.xml" Type="http://schemas.openxmlformats.org/officeDocument/2006/relationships/slide"/><Relationship Id="rId41" Target="slides/slide37.xml" Type="http://schemas.openxmlformats.org/officeDocument/2006/relationships/slide"/><Relationship Id="rId42" Target="tags/tag1.xml" Type="http://schemas.openxmlformats.org/officeDocument/2006/relationships/tags"/><Relationship Id="rId43" Target="presProps.xml" Type="http://schemas.openxmlformats.org/officeDocument/2006/relationships/presProps"/><Relationship Id="rId44" Target="viewProps.xml" Type="http://schemas.openxmlformats.org/officeDocument/2006/relationships/viewProps"/><Relationship Id="rId45" Target="theme/theme1.xml" Type="http://schemas.openxmlformats.org/officeDocument/2006/relationships/theme"/><Relationship Id="rId46"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637C0-1F94-4FE6-A671-110DD2A13813}" type="datetimeFigureOut">
              <a:rPr lang="zh-CN" altLang="en-US" smtClean="0"/>
              <a:t>2018/5/26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7DB20-2E87-4E5B-9441-63DB909E25DD}" type="slidenum">
              <a:rPr lang="zh-CN" altLang="en-US" smtClean="0"/>
              <a:t>‹#›</a:t>
            </a:fld>
            <a:endParaRPr lang="zh-CN" altLang="en-US"/>
          </a:p>
        </p:txBody>
      </p:sp>
    </p:spTree>
    <p:extLst>
      <p:ext uri="{BB962C8B-B14F-4D97-AF65-F5344CB8AC3E}">
        <p14:creationId val="354099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235720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23083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164364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270455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277555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467179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803266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113799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556528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003054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541085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466979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058958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343023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518854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099608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60966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795810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202722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252539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4358374"/>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502902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945566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390782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184536"/>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2729169"/>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20629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4334382"/>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3759964"/>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7594593"/>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961368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483578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286433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888510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374145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546251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582660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B82B5CC-3DF7-4CFC-BB6F-C9B2D7E763A5}" type="slidenum">
              <a:rPr lang="zh-CN" altLang="zh-CN"/>
              <a:t>‹#›</a:t>
            </a:fld>
            <a:endParaRPr lang="zh-CN" altLang="zh-CN"/>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8C25ADD5-BBEB-4F93-82B1-DE7B6B4BB47C}" type="slidenum">
              <a:rPr lang="zh-CN" altLang="zh-CN"/>
              <a:t>‹#›</a:t>
            </a:fld>
            <a:endParaRPr lang="zh-CN" altLang="zh-CN"/>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E172943-B4CB-4E58-80ED-70D4653156EC}" type="slidenum">
              <a:rPr lang="zh-CN" altLang="zh-CN"/>
              <a:t>‹#›</a:t>
            </a:fld>
            <a:endParaRPr lang="zh-CN" altLang="zh-CN"/>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792372E-91EB-4D81-B3DB-61AF1CCE9DF9}" type="slidenum">
              <a:rPr lang="zh-CN" altLang="zh-CN"/>
              <a:t>‹#›</a:t>
            </a:fld>
            <a:endParaRPr lang="zh-CN" altLang="zh-CN"/>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A61A0449-714C-4043-94B6-043E9580E464}" type="slidenum">
              <a:rPr lang="zh-CN" altLang="zh-CN"/>
              <a:t>‹#›</a:t>
            </a:fld>
            <a:endParaRPr lang="zh-CN" altLang="zh-CN"/>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EA3E23E7-F0A5-4A79-B783-89A6185DC0B7}" type="slidenum">
              <a:rPr lang="zh-CN" altLang="zh-CN"/>
              <a:t>‹#›</a:t>
            </a:fld>
            <a:endParaRPr lang="zh-CN" altLang="zh-CN"/>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3C05986-053F-4097-AEDB-E215373A85D2}" type="slidenum">
              <a:rPr lang="zh-CN" altLang="zh-CN"/>
              <a:t>‹#›</a:t>
            </a:fld>
            <a:endParaRPr lang="zh-CN" altLang="zh-CN"/>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04E44253-E442-4C13-8EEC-A801B3F7EA1D}" type="slidenum">
              <a:rPr lang="zh-CN" altLang="zh-CN"/>
              <a:t>‹#›</a:t>
            </a:fld>
            <a:endParaRPr lang="zh-CN" altLang="zh-CN"/>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EC809ED1-3ED6-4381-8897-179CB618D6D4}" type="slidenum">
              <a:rPr lang="zh-CN" altLang="zh-CN"/>
              <a:t>‹#›</a:t>
            </a:fld>
            <a:endParaRPr lang="zh-CN" altLang="zh-CN"/>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9353CA06-B455-459A-804D-50343EDCBDEF}" type="slidenum">
              <a:rPr lang="zh-CN" altLang="zh-CN"/>
              <a:t>‹#›</a:t>
            </a:fld>
            <a:endParaRPr lang="zh-CN" altLang="zh-CN"/>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E3AFA8EF-8FBF-4045-9F2E-E626908C9988}" type="slidenum">
              <a:rPr lang="zh-CN" altLang="zh-CN"/>
              <a:t>‹#›</a:t>
            </a:fld>
            <a:endParaRPr lang="zh-CN" altLang="zh-CN"/>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A7B7C7C-798D-42C6-8C92-142E7AA39C7E}" type="slidenum">
              <a:rPr lang="zh-CN" altLang="zh-CN"/>
              <a:t>‹#›</a:t>
            </a:fld>
            <a:endParaRPr lang="zh-CN" altLang="zh-CN"/>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4357007-EEB5-4E44-BF31-920E4846DD7A}" type="slidenum">
              <a:rPr lang="zh-CN" altLang="zh-CN"/>
              <a:t>‹#›</a:t>
            </a:fld>
            <a:endParaRPr lang="zh-CN" altLang="zh-CN"/>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FF476F1-FB22-4F27-A70A-A2B54760E4AF}" type="slidenum">
              <a:rPr lang="zh-CN" altLang="zh-CN"/>
              <a:t>‹#›</a:t>
            </a:fld>
            <a:endParaRPr lang="zh-CN" altLang="zh-CN"/>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057B703C-E1BB-4CD5-A4F8-10679600BFF0}" type="slidenum">
              <a:rPr lang="zh-CN" altLang="zh-CN"/>
              <a:t>‹#›</a:t>
            </a:fld>
            <a:endParaRPr lang="zh-CN" altLang="zh-CN"/>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AndTwoObj" preserve="1">
  <p:cSld name="标题，一项大型内容和两项小型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200150"/>
            <a:ext cx="4038600" cy="1619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2971800"/>
            <a:ext cx="4038600" cy="1620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zh-CN" altLang="zh-CN"/>
          </a:p>
        </p:txBody>
      </p:sp>
      <p:sp>
        <p:nvSpPr>
          <p:cNvPr id="7" name="Rectangle 5"/>
          <p:cNvSpPr>
            <a:spLocks noGrp="1" noChangeArrowheads="1"/>
          </p:cNvSpPr>
          <p:nvPr>
            <p:ph type="ftr" sz="quarter" idx="11"/>
          </p:nvPr>
        </p:nvSpPr>
        <p:spPr/>
        <p:txBody>
          <a:bodyPr/>
          <a:lstStyle>
            <a:lvl1pPr>
              <a:defRPr/>
            </a:lvl1pPr>
          </a:lstStyle>
          <a:p>
            <a:pPr>
              <a:defRPr/>
            </a:pPr>
            <a:endParaRPr lang="zh-CN" altLang="zh-CN"/>
          </a:p>
        </p:txBody>
      </p:sp>
      <p:sp>
        <p:nvSpPr>
          <p:cNvPr id="8" name="Rectangle 6"/>
          <p:cNvSpPr>
            <a:spLocks noGrp="1" noChangeArrowheads="1"/>
          </p:cNvSpPr>
          <p:nvPr>
            <p:ph type="sldNum" sz="quarter" idx="12"/>
          </p:nvPr>
        </p:nvSpPr>
        <p:spPr/>
        <p:txBody>
          <a:bodyPr/>
          <a:lstStyle>
            <a:lvl1pPr>
              <a:defRPr/>
            </a:lvl1pPr>
          </a:lstStyle>
          <a:p>
            <a:pPr>
              <a:defRPr/>
            </a:pPr>
            <a:fld id="{58423B1B-3B57-4F5A-83B2-F06C57B18BAE}" type="slidenum">
              <a:rPr lang="zh-CN" altLang="zh-CN"/>
              <a:t>‹#›</a:t>
            </a:fld>
            <a:endParaRPr lang="zh-CN" altLang="zh-CN"/>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15273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767020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858216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289262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483"/>
            <a:ext cx="3868340"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2449369"/>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29484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082C129-7450-4A17-B3DA-D1B842132156}" type="slidenum">
              <a:rPr lang="zh-CN" altLang="zh-CN"/>
              <a:t>‹#›</a:t>
            </a:fld>
            <a:endParaRPr lang="zh-CN" altLang="zh-CN"/>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0833867"/>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0168175"/>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9914810"/>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3541850"/>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261039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F4F10622-D0AB-410D-BD9B-6678D7C42A84}" type="slidenum">
              <a:rPr lang="zh-CN" altLang="zh-CN"/>
              <a:t>‹#›</a:t>
            </a:fld>
            <a:endParaRPr lang="zh-CN" altLang="zh-CN"/>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D8D76188-6D91-4C51-A641-E86C758C0381}" type="slidenum">
              <a:rPr lang="zh-CN" altLang="zh-CN"/>
              <a:t>‹#›</a:t>
            </a:fld>
            <a:endParaRPr lang="zh-CN" altLang="zh-CN"/>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AA2B9886-C5F1-4CAC-B2C7-E7FF91FF14B6}" type="slidenum">
              <a:rPr lang="zh-CN" altLang="zh-CN"/>
              <a:t>‹#›</a:t>
            </a:fld>
            <a:endParaRPr lang="zh-CN" altLang="zh-CN"/>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07D04115-C947-4B3B-8BC9-A0E76F31C3BF}" type="slidenum">
              <a:rPr lang="zh-CN" altLang="zh-CN"/>
              <a:t>‹#›</a:t>
            </a:fld>
            <a:endParaRPr lang="zh-CN" altLang="zh-CN"/>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C20CFA44-D2E3-4DB0-B424-685F0DF4935D}" type="slidenum">
              <a:rPr lang="zh-CN" altLang="zh-CN"/>
              <a:t>‹#›</a:t>
            </a:fld>
            <a:endParaRPr lang="zh-CN" altLang="zh-CN"/>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267118C1-1B0D-4999-8545-95E7E76C6762}" type="slidenum">
              <a:rPr lang="zh-CN" altLang="zh-CN"/>
              <a:t>‹#›</a:t>
            </a:fld>
            <a:endParaRPr lang="zh-CN" altLang="zh-CN"/>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media/image1.jpeg" Type="http://schemas.openxmlformats.org/officeDocument/2006/relationships/image"/><Relationship Id="rId14"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4.xml" Type="http://schemas.openxmlformats.org/officeDocument/2006/relationships/slideLayout"/><Relationship Id="rId10" Target="../slideLayouts/slideLayout33.xml" Type="http://schemas.openxmlformats.org/officeDocument/2006/relationships/slideLayout"/><Relationship Id="rId11" Target="../slideLayouts/slideLayout34.xml" Type="http://schemas.openxmlformats.org/officeDocument/2006/relationships/slideLayout"/><Relationship Id="rId12" Target="../theme/theme3.xml" Type="http://schemas.openxmlformats.org/officeDocument/2006/relationships/theme"/><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slideLayouts/slideLayout27.xml" Type="http://schemas.openxmlformats.org/officeDocument/2006/relationships/slideLayout"/><Relationship Id="rId5" Target="../slideLayouts/slideLayout28.xml" Type="http://schemas.openxmlformats.org/officeDocument/2006/relationships/slideLayout"/><Relationship Id="rId6" Target="../slideLayouts/slideLayout29.xml" Type="http://schemas.openxmlformats.org/officeDocument/2006/relationships/slideLayout"/><Relationship Id="rId7" Target="../slideLayouts/slideLayout30.xml" Type="http://schemas.openxmlformats.org/officeDocument/2006/relationships/slideLayout"/><Relationship Id="rId8" Target="../slideLayouts/slideLayout31.xml" Type="http://schemas.openxmlformats.org/officeDocument/2006/relationships/slideLayout"/><Relationship Id="rId9" Target="../slideLayouts/slideLayout3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1">
          <a:blip r:embed="rId12">
            <a:lum/>
          </a:blip>
          <a:stretch>
            <a:fillRect t="-1000" b="-1000"/>
          </a:stretch>
        </a:blip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lstStyle>
            <a:lvl1pP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1029"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lstStyle>
            <a:lvl1pPr algn="ct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lstStyle>
            <a:lvl1pPr algn="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F7E3AAC6-B715-4F06-991C-2803DC77D751}"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1">
          <a:blip r:embed="rId13">
            <a:lum/>
          </a:blip>
          <a:stretch>
            <a:fillRect t="-1000" b="-1000"/>
          </a:stretch>
        </a:blipFill>
        <a:effectLst/>
      </p:bgPr>
    </p:bg>
    <p:spTree>
      <p:nvGrpSpPr>
        <p:cNvPr id="1" name=""/>
        <p:cNvGrpSpPr/>
        <p:nvPr/>
      </p:nvGrpSpPr>
      <p:grpSpPr>
        <a:xfrm>
          <a:off x="0" y="0"/>
          <a: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lstStyle>
            <a:lvl1pP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2053"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lstStyle>
            <a:lvl1pPr algn="ct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2054"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lstStyle>
            <a:lvl1pPr algn="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0C18D2F1-48B6-467B-B212-24FB78A7EC95}"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2018/5/26</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37512078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NULL" Type="http://schemas.openxmlformats.org/officeDocument/2006/relationships/audio"/><Relationship Id="rId5" Target="file:///C:/Users/dzh/Desktop/PPT(025)12-06/&#21830;&#21153;&#19968;.mp3" TargetMode="External" Type="http://schemas.microsoft.com/office/2007/relationships/media"/><Relationship Id="rId6"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1.xml" Type="http://schemas.openxmlformats.org/officeDocument/2006/relationships/notesSlide"/><Relationship Id="rId3" Target="../media/image1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3.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5.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8.xml" Type="http://schemas.openxmlformats.org/officeDocument/2006/relationships/notesSlide"/><Relationship Id="rId3" Target="../media/image22.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9.xml" Type="http://schemas.openxmlformats.org/officeDocument/2006/relationships/notesSlid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5.xml" Type="http://schemas.openxmlformats.org/officeDocument/2006/relationships/notesSlide"/><Relationship Id="rId3" Target="../media/image29.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7.xml" Type="http://schemas.openxmlformats.org/officeDocument/2006/relationships/notesSlide"/><Relationship Id="rId3" Target="../media/image30.jpeg" Type="http://schemas.openxmlformats.org/officeDocument/2006/relationships/image"/><Relationship Id="rId4" Target="../media/image31.png" Type="http://schemas.openxmlformats.org/officeDocument/2006/relationships/image"/><Relationship Id="rId5" Target="../media/image32.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8.xml" Type="http://schemas.openxmlformats.org/officeDocument/2006/relationships/notesSlide"/><Relationship Id="rId3" Target="../media/image33.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30.xml" Type="http://schemas.openxmlformats.org/officeDocument/2006/relationships/notesSlide"/><Relationship Id="rId3" Target="../media/image34.jpeg" Type="http://schemas.openxmlformats.org/officeDocument/2006/relationships/image"/><Relationship Id="rId4" Target="../media/image35.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33.xml" Type="http://schemas.openxmlformats.org/officeDocument/2006/relationships/notesSlide"/><Relationship Id="rId3" Target="../media/image36.png" Type="http://schemas.openxmlformats.org/officeDocument/2006/relationships/image"/><Relationship Id="rId4" Target="../media/image37.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35.xml" Type="http://schemas.openxmlformats.org/officeDocument/2006/relationships/notesSlide"/><Relationship Id="rId3" Target="../media/image38.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36.xml" Type="http://schemas.openxmlformats.org/officeDocument/2006/relationships/notesSlide"/><Relationship Id="rId3" Target="../media/image39.png" Type="http://schemas.openxmlformats.org/officeDocument/2006/relationships/image"/><Relationship Id="rId4" Target="../media/image40.png" Type="http://schemas.openxmlformats.org/officeDocument/2006/relationships/image"/><Relationship Id="rId5" Target="../media/image41.png" Type="http://schemas.openxmlformats.org/officeDocument/2006/relationships/image"/><Relationship Id="rId6" Target="../media/image42.png" Type="http://schemas.openxmlformats.org/officeDocument/2006/relationships/image"/><Relationship Id="rId7" Target="../media/image43.png" Type="http://schemas.openxmlformats.org/officeDocument/2006/relationships/image"/><Relationship Id="rId8" Target="../media/image44.png" Type="http://schemas.openxmlformats.org/officeDocument/2006/relationships/image"/><Relationship Id="rId9" Target="../media/image45.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37.xml" Type="http://schemas.openxmlformats.org/officeDocument/2006/relationships/notesSlide"/><Relationship Id="rId3" Target="../media/image4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7.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8.xml" Type="http://schemas.openxmlformats.org/officeDocument/2006/relationships/notesSlide"/><Relationship Id="rId3" Target="../media/image7.png" Type="http://schemas.openxmlformats.org/officeDocument/2006/relationships/image"/><Relationship Id="rId4"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9.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商务一.mp3">
            <a:hlinkClick action="ppaction://media"/>
          </p:cNvPr>
          <p:cNvPicPr>
            <a:picLocks noChangeAspect="1" noRot="1"/>
          </p:cNvPicPr>
          <p:nvPr>
            <a:audioFile r:link="rId4"/>
            <p:extLst>
              <p:ext uri="{DAA4B4D4-6D71-4841-9C94-3DE7FCFB9230}">
                <p14:media r:link="rId5"/>
              </p:ext>
            </p:extLst>
          </p:nvPr>
        </p:nvPicPr>
        <p:blipFill>
          <a:blip r:embed="rId3"/>
          <a:stretch>
            <a:fillRect/>
          </a:stretch>
        </p:blipFill>
        <p:spPr bwMode="auto">
          <a:xfrm>
            <a:off x="10476656" y="-6145"/>
            <a:ext cx="2438400" cy="243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 name="图片 1"/>
          <p:cNvPicPr>
            <a:picLocks noChangeAspect="1"/>
          </p:cNvPicPr>
          <p:nvPr/>
        </p:nvPicPr>
        <p:blipFill>
          <a:blip r:embed="rId6">
            <a:extLst>
              <a:ext uri="{BEBA8EAE-BF5A-486C-A8C5-ECC9F3942E4B}">
                <a14:imgProps>
                  <a14:imgLayer xmlns:d3p1="http://schemas.openxmlformats.org/officeDocument/2006/relationships" d3p1:embed="">
                    <a14:imgEffect>
                      <a14:brightnessContrast bright="-20000" contrast="40000"/>
                    </a14:imgEffect>
                  </a14:imgLayer>
                </a14:imgProps>
              </a:ext>
              <a:ext uri="{28A0092B-C50C-407E-A947-70E740481C1C}">
                <a14:useLocalDpi val="0"/>
              </a:ext>
            </a:extLst>
          </a:blip>
          <a:srcRect t="57336"/>
          <a:stretch>
            <a:fillRect/>
          </a:stretch>
        </p:blipFill>
        <p:spPr>
          <a:xfrm>
            <a:off x="1410" y="3929688"/>
            <a:ext cx="9141180" cy="1212225"/>
          </a:xfrm>
          <a:prstGeom prst="rect">
            <a:avLst/>
          </a:prstGeom>
        </p:spPr>
      </p:pic>
      <p:grpSp>
        <p:nvGrpSpPr>
          <p:cNvPr id="4" name="组合 3"/>
          <p:cNvGrpSpPr/>
          <p:nvPr/>
        </p:nvGrpSpPr>
        <p:grpSpPr>
          <a:xfrm>
            <a:off x="1963295" y="911685"/>
            <a:ext cx="1503834" cy="1506875"/>
            <a:chOff x="1589596" y="810715"/>
            <a:chExt cx="2340698" cy="2345431"/>
          </a:xfrm>
        </p:grpSpPr>
        <p:grpSp>
          <p:nvGrpSpPr>
            <p:cNvPr id="36" name="组合 79"/>
            <p:cNvGrpSpPr/>
            <p:nvPr/>
          </p:nvGrpSpPr>
          <p:grpSpPr>
            <a:xfrm>
              <a:off x="1589596" y="810715"/>
              <a:ext cx="2340698" cy="2345431"/>
              <a:chOff x="6379729" y="2488774"/>
              <a:chExt cx="2513016" cy="2513016"/>
            </a:xfrm>
          </p:grpSpPr>
          <p:sp>
            <p:nvSpPr>
              <p:cNvPr id="37"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charset="-122" panose="02010600030101010101" pitchFamily="2" typeface="宋体"/>
                </a:endParaRPr>
              </a:p>
            </p:txBody>
          </p:sp>
          <p:sp>
            <p:nvSpPr>
              <p:cNvPr id="38"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39" name="椭圆 80"/>
            <p:cNvSpPr/>
            <p:nvPr/>
          </p:nvSpPr>
          <p:spPr bwMode="auto">
            <a:xfrm>
              <a:off x="1932719" y="1141999"/>
              <a:ext cx="1691508" cy="1694936"/>
            </a:xfrm>
            <a:prstGeom prst="ellipse">
              <a:avLst/>
            </a:prstGeom>
            <a:solidFill>
              <a:srgbClr val="1848C0"/>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8000" u="none">
                  <a:ln>
                    <a:noFill/>
                  </a:ln>
                  <a:solidFill>
                    <a:srgbClr val="FFFFFF"/>
                  </a:solidFill>
                  <a:effectLst/>
                  <a:uLnTx/>
                  <a:uFillTx/>
                  <a:latin charset="0" panose="020b0604020202020204" pitchFamily="34" typeface="Arial"/>
                  <a:ea charset="-122" panose="02010600030101010101" pitchFamily="2" typeface="宋体"/>
                </a:rPr>
                <a:t>2</a:t>
              </a:r>
            </a:p>
          </p:txBody>
        </p:sp>
      </p:grpSp>
      <p:grpSp>
        <p:nvGrpSpPr>
          <p:cNvPr id="67" name="组合 66"/>
          <p:cNvGrpSpPr/>
          <p:nvPr/>
        </p:nvGrpSpPr>
        <p:grpSpPr>
          <a:xfrm>
            <a:off x="3201154" y="911685"/>
            <a:ext cx="1503834" cy="1506875"/>
            <a:chOff x="1589596" y="810715"/>
            <a:chExt cx="2340698" cy="2345431"/>
          </a:xfrm>
        </p:grpSpPr>
        <p:grpSp>
          <p:nvGrpSpPr>
            <p:cNvPr id="68" name="组合 79"/>
            <p:cNvGrpSpPr/>
            <p:nvPr/>
          </p:nvGrpSpPr>
          <p:grpSpPr>
            <a:xfrm>
              <a:off x="1589596" y="810715"/>
              <a:ext cx="2340698" cy="2345431"/>
              <a:chOff x="6379729" y="2488774"/>
              <a:chExt cx="2513016" cy="2513016"/>
            </a:xfrm>
          </p:grpSpPr>
          <p:sp>
            <p:nvSpPr>
              <p:cNvPr id="70"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charset="-122" panose="02010600030101010101" pitchFamily="2" typeface="宋体"/>
                </a:endParaRPr>
              </a:p>
            </p:txBody>
          </p:sp>
          <p:sp>
            <p:nvSpPr>
              <p:cNvPr id="71"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69" name="椭圆 80"/>
            <p:cNvSpPr/>
            <p:nvPr/>
          </p:nvSpPr>
          <p:spPr bwMode="auto">
            <a:xfrm>
              <a:off x="1932719" y="1141999"/>
              <a:ext cx="1691508" cy="1694936"/>
            </a:xfrm>
            <a:prstGeom prst="ellipse">
              <a:avLst/>
            </a:prstGeom>
            <a:solidFill>
              <a:srgbClr val="1848C0"/>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8000" u="none">
                  <a:ln>
                    <a:noFill/>
                  </a:ln>
                  <a:solidFill>
                    <a:srgbClr val="FFFFFF"/>
                  </a:solidFill>
                  <a:effectLst/>
                  <a:uLnTx/>
                  <a:uFillTx/>
                  <a:latin charset="0" panose="020b0604020202020204" pitchFamily="34" typeface="Arial"/>
                  <a:ea charset="-122" panose="02010600030101010101" pitchFamily="2" typeface="宋体"/>
                </a:rPr>
                <a:t>0</a:t>
              </a:r>
            </a:p>
          </p:txBody>
        </p:sp>
      </p:grpSp>
      <p:grpSp>
        <p:nvGrpSpPr>
          <p:cNvPr id="72" name="组合 71"/>
          <p:cNvGrpSpPr/>
          <p:nvPr/>
        </p:nvGrpSpPr>
        <p:grpSpPr>
          <a:xfrm>
            <a:off x="4439013" y="911685"/>
            <a:ext cx="1503834" cy="1506875"/>
            <a:chOff x="1589596" y="810715"/>
            <a:chExt cx="2340698" cy="2345431"/>
          </a:xfrm>
        </p:grpSpPr>
        <p:grpSp>
          <p:nvGrpSpPr>
            <p:cNvPr id="73" name="组合 79"/>
            <p:cNvGrpSpPr/>
            <p:nvPr/>
          </p:nvGrpSpPr>
          <p:grpSpPr>
            <a:xfrm>
              <a:off x="1589596" y="810715"/>
              <a:ext cx="2340698" cy="2345431"/>
              <a:chOff x="6379729" y="2488774"/>
              <a:chExt cx="2513016" cy="2513016"/>
            </a:xfrm>
          </p:grpSpPr>
          <p:sp>
            <p:nvSpPr>
              <p:cNvPr id="75"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charset="-122" panose="02010600030101010101" pitchFamily="2" typeface="宋体"/>
                </a:endParaRPr>
              </a:p>
            </p:txBody>
          </p:sp>
          <p:sp>
            <p:nvSpPr>
              <p:cNvPr id="76"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74" name="椭圆 80"/>
            <p:cNvSpPr/>
            <p:nvPr/>
          </p:nvSpPr>
          <p:spPr bwMode="auto">
            <a:xfrm>
              <a:off x="1932719" y="1141999"/>
              <a:ext cx="1691508" cy="1694936"/>
            </a:xfrm>
            <a:prstGeom prst="ellipse">
              <a:avLst/>
            </a:prstGeom>
            <a:solidFill>
              <a:srgbClr val="1848C0"/>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8000" u="none">
                  <a:ln>
                    <a:noFill/>
                  </a:ln>
                  <a:solidFill>
                    <a:srgbClr val="FFFFFF"/>
                  </a:solidFill>
                  <a:effectLst/>
                  <a:uLnTx/>
                  <a:uFillTx/>
                  <a:latin charset="0" panose="020b0604020202020204" pitchFamily="34" typeface="Arial"/>
                  <a:ea charset="-122" panose="02010600030101010101" pitchFamily="2" typeface="宋体"/>
                </a:rPr>
                <a:t>1</a:t>
              </a:r>
            </a:p>
          </p:txBody>
        </p:sp>
      </p:grpSp>
      <p:grpSp>
        <p:nvGrpSpPr>
          <p:cNvPr id="77" name="组合 76"/>
          <p:cNvGrpSpPr/>
          <p:nvPr/>
        </p:nvGrpSpPr>
        <p:grpSpPr>
          <a:xfrm>
            <a:off x="5676871" y="911685"/>
            <a:ext cx="1503834" cy="1506875"/>
            <a:chOff x="1589596" y="810715"/>
            <a:chExt cx="2340698" cy="2345431"/>
          </a:xfrm>
        </p:grpSpPr>
        <p:grpSp>
          <p:nvGrpSpPr>
            <p:cNvPr id="78" name="组合 79"/>
            <p:cNvGrpSpPr/>
            <p:nvPr/>
          </p:nvGrpSpPr>
          <p:grpSpPr>
            <a:xfrm>
              <a:off x="1589596" y="810715"/>
              <a:ext cx="2340698" cy="2345431"/>
              <a:chOff x="6379729" y="2488774"/>
              <a:chExt cx="2513016" cy="2513016"/>
            </a:xfrm>
          </p:grpSpPr>
          <p:sp>
            <p:nvSpPr>
              <p:cNvPr id="80"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charset="-122" panose="02010600030101010101" pitchFamily="2" typeface="宋体"/>
                </a:endParaRPr>
              </a:p>
            </p:txBody>
          </p:sp>
          <p:sp>
            <p:nvSpPr>
              <p:cNvPr id="81"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79" name="椭圆 80"/>
            <p:cNvSpPr/>
            <p:nvPr/>
          </p:nvSpPr>
          <p:spPr bwMode="auto">
            <a:xfrm>
              <a:off x="1932719" y="1141999"/>
              <a:ext cx="1691508" cy="1694936"/>
            </a:xfrm>
            <a:prstGeom prst="ellipse">
              <a:avLst/>
            </a:prstGeom>
            <a:solidFill>
              <a:srgbClr val="1848C0"/>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1" kern="0" lang="en-US" sz="8000">
                  <a:solidFill>
                    <a:srgbClr val="FFFFFF"/>
                  </a:solidFill>
                </a:rPr>
                <a:t>5</a:t>
              </a:r>
            </a:p>
          </p:txBody>
        </p:sp>
      </p:grpSp>
      <p:sp>
        <p:nvSpPr>
          <p:cNvPr id="82" name="圆角矩形 81"/>
          <p:cNvSpPr/>
          <p:nvPr/>
        </p:nvSpPr>
        <p:spPr bwMode="auto">
          <a:xfrm>
            <a:off x="3835831" y="3766775"/>
            <a:ext cx="1446203" cy="333440"/>
          </a:xfrm>
          <a:prstGeom prst="roundRect">
            <a:avLst/>
          </a:prstGeom>
          <a:solidFill>
            <a:srgbClr val="414755"/>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endParaRPr>
          </a:p>
        </p:txBody>
      </p:sp>
      <p:sp>
        <p:nvSpPr>
          <p:cNvPr id="83" name="TextBox 82"/>
          <p:cNvSpPr txBox="1"/>
          <p:nvPr/>
        </p:nvSpPr>
        <p:spPr>
          <a:xfrm>
            <a:off x="3725896" y="3779607"/>
            <a:ext cx="1638192" cy="30480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汇报人：优页PPT</a:t>
            </a:r>
          </a:p>
        </p:txBody>
      </p:sp>
      <p:sp>
        <p:nvSpPr>
          <p:cNvPr id="84" name="TextBox 83"/>
          <p:cNvSpPr txBox="1"/>
          <p:nvPr/>
        </p:nvSpPr>
        <p:spPr>
          <a:xfrm>
            <a:off x="1403985" y="2723352"/>
            <a:ext cx="6336030" cy="579120"/>
          </a:xfrm>
          <a:prstGeom prst="rect">
            <a:avLst/>
          </a:prstGeom>
          <a:noFill/>
        </p:spPr>
        <p:txBody>
          <a:bodyPr rtlCol="0" wrap="none">
            <a:spAutoFit/>
          </a:bodyPr>
          <a:lstStyle/>
          <a:p>
            <a:pPr algn="ctr"/>
            <a:r>
              <a:rPr altLang="en-US" b="1" lang="zh-CN" smtClean="0" spc="-150" sz="3200">
                <a:solidFill>
                  <a:schemeClr val="tx1">
                    <a:lumMod val="95000"/>
                    <a:lumOff val="5000"/>
                  </a:schemeClr>
                </a:solidFill>
                <a:latin charset="-122" panose="020b0503020204020204" pitchFamily="34" typeface="微软雅黑"/>
                <a:ea charset="-122" panose="020b0503020204020204" pitchFamily="34" typeface="微软雅黑"/>
              </a:rPr>
              <a:t>蓝色商务工作总结商务报告PPT模板</a:t>
            </a:r>
          </a:p>
        </p:txBody>
      </p:sp>
      <p:sp>
        <p:nvSpPr>
          <p:cNvPr id="85" name="Rectangle 8"/>
          <p:cNvSpPr>
            <a:spLocks noChangeArrowheads="1"/>
          </p:cNvSpPr>
          <p:nvPr/>
        </p:nvSpPr>
        <p:spPr bwMode="auto">
          <a:xfrm>
            <a:off x="2921000" y="3380715"/>
            <a:ext cx="33020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lang="zh-CN" smtClean="0" sz="1400">
                <a:solidFill>
                  <a:schemeClr val="tx1">
                    <a:lumMod val="95000"/>
                    <a:lumOff val="5000"/>
                  </a:schemeClr>
                </a:solidFill>
                <a:latin charset="-122" panose="020b0503020204020204" pitchFamily="34" typeface="微软雅黑"/>
                <a:ea charset="-122" panose="020b0503020204020204" pitchFamily="34" typeface="微软雅黑"/>
              </a:rPr>
              <a:t>工作总结 | 工作计划 | 商务报告 | 商务展示</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mediacall" presetID="1" presetSubtype="0">
                                  <p:stCondLst>
                                    <p:cond delay="0"/>
                                  </p:stCondLst>
                                  <p:childTnLst>
                                    <p:cmd cmd="playFrom(0.0)" type="call">
                                      <p:cBhvr>
                                        <p:cTn dur="1" fill="hold" id="6"/>
                                        <p:tgtEl>
                                          <p:spTgt spid="16"/>
                                        </p:tgtEl>
                                      </p:cBhvr>
                                    </p:cmd>
                                  </p:childTnLst>
                                </p:cTn>
                              </p:par>
                            </p:childTnLst>
                          </p:cTn>
                        </p:par>
                        <p:par>
                          <p:cTn fill="hold" id="8" nodeType="afterGroup">
                            <p:stCondLst>
                              <p:cond delay="1"/>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1"/>
                            </p:stCondLst>
                            <p:childTnLst>
                              <p:par>
                                <p:cTn fill="hold" id="15" nodeType="afterEffect" presetClass="entr" presetID="15"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1000" fill="hold" id="17"/>
                                        <p:tgtEl>
                                          <p:spTgt spid="4"/>
                                        </p:tgtEl>
                                        <p:attrNameLst>
                                          <p:attrName>ppt_w</p:attrName>
                                        </p:attrNameLst>
                                      </p:cBhvr>
                                      <p:tavLst>
                                        <p:tav tm="0">
                                          <p:val>
                                            <p:fltVal val="0"/>
                                          </p:val>
                                        </p:tav>
                                        <p:tav tm="100000">
                                          <p:val>
                                            <p:strVal val="#ppt_w"/>
                                          </p:val>
                                        </p:tav>
                                      </p:tavLst>
                                    </p:anim>
                                    <p:anim calcmode="lin" valueType="num">
                                      <p:cBhvr>
                                        <p:cTn dur="1000" fill="hold" id="18"/>
                                        <p:tgtEl>
                                          <p:spTgt spid="4"/>
                                        </p:tgtEl>
                                        <p:attrNameLst>
                                          <p:attrName>ppt_h</p:attrName>
                                        </p:attrNameLst>
                                      </p:cBhvr>
                                      <p:tavLst>
                                        <p:tav tm="0">
                                          <p:val>
                                            <p:fltVal val="0"/>
                                          </p:val>
                                        </p:tav>
                                        <p:tav tm="100000">
                                          <p:val>
                                            <p:strVal val="#ppt_h"/>
                                          </p:val>
                                        </p:tav>
                                      </p:tavLst>
                                    </p:anim>
                                    <p:anim calcmode="lin" valueType="num">
                                      <p:cBhvr>
                                        <p:cTn dur="1000" fill="hold" id="19"/>
                                        <p:tgtEl>
                                          <p:spTgt spid="4"/>
                                        </p:tgtEl>
                                        <p:attrNameLst>
                                          <p:attrName>ppt_x</p:attrName>
                                        </p:attrNameLst>
                                      </p:cBhvr>
                                      <p:tavLst>
                                        <p:tav fmla="#ppt_x+(cos(-2*pi*(1-$))*-#ppt_x-sin(-2*pi*(1-$))*(1-#ppt_y))*(1-$)" tm="0">
                                          <p:val>
                                            <p:fltVal val="0"/>
                                          </p:val>
                                        </p:tav>
                                        <p:tav tm="100000">
                                          <p:val>
                                            <p:fltVal val="1"/>
                                          </p:val>
                                        </p:tav>
                                      </p:tavLst>
                                    </p:anim>
                                    <p:anim calcmode="lin" valueType="num">
                                      <p:cBhvr>
                                        <p:cTn dur="1000" fill="hold" id="20"/>
                                        <p:tgtEl>
                                          <p:spTgt spid="4"/>
                                        </p:tgtEl>
                                        <p:attrNameLst>
                                          <p:attrName>ppt_y</p:attrName>
                                        </p:attrNameLst>
                                      </p:cBhvr>
                                      <p:tavLst>
                                        <p:tav fmla="#ppt_y+(sin(-2*pi*(1-$))*-#ppt_x+cos(-2*pi*(1-$))*(1-#ppt_y))*(1-$)" tm="0">
                                          <p:val>
                                            <p:fltVal val="0"/>
                                          </p:val>
                                        </p:tav>
                                        <p:tav tm="100000">
                                          <p:val>
                                            <p:fltVal val="1"/>
                                          </p:val>
                                        </p:tav>
                                      </p:tavLst>
                                    </p:anim>
                                  </p:childTnLst>
                                </p:cTn>
                              </p:par>
                              <p:par>
                                <p:cTn fill="hold" id="21" nodeType="withEffect" presetClass="entr" presetID="15" presetSubtype="0">
                                  <p:stCondLst>
                                    <p:cond delay="400"/>
                                  </p:stCondLst>
                                  <p:childTnLst>
                                    <p:set>
                                      <p:cBhvr>
                                        <p:cTn dur="1" fill="hold" id="22">
                                          <p:stCondLst>
                                            <p:cond delay="0"/>
                                          </p:stCondLst>
                                        </p:cTn>
                                        <p:tgtEl>
                                          <p:spTgt spid="67"/>
                                        </p:tgtEl>
                                        <p:attrNameLst>
                                          <p:attrName>style.visibility</p:attrName>
                                        </p:attrNameLst>
                                      </p:cBhvr>
                                      <p:to>
                                        <p:strVal val="visible"/>
                                      </p:to>
                                    </p:set>
                                    <p:anim calcmode="lin" valueType="num">
                                      <p:cBhvr>
                                        <p:cTn dur="1000" fill="hold" id="23"/>
                                        <p:tgtEl>
                                          <p:spTgt spid="67"/>
                                        </p:tgtEl>
                                        <p:attrNameLst>
                                          <p:attrName>ppt_w</p:attrName>
                                        </p:attrNameLst>
                                      </p:cBhvr>
                                      <p:tavLst>
                                        <p:tav tm="0">
                                          <p:val>
                                            <p:fltVal val="0"/>
                                          </p:val>
                                        </p:tav>
                                        <p:tav tm="100000">
                                          <p:val>
                                            <p:strVal val="#ppt_w"/>
                                          </p:val>
                                        </p:tav>
                                      </p:tavLst>
                                    </p:anim>
                                    <p:anim calcmode="lin" valueType="num">
                                      <p:cBhvr>
                                        <p:cTn dur="1000" fill="hold" id="24"/>
                                        <p:tgtEl>
                                          <p:spTgt spid="67"/>
                                        </p:tgtEl>
                                        <p:attrNameLst>
                                          <p:attrName>ppt_h</p:attrName>
                                        </p:attrNameLst>
                                      </p:cBhvr>
                                      <p:tavLst>
                                        <p:tav tm="0">
                                          <p:val>
                                            <p:fltVal val="0"/>
                                          </p:val>
                                        </p:tav>
                                        <p:tav tm="100000">
                                          <p:val>
                                            <p:strVal val="#ppt_h"/>
                                          </p:val>
                                        </p:tav>
                                      </p:tavLst>
                                    </p:anim>
                                    <p:anim calcmode="lin" valueType="num">
                                      <p:cBhvr>
                                        <p:cTn dur="1000" fill="hold" id="25"/>
                                        <p:tgtEl>
                                          <p:spTgt spid="67"/>
                                        </p:tgtEl>
                                        <p:attrNameLst>
                                          <p:attrName>ppt_x</p:attrName>
                                        </p:attrNameLst>
                                      </p:cBhvr>
                                      <p:tavLst>
                                        <p:tav fmla="#ppt_x+(cos(-2*pi*(1-$))*-#ppt_x-sin(-2*pi*(1-$))*(1-#ppt_y))*(1-$)" tm="0">
                                          <p:val>
                                            <p:fltVal val="0"/>
                                          </p:val>
                                        </p:tav>
                                        <p:tav tm="100000">
                                          <p:val>
                                            <p:fltVal val="1"/>
                                          </p:val>
                                        </p:tav>
                                      </p:tavLst>
                                    </p:anim>
                                    <p:anim calcmode="lin" valueType="num">
                                      <p:cBhvr>
                                        <p:cTn dur="1000" fill="hold" id="26"/>
                                        <p:tgtEl>
                                          <p:spTgt spid="67"/>
                                        </p:tgtEl>
                                        <p:attrNameLst>
                                          <p:attrName>ppt_y</p:attrName>
                                        </p:attrNameLst>
                                      </p:cBhvr>
                                      <p:tavLst>
                                        <p:tav fmla="#ppt_y+(sin(-2*pi*(1-$))*-#ppt_x+cos(-2*pi*(1-$))*(1-#ppt_y))*(1-$)" tm="0">
                                          <p:val>
                                            <p:fltVal val="0"/>
                                          </p:val>
                                        </p:tav>
                                        <p:tav tm="100000">
                                          <p:val>
                                            <p:fltVal val="1"/>
                                          </p:val>
                                        </p:tav>
                                      </p:tavLst>
                                    </p:anim>
                                  </p:childTnLst>
                                </p:cTn>
                              </p:par>
                              <p:par>
                                <p:cTn fill="hold" id="27" nodeType="withEffect" presetClass="entr" presetID="15" presetSubtype="0">
                                  <p:stCondLst>
                                    <p:cond delay="800"/>
                                  </p:stCondLst>
                                  <p:childTnLst>
                                    <p:set>
                                      <p:cBhvr>
                                        <p:cTn dur="1" fill="hold" id="28">
                                          <p:stCondLst>
                                            <p:cond delay="0"/>
                                          </p:stCondLst>
                                        </p:cTn>
                                        <p:tgtEl>
                                          <p:spTgt spid="72"/>
                                        </p:tgtEl>
                                        <p:attrNameLst>
                                          <p:attrName>style.visibility</p:attrName>
                                        </p:attrNameLst>
                                      </p:cBhvr>
                                      <p:to>
                                        <p:strVal val="visible"/>
                                      </p:to>
                                    </p:set>
                                    <p:anim calcmode="lin" valueType="num">
                                      <p:cBhvr>
                                        <p:cTn dur="1000" fill="hold" id="29"/>
                                        <p:tgtEl>
                                          <p:spTgt spid="72"/>
                                        </p:tgtEl>
                                        <p:attrNameLst>
                                          <p:attrName>ppt_w</p:attrName>
                                        </p:attrNameLst>
                                      </p:cBhvr>
                                      <p:tavLst>
                                        <p:tav tm="0">
                                          <p:val>
                                            <p:fltVal val="0"/>
                                          </p:val>
                                        </p:tav>
                                        <p:tav tm="100000">
                                          <p:val>
                                            <p:strVal val="#ppt_w"/>
                                          </p:val>
                                        </p:tav>
                                      </p:tavLst>
                                    </p:anim>
                                    <p:anim calcmode="lin" valueType="num">
                                      <p:cBhvr>
                                        <p:cTn dur="1000" fill="hold" id="30"/>
                                        <p:tgtEl>
                                          <p:spTgt spid="72"/>
                                        </p:tgtEl>
                                        <p:attrNameLst>
                                          <p:attrName>ppt_h</p:attrName>
                                        </p:attrNameLst>
                                      </p:cBhvr>
                                      <p:tavLst>
                                        <p:tav tm="0">
                                          <p:val>
                                            <p:fltVal val="0"/>
                                          </p:val>
                                        </p:tav>
                                        <p:tav tm="100000">
                                          <p:val>
                                            <p:strVal val="#ppt_h"/>
                                          </p:val>
                                        </p:tav>
                                      </p:tavLst>
                                    </p:anim>
                                    <p:anim calcmode="lin" valueType="num">
                                      <p:cBhvr>
                                        <p:cTn dur="1000" fill="hold" id="31"/>
                                        <p:tgtEl>
                                          <p:spTgt spid="72"/>
                                        </p:tgtEl>
                                        <p:attrNameLst>
                                          <p:attrName>ppt_x</p:attrName>
                                        </p:attrNameLst>
                                      </p:cBhvr>
                                      <p:tavLst>
                                        <p:tav fmla="#ppt_x+(cos(-2*pi*(1-$))*-#ppt_x-sin(-2*pi*(1-$))*(1-#ppt_y))*(1-$)" tm="0">
                                          <p:val>
                                            <p:fltVal val="0"/>
                                          </p:val>
                                        </p:tav>
                                        <p:tav tm="100000">
                                          <p:val>
                                            <p:fltVal val="1"/>
                                          </p:val>
                                        </p:tav>
                                      </p:tavLst>
                                    </p:anim>
                                    <p:anim calcmode="lin" valueType="num">
                                      <p:cBhvr>
                                        <p:cTn dur="1000" fill="hold" id="32"/>
                                        <p:tgtEl>
                                          <p:spTgt spid="72"/>
                                        </p:tgtEl>
                                        <p:attrNameLst>
                                          <p:attrName>ppt_y</p:attrName>
                                        </p:attrNameLst>
                                      </p:cBhvr>
                                      <p:tavLst>
                                        <p:tav fmla="#ppt_y+(sin(-2*pi*(1-$))*-#ppt_x+cos(-2*pi*(1-$))*(1-#ppt_y))*(1-$)" tm="0">
                                          <p:val>
                                            <p:fltVal val="0"/>
                                          </p:val>
                                        </p:tav>
                                        <p:tav tm="100000">
                                          <p:val>
                                            <p:fltVal val="1"/>
                                          </p:val>
                                        </p:tav>
                                      </p:tavLst>
                                    </p:anim>
                                  </p:childTnLst>
                                </p:cTn>
                              </p:par>
                              <p:par>
                                <p:cTn fill="hold" id="33" nodeType="withEffect" presetClass="entr" presetID="15" presetSubtype="0">
                                  <p:stCondLst>
                                    <p:cond delay="1100"/>
                                  </p:stCondLst>
                                  <p:childTnLst>
                                    <p:set>
                                      <p:cBhvr>
                                        <p:cTn dur="1" fill="hold" id="34">
                                          <p:stCondLst>
                                            <p:cond delay="0"/>
                                          </p:stCondLst>
                                        </p:cTn>
                                        <p:tgtEl>
                                          <p:spTgt spid="77"/>
                                        </p:tgtEl>
                                        <p:attrNameLst>
                                          <p:attrName>style.visibility</p:attrName>
                                        </p:attrNameLst>
                                      </p:cBhvr>
                                      <p:to>
                                        <p:strVal val="visible"/>
                                      </p:to>
                                    </p:set>
                                    <p:anim calcmode="lin" valueType="num">
                                      <p:cBhvr>
                                        <p:cTn dur="1000" fill="hold" id="35"/>
                                        <p:tgtEl>
                                          <p:spTgt spid="77"/>
                                        </p:tgtEl>
                                        <p:attrNameLst>
                                          <p:attrName>ppt_w</p:attrName>
                                        </p:attrNameLst>
                                      </p:cBhvr>
                                      <p:tavLst>
                                        <p:tav tm="0">
                                          <p:val>
                                            <p:fltVal val="0"/>
                                          </p:val>
                                        </p:tav>
                                        <p:tav tm="100000">
                                          <p:val>
                                            <p:strVal val="#ppt_w"/>
                                          </p:val>
                                        </p:tav>
                                      </p:tavLst>
                                    </p:anim>
                                    <p:anim calcmode="lin" valueType="num">
                                      <p:cBhvr>
                                        <p:cTn dur="1000" fill="hold" id="36"/>
                                        <p:tgtEl>
                                          <p:spTgt spid="77"/>
                                        </p:tgtEl>
                                        <p:attrNameLst>
                                          <p:attrName>ppt_h</p:attrName>
                                        </p:attrNameLst>
                                      </p:cBhvr>
                                      <p:tavLst>
                                        <p:tav tm="0">
                                          <p:val>
                                            <p:fltVal val="0"/>
                                          </p:val>
                                        </p:tav>
                                        <p:tav tm="100000">
                                          <p:val>
                                            <p:strVal val="#ppt_h"/>
                                          </p:val>
                                        </p:tav>
                                      </p:tavLst>
                                    </p:anim>
                                    <p:anim calcmode="lin" valueType="num">
                                      <p:cBhvr>
                                        <p:cTn dur="1000" fill="hold" id="37"/>
                                        <p:tgtEl>
                                          <p:spTgt spid="77"/>
                                        </p:tgtEl>
                                        <p:attrNameLst>
                                          <p:attrName>ppt_x</p:attrName>
                                        </p:attrNameLst>
                                      </p:cBhvr>
                                      <p:tavLst>
                                        <p:tav fmla="#ppt_x+(cos(-2*pi*(1-$))*-#ppt_x-sin(-2*pi*(1-$))*(1-#ppt_y))*(1-$)" tm="0">
                                          <p:val>
                                            <p:fltVal val="0"/>
                                          </p:val>
                                        </p:tav>
                                        <p:tav tm="100000">
                                          <p:val>
                                            <p:fltVal val="1"/>
                                          </p:val>
                                        </p:tav>
                                      </p:tavLst>
                                    </p:anim>
                                    <p:anim calcmode="lin" valueType="num">
                                      <p:cBhvr>
                                        <p:cTn dur="1000" fill="hold" id="38"/>
                                        <p:tgtEl>
                                          <p:spTgt spid="77"/>
                                        </p:tgtEl>
                                        <p:attrNameLst>
                                          <p:attrName>ppt_y</p:attrName>
                                        </p:attrNameLst>
                                      </p:cBhvr>
                                      <p:tavLst>
                                        <p:tav fmla="#ppt_y+(sin(-2*pi*(1-$))*-#ppt_x+cos(-2*pi*(1-$))*(1-#ppt_y))*(1-$)" tm="0">
                                          <p:val>
                                            <p:fltVal val="0"/>
                                          </p:val>
                                        </p:tav>
                                        <p:tav tm="100000">
                                          <p:val>
                                            <p:fltVal val="1"/>
                                          </p:val>
                                        </p:tav>
                                      </p:tavLst>
                                    </p:anim>
                                  </p:childTnLst>
                                </p:cTn>
                              </p:par>
                            </p:childTnLst>
                          </p:cTn>
                        </p:par>
                        <p:par>
                          <p:cTn fill="hold" id="39" nodeType="afterGroup">
                            <p:stCondLst>
                              <p:cond delay="3101"/>
                            </p:stCondLst>
                            <p:childTnLst>
                              <p:par>
                                <p:cTn fill="hold" grpId="0" id="40" nodeType="afterEffect" presetClass="entr" presetID="41" presetSubtype="0">
                                  <p:stCondLst>
                                    <p:cond delay="0"/>
                                  </p:stCondLst>
                                  <p:iterate type="lt">
                                    <p:tmPct val="10000"/>
                                  </p:iterate>
                                  <p:childTnLst>
                                    <p:set>
                                      <p:cBhvr>
                                        <p:cTn dur="1" fill="hold" id="41">
                                          <p:stCondLst>
                                            <p:cond delay="0"/>
                                          </p:stCondLst>
                                        </p:cTn>
                                        <p:tgtEl>
                                          <p:spTgt spid="84"/>
                                        </p:tgtEl>
                                        <p:attrNameLst>
                                          <p:attrName>style.visibility</p:attrName>
                                        </p:attrNameLst>
                                      </p:cBhvr>
                                      <p:to>
                                        <p:strVal val="visible"/>
                                      </p:to>
                                    </p:set>
                                    <p:anim calcmode="lin" valueType="num">
                                      <p:cBhvr>
                                        <p:cTn dur="500" fill="hold" id="42"/>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3"/>
                                        <p:tgtEl>
                                          <p:spTgt spid="84"/>
                                        </p:tgtEl>
                                        <p:attrNameLst>
                                          <p:attrName>ppt_y</p:attrName>
                                        </p:attrNameLst>
                                      </p:cBhvr>
                                      <p:tavLst>
                                        <p:tav tm="0">
                                          <p:val>
                                            <p:strVal val="#ppt_y"/>
                                          </p:val>
                                        </p:tav>
                                        <p:tav tm="100000">
                                          <p:val>
                                            <p:strVal val="#ppt_y"/>
                                          </p:val>
                                        </p:tav>
                                      </p:tavLst>
                                    </p:anim>
                                    <p:anim calcmode="lin" valueType="num">
                                      <p:cBhvr>
                                        <p:cTn dur="500" fill="hold" id="44"/>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5"/>
                                        <p:tgtEl>
                                          <p:spTgt spid="8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6" tmFilter="0,0; .5, 1; 1, 1"/>
                                        <p:tgtEl>
                                          <p:spTgt spid="84"/>
                                        </p:tgtEl>
                                      </p:cBhvr>
                                    </p:animEffect>
                                  </p:childTnLst>
                                </p:cTn>
                              </p:par>
                            </p:childTnLst>
                          </p:cTn>
                        </p:par>
                        <p:par>
                          <p:cTn fill="hold" id="47" nodeType="afterGroup">
                            <p:stCondLst>
                              <p:cond delay="3601"/>
                            </p:stCondLst>
                            <p:childTnLst>
                              <p:par>
                                <p:cTn fill="hold" grpId="0" id="48" nodeType="afterEffect" presetClass="entr" presetID="47" presetSubtype="0">
                                  <p:stCondLst>
                                    <p:cond delay="0"/>
                                  </p:stCondLst>
                                  <p:childTnLst>
                                    <p:set>
                                      <p:cBhvr>
                                        <p:cTn dur="1" fill="hold" id="49">
                                          <p:stCondLst>
                                            <p:cond delay="0"/>
                                          </p:stCondLst>
                                        </p:cTn>
                                        <p:tgtEl>
                                          <p:spTgt spid="85"/>
                                        </p:tgtEl>
                                        <p:attrNameLst>
                                          <p:attrName>style.visibility</p:attrName>
                                        </p:attrNameLst>
                                      </p:cBhvr>
                                      <p:to>
                                        <p:strVal val="visible"/>
                                      </p:to>
                                    </p:set>
                                    <p:animEffect filter="fade" transition="in">
                                      <p:cBhvr>
                                        <p:cTn dur="1000" id="50"/>
                                        <p:tgtEl>
                                          <p:spTgt spid="85"/>
                                        </p:tgtEl>
                                      </p:cBhvr>
                                    </p:animEffect>
                                    <p:anim calcmode="lin" valueType="num">
                                      <p:cBhvr>
                                        <p:cTn dur="1000" fill="hold" id="51"/>
                                        <p:tgtEl>
                                          <p:spTgt spid="85"/>
                                        </p:tgtEl>
                                        <p:attrNameLst>
                                          <p:attrName>ppt_x</p:attrName>
                                        </p:attrNameLst>
                                      </p:cBhvr>
                                      <p:tavLst>
                                        <p:tav tm="0">
                                          <p:val>
                                            <p:strVal val="#ppt_x"/>
                                          </p:val>
                                        </p:tav>
                                        <p:tav tm="100000">
                                          <p:val>
                                            <p:strVal val="#ppt_x"/>
                                          </p:val>
                                        </p:tav>
                                      </p:tavLst>
                                    </p:anim>
                                    <p:anim calcmode="lin" valueType="num">
                                      <p:cBhvr>
                                        <p:cTn dur="1000" fill="hold" id="52"/>
                                        <p:tgtEl>
                                          <p:spTgt spid="85"/>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4601"/>
                            </p:stCondLst>
                            <p:childTnLst>
                              <p:par>
                                <p:cTn fill="hold" grpId="0" id="54" nodeType="afterEffect" presetClass="entr" presetID="22" presetSubtype="1">
                                  <p:stCondLst>
                                    <p:cond delay="0"/>
                                  </p:stCondLst>
                                  <p:childTnLst>
                                    <p:set>
                                      <p:cBhvr>
                                        <p:cTn dur="1" fill="hold" id="55">
                                          <p:stCondLst>
                                            <p:cond delay="0"/>
                                          </p:stCondLst>
                                        </p:cTn>
                                        <p:tgtEl>
                                          <p:spTgt spid="82"/>
                                        </p:tgtEl>
                                        <p:attrNameLst>
                                          <p:attrName>style.visibility</p:attrName>
                                        </p:attrNameLst>
                                      </p:cBhvr>
                                      <p:to>
                                        <p:strVal val="visible"/>
                                      </p:to>
                                    </p:set>
                                    <p:animEffect filter="wipe(up)" transition="in">
                                      <p:cBhvr>
                                        <p:cTn dur="500" id="56"/>
                                        <p:tgtEl>
                                          <p:spTgt spid="82"/>
                                        </p:tgtEl>
                                      </p:cBhvr>
                                    </p:animEffect>
                                  </p:childTnLst>
                                </p:cTn>
                              </p:par>
                            </p:childTnLst>
                          </p:cTn>
                        </p:par>
                        <p:par>
                          <p:cTn fill="hold" id="57" nodeType="afterGroup">
                            <p:stCondLst>
                              <p:cond delay="5101"/>
                            </p:stCondLst>
                            <p:childTnLst>
                              <p:par>
                                <p:cTn fill="hold" grpId="0" id="58" nodeType="afterEffect" presetClass="entr" presetID="2" presetSubtype="8">
                                  <p:stCondLst>
                                    <p:cond delay="0"/>
                                  </p:stCondLst>
                                  <p:childTnLst>
                                    <p:set>
                                      <p:cBhvr>
                                        <p:cTn dur="1" fill="hold" id="59">
                                          <p:stCondLst>
                                            <p:cond delay="0"/>
                                          </p:stCondLst>
                                        </p:cTn>
                                        <p:tgtEl>
                                          <p:spTgt spid="83"/>
                                        </p:tgtEl>
                                        <p:attrNameLst>
                                          <p:attrName>style.visibility</p:attrName>
                                        </p:attrNameLst>
                                      </p:cBhvr>
                                      <p:to>
                                        <p:strVal val="visible"/>
                                      </p:to>
                                    </p:set>
                                    <p:anim calcmode="lin" valueType="num">
                                      <p:cBhvr additive="base">
                                        <p:cTn dur="500" fill="hold" id="60"/>
                                        <p:tgtEl>
                                          <p:spTgt spid="83"/>
                                        </p:tgtEl>
                                        <p:attrNameLst>
                                          <p:attrName>ppt_x</p:attrName>
                                        </p:attrNameLst>
                                      </p:cBhvr>
                                      <p:tavLst>
                                        <p:tav tm="0">
                                          <p:val>
                                            <p:strVal val="0-#ppt_w/2"/>
                                          </p:val>
                                        </p:tav>
                                        <p:tav tm="100000">
                                          <p:val>
                                            <p:strVal val="#ppt_x"/>
                                          </p:val>
                                        </p:tav>
                                      </p:tavLst>
                                    </p:anim>
                                    <p:anim calcmode="lin" valueType="num">
                                      <p:cBhvr additive="base">
                                        <p:cTn dur="500" fill="hold" id="61"/>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7" repeatCount="indefinite">
                  <p:stCondLst>
                    <p:cond delay="indefinite"/>
                  </p:stCondLst>
                  <p:endCondLst>
                    <p:cond delay="0" evt="onPrev">
                      <p:tgtEl>
                        <p:sldTgt/>
                      </p:tgtEl>
                    </p:cond>
                    <p:cond delay="0" evt="onStopAudio">
                      <p:tgtEl>
                        <p:sldTgt/>
                      </p:tgtEl>
                    </p:cond>
                  </p:endCondLst>
                </p:cTn>
                <p:tgtEl>
                  <p:spTgt spid="16"/>
                </p:tgtEl>
              </p:cMediaNode>
            </p:audio>
          </p:childTnLst>
        </p:cTn>
      </p:par>
    </p:tnLst>
    <p:bldLst>
      <p:bldP grpId="0" spid="82"/>
      <p:bldP grpId="0" spid="83"/>
      <p:bldP grpId="0" spid="84"/>
      <p:bldP grpId="0" spid="8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altLang="en-US" lang="zh-CN"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altLang="en-US" lang="zh-CN" sz="1700">
              <a:solidFill>
                <a:srgbClr val="1F497D"/>
              </a:solidFill>
            </a:endParaRPr>
          </a:p>
        </p:txBody>
      </p:sp>
      <p:sp>
        <p:nvSpPr>
          <p:cNvPr id="9" name="TextBox 8"/>
          <p:cNvSpPr txBox="1"/>
          <p:nvPr/>
        </p:nvSpPr>
        <p:spPr>
          <a:xfrm>
            <a:off x="2500251" y="1744304"/>
            <a:ext cx="1687830" cy="1554480"/>
          </a:xfrm>
          <a:prstGeom prst="rect">
            <a:avLst/>
          </a:prstGeom>
          <a:noFill/>
        </p:spPr>
        <p:txBody>
          <a:bodyPr rtlCol="0" wrap="none">
            <a:spAutoFit/>
          </a:bodyPr>
          <a:lstStyle/>
          <a:p>
            <a:pPr algn="r" defTabSz="913765"/>
            <a:r>
              <a:rPr altLang="zh-CN" b="1" lang="en-US" smtClean="0" sz="9600">
                <a:solidFill>
                  <a:schemeClr val="bg1"/>
                </a:solidFill>
                <a:latin charset="-122" panose="020b0503020204020204" pitchFamily="34" typeface="微软雅黑"/>
                <a:ea charset="-122" panose="020b0503020204020204" pitchFamily="34" typeface="微软雅黑"/>
              </a:rPr>
              <a:t>02</a:t>
            </a:r>
          </a:p>
        </p:txBody>
      </p:sp>
      <p:sp>
        <p:nvSpPr>
          <p:cNvPr id="10" name="文本占位符 3"/>
          <p:cNvSpPr txBox="1"/>
          <p:nvPr/>
        </p:nvSpPr>
        <p:spPr>
          <a:xfrm>
            <a:off x="4788024" y="1724906"/>
            <a:ext cx="4186412" cy="431935"/>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anose="020b0604020202020204"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anose="020b0604020202020204"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anose="020b0604020202020204"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anose="020b0604020202020204"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anose="020b0604020202020204"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anose="020b0604020202020204"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anose="020b0604020202020204"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anose="020b0604020202020204"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anose="020b0604020202020204" pitchFamily="34" typeface="Arial"/>
              <a:buNone/>
              <a:defRPr kern="1200" sz="1400">
                <a:solidFill>
                  <a:schemeClr val="tx1">
                    <a:tint val="75000"/>
                  </a:schemeClr>
                </a:solidFill>
                <a:latin typeface="+mn-lt"/>
                <a:ea typeface="+mn-ea"/>
                <a:cs typeface="+mn-cs"/>
              </a:defRPr>
            </a:lvl9pPr>
          </a:lstStyle>
          <a:p>
            <a:r>
              <a:rPr altLang="en-US" lang="zh-CN" smtClean="0" sz="2800">
                <a:solidFill>
                  <a:schemeClr val="tx1">
                    <a:lumMod val="75000"/>
                    <a:lumOff val="25000"/>
                  </a:schemeClr>
                </a:solidFill>
                <a:ea charset="-122" panose="020b0503020204020204" pitchFamily="34" typeface="微软雅黑"/>
              </a:rPr>
              <a:t>具体工作完成情况</a:t>
            </a: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anchor="ctr" rtlCol="0"/>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anchor="ctr" bIns="45708" lIns="91416" rIns="91416" rtlCol="0" tIns="45708" vert="horz">
            <a:noAutofit/>
          </a:bodyPr>
          <a:lstStyle/>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1、点击添加文字标题</a:t>
            </a:r>
          </a:p>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2、点击添加相关文字标题</a:t>
            </a:r>
          </a:p>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3、点击添加文字标题</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8"/>
                                        </p:tgtEl>
                                        <p:attrNameLst>
                                          <p:attrName>style.visibility</p:attrName>
                                        </p:attrNameLst>
                                      </p:cBhvr>
                                      <p:to>
                                        <p:strVal val="visible"/>
                                      </p:to>
                                    </p:set>
                                    <p:animEffect filter="wipe(right)" transition="in">
                                      <p:cBhvr>
                                        <p:cTn dur="400" id="7"/>
                                        <p:tgtEl>
                                          <p:spTgt spid="8"/>
                                        </p:tgtEl>
                                      </p:cBhvr>
                                    </p:animEffect>
                                  </p:childTnLst>
                                </p:cTn>
                              </p:par>
                              <p:par>
                                <p:cTn fill="hold" grpId="0" id="8" nodeType="withEffect" presetClass="entr" presetID="22" presetSubtype="2">
                                  <p:stCondLst>
                                    <p:cond delay="200"/>
                                  </p:stCondLst>
                                  <p:childTnLst>
                                    <p:set>
                                      <p:cBhvr>
                                        <p:cTn dur="1" fill="hold" id="9">
                                          <p:stCondLst>
                                            <p:cond delay="0"/>
                                          </p:stCondLst>
                                        </p:cTn>
                                        <p:tgtEl>
                                          <p:spTgt spid="7"/>
                                        </p:tgtEl>
                                        <p:attrNameLst>
                                          <p:attrName>style.visibility</p:attrName>
                                        </p:attrNameLst>
                                      </p:cBhvr>
                                      <p:to>
                                        <p:strVal val="visible"/>
                                      </p:to>
                                    </p:set>
                                    <p:animEffect filter="wipe(right)" transition="in">
                                      <p:cBhvr>
                                        <p:cTn dur="500" id="10"/>
                                        <p:tgtEl>
                                          <p:spTgt spid="7"/>
                                        </p:tgtEl>
                                      </p:cBhvr>
                                    </p:animEffect>
                                  </p:childTnLst>
                                </p:cTn>
                              </p:par>
                              <p:par>
                                <p:cTn fill="hold" grpId="0" id="11" nodeType="withEffect" presetClass="entr" presetID="15" presetSubtype="0">
                                  <p:stCondLst>
                                    <p:cond delay="200"/>
                                  </p:stCondLst>
                                  <p:iterate type="lt">
                                    <p:tmPct val="10000"/>
                                  </p:iterate>
                                  <p:childTnLst>
                                    <p:set>
                                      <p:cBhvr>
                                        <p:cTn dur="1" fill="hold" id="12">
                                          <p:stCondLst>
                                            <p:cond delay="0"/>
                                          </p:stCondLst>
                                        </p:cTn>
                                        <p:tgtEl>
                                          <p:spTgt spid="9"/>
                                        </p:tgtEl>
                                        <p:attrNameLst>
                                          <p:attrName>style.visibility</p:attrName>
                                        </p:attrNameLst>
                                      </p:cBhvr>
                                      <p:to>
                                        <p:strVal val="visible"/>
                                      </p:to>
                                    </p:set>
                                    <p:anim calcmode="lin" valueType="num">
                                      <p:cBhvr>
                                        <p:cTn dur="1000" fill="hold" id="13"/>
                                        <p:tgtEl>
                                          <p:spTgt spid="9"/>
                                        </p:tgtEl>
                                        <p:attrNameLst>
                                          <p:attrName>ppt_w</p:attrName>
                                        </p:attrNameLst>
                                      </p:cBhvr>
                                      <p:tavLst>
                                        <p:tav tm="0">
                                          <p:val>
                                            <p:fltVal val="0"/>
                                          </p:val>
                                        </p:tav>
                                        <p:tav tm="100000">
                                          <p:val>
                                            <p:strVal val="#ppt_w"/>
                                          </p:val>
                                        </p:tav>
                                      </p:tavLst>
                                    </p:anim>
                                    <p:anim calcmode="lin" valueType="num">
                                      <p:cBhvr>
                                        <p:cTn dur="1000" fill="hold" id="14"/>
                                        <p:tgtEl>
                                          <p:spTgt spid="9"/>
                                        </p:tgtEl>
                                        <p:attrNameLst>
                                          <p:attrName>ppt_h</p:attrName>
                                        </p:attrNameLst>
                                      </p:cBhvr>
                                      <p:tavLst>
                                        <p:tav tm="0">
                                          <p:val>
                                            <p:fltVal val="0"/>
                                          </p:val>
                                        </p:tav>
                                        <p:tav tm="100000">
                                          <p:val>
                                            <p:strVal val="#ppt_h"/>
                                          </p:val>
                                        </p:tav>
                                      </p:tavLst>
                                    </p:anim>
                                    <p:anim calcmode="lin" valueType="num">
                                      <p:cBhvr>
                                        <p:cTn dur="1000" fill="hold" id="15"/>
                                        <p:tgtEl>
                                          <p:spTgt spid="9"/>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9"/>
                                        </p:tgtEl>
                                        <p:attrNameLst>
                                          <p:attrName>ppt_y</p:attrName>
                                        </p:attrNameLst>
                                      </p:cBhvr>
                                      <p:tavLst>
                                        <p:tav fmla="#ppt_y+(sin(-2*pi*(1-$))*-#ppt_x+cos(-2*pi*(1-$))*(1-#ppt_y))*(1-$)" tm="0">
                                          <p:val>
                                            <p:fltVal val="0"/>
                                          </p:val>
                                        </p:tav>
                                        <p:tav tm="100000">
                                          <p:val>
                                            <p:fltVal val="1"/>
                                          </p:val>
                                        </p:tav>
                                      </p:tavLst>
                                    </p:anim>
                                  </p:childTnLst>
                                </p:cTn>
                              </p:par>
                            </p:childTnLst>
                          </p:cTn>
                        </p:par>
                        <p:par>
                          <p:cTn fill="hold" id="17" nodeType="afterGroup">
                            <p:stCondLst>
                              <p:cond delay="1200"/>
                            </p:stCondLst>
                            <p:childTnLst>
                              <p:par>
                                <p:cTn fill="hold" grpId="0" id="18" nodeType="after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400" id="20"/>
                                        <p:tgtEl>
                                          <p:spTgt spid="10"/>
                                        </p:tgtEl>
                                      </p:cBhvr>
                                    </p:animEffect>
                                  </p:childTnLst>
                                </p:cTn>
                              </p:par>
                              <p:par>
                                <p:cTn fill="hold" grpId="0" id="21" nodeType="withEffect" presetClass="entr" presetID="22" presetSubtype="8">
                                  <p:stCondLst>
                                    <p:cond delay="20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400" id="23"/>
                                        <p:tgtEl>
                                          <p:spTgt spid="11"/>
                                        </p:tgtEl>
                                      </p:cBhvr>
                                    </p:animEffect>
                                  </p:childTnLst>
                                </p:cTn>
                              </p:par>
                            </p:childTnLst>
                          </p:cTn>
                        </p:par>
                        <p:par>
                          <p:cTn fill="hold" id="24" nodeType="afterGroup">
                            <p:stCondLst>
                              <p:cond delay="1800"/>
                            </p:stCondLst>
                            <p:childTnLst>
                              <p:par>
                                <p:cTn fill="hold" grpId="0" id="25" nodeType="afterEffect" presetClass="entr" presetID="22" presetSubtype="8">
                                  <p:stCondLst>
                                    <p:cond delay="0"/>
                                  </p:stCondLst>
                                  <p:childTnLst>
                                    <p:set>
                                      <p:cBhvr>
                                        <p:cTn dur="1" fill="hold" id="26">
                                          <p:stCondLst>
                                            <p:cond delay="0"/>
                                          </p:stCondLst>
                                        </p:cTn>
                                        <p:tgtEl>
                                          <p:spTgt spid="12"/>
                                        </p:tgtEl>
                                        <p:attrNameLst>
                                          <p:attrName>style.visibility</p:attrName>
                                        </p:attrNameLst>
                                      </p:cBhvr>
                                      <p:to>
                                        <p:strVal val="visible"/>
                                      </p:to>
                                    </p:set>
                                    <p:animEffect filter="wipe(left)" transition="in">
                                      <p:cBhvr>
                                        <p:cTn dur="400" id="2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70" name="Rectangle 6"/>
          <p:cNvSpPr>
            <a:spLocks noChangeArrowheads="1"/>
          </p:cNvSpPr>
          <p:nvPr/>
        </p:nvSpPr>
        <p:spPr bwMode="auto">
          <a:xfrm>
            <a:off x="0" y="1428750"/>
            <a:ext cx="3352800" cy="2879725"/>
          </a:xfrm>
          <a:prstGeom prst="rect">
            <a:avLst/>
          </a:prstGeom>
          <a:blipFill dpi="0" rotWithShape="1">
            <a:blip r:embed="rId3">
              <a:extLst>
                <a:ext uri="{28A0092B-C50C-407E-A947-70E740481C1C}">
                  <a14:useLocalDpi val="0"/>
                </a:ext>
              </a:extLst>
            </a:blip>
            <a:stretch>
              <a:fillRect/>
            </a:stretch>
          </a:blipFill>
          <a:ln>
            <a:noFill/>
          </a:ln>
          <a:effectLst/>
          <a:extLst/>
        </p:spPr>
        <p:txBody>
          <a:bodyPr anchor="ctr" wrap="none"/>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1273" name="Rectangle 7"/>
          <p:cNvSpPr>
            <a:spLocks noChangeArrowheads="1"/>
          </p:cNvSpPr>
          <p:nvPr/>
        </p:nvSpPr>
        <p:spPr bwMode="auto">
          <a:xfrm>
            <a:off x="4741863" y="2668588"/>
            <a:ext cx="3687762" cy="6985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1274" name="Rectangle 8"/>
          <p:cNvSpPr>
            <a:spLocks noChangeArrowheads="1"/>
          </p:cNvSpPr>
          <p:nvPr/>
        </p:nvSpPr>
        <p:spPr bwMode="auto">
          <a:xfrm>
            <a:off x="4741863" y="2668588"/>
            <a:ext cx="1841500" cy="69850"/>
          </a:xfrm>
          <a:prstGeom prst="rect">
            <a:avLst/>
          </a:prstGeom>
          <a:solidFill>
            <a:srgbClr val="1848C0"/>
          </a:solidFill>
          <a:ln>
            <a:noFill/>
          </a:ln>
        </p:spPr>
        <p:txBody>
          <a:bodyPr/>
          <a:lstStyle/>
          <a:p>
            <a:endParaRPr altLang="en-US" lang="zh-CN"/>
          </a:p>
        </p:txBody>
      </p:sp>
      <p:sp>
        <p:nvSpPr>
          <p:cNvPr id="11275" name="Oval 9"/>
          <p:cNvSpPr>
            <a:spLocks noChangeArrowheads="1"/>
          </p:cNvSpPr>
          <p:nvPr/>
        </p:nvSpPr>
        <p:spPr bwMode="auto">
          <a:xfrm>
            <a:off x="6515100" y="2636838"/>
            <a:ext cx="139700" cy="136525"/>
          </a:xfrm>
          <a:prstGeom prst="ellipse">
            <a:avLst/>
          </a:prstGeom>
          <a:solidFill>
            <a:srgbClr val="1848C0"/>
          </a:solidFill>
          <a:ln>
            <a:noFill/>
          </a:ln>
        </p:spPr>
        <p:txBody>
          <a:bodyPr/>
          <a:lstStyle/>
          <a:p>
            <a:endParaRPr altLang="en-US" lang="zh-CN"/>
          </a:p>
        </p:txBody>
      </p:sp>
      <p:sp>
        <p:nvSpPr>
          <p:cNvPr id="11276" name="Rectangle 10"/>
          <p:cNvSpPr>
            <a:spLocks noChangeArrowheads="1"/>
          </p:cNvSpPr>
          <p:nvPr/>
        </p:nvSpPr>
        <p:spPr bwMode="auto">
          <a:xfrm>
            <a:off x="8555038" y="2640013"/>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latin charset="-122" panose="020b0503020204020204" pitchFamily="34" typeface="微软雅黑"/>
                <a:ea charset="-122" panose="020b0503020204020204" pitchFamily="34" typeface="微软雅黑"/>
              </a:rPr>
              <a:t>50%</a:t>
            </a:r>
          </a:p>
        </p:txBody>
      </p:sp>
      <p:sp>
        <p:nvSpPr>
          <p:cNvPr id="11277" name="Rectangle 11"/>
          <p:cNvSpPr>
            <a:spLocks noChangeArrowheads="1"/>
          </p:cNvSpPr>
          <p:nvPr/>
        </p:nvSpPr>
        <p:spPr bwMode="auto">
          <a:xfrm>
            <a:off x="3811588" y="2640013"/>
            <a:ext cx="84296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latin charset="-122" panose="020b0503020204020204" pitchFamily="34" typeface="微软雅黑"/>
                <a:ea charset="-122" panose="020b0503020204020204" pitchFamily="34" typeface="微软雅黑"/>
              </a:rPr>
              <a:t>YOUR TEXT HERE</a:t>
            </a:r>
          </a:p>
        </p:txBody>
      </p:sp>
      <p:sp>
        <p:nvSpPr>
          <p:cNvPr id="11278" name="Rectangle 12"/>
          <p:cNvSpPr>
            <a:spLocks noChangeArrowheads="1"/>
          </p:cNvSpPr>
          <p:nvPr/>
        </p:nvSpPr>
        <p:spPr bwMode="auto">
          <a:xfrm>
            <a:off x="4741863" y="3128963"/>
            <a:ext cx="3687762" cy="68262"/>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1279" name="Rectangle 13"/>
          <p:cNvSpPr>
            <a:spLocks noChangeArrowheads="1"/>
          </p:cNvSpPr>
          <p:nvPr/>
        </p:nvSpPr>
        <p:spPr bwMode="auto">
          <a:xfrm>
            <a:off x="4741863" y="3128963"/>
            <a:ext cx="2763837" cy="68262"/>
          </a:xfrm>
          <a:prstGeom prst="rect">
            <a:avLst/>
          </a:prstGeom>
          <a:solidFill>
            <a:srgbClr val="1848C0"/>
          </a:solidFill>
          <a:ln>
            <a:noFill/>
          </a:ln>
        </p:spPr>
        <p:txBody>
          <a:bodyPr/>
          <a:lstStyle/>
          <a:p>
            <a:endParaRPr altLang="en-US" lang="zh-CN"/>
          </a:p>
        </p:txBody>
      </p:sp>
      <p:sp>
        <p:nvSpPr>
          <p:cNvPr id="11280" name="Oval 14"/>
          <p:cNvSpPr>
            <a:spLocks noChangeArrowheads="1"/>
          </p:cNvSpPr>
          <p:nvPr/>
        </p:nvSpPr>
        <p:spPr bwMode="auto">
          <a:xfrm>
            <a:off x="7435850" y="3092450"/>
            <a:ext cx="138113" cy="141288"/>
          </a:xfrm>
          <a:prstGeom prst="ellipse">
            <a:avLst/>
          </a:prstGeom>
          <a:solidFill>
            <a:srgbClr val="1848C0"/>
          </a:solidFill>
          <a:ln>
            <a:noFill/>
          </a:ln>
        </p:spPr>
        <p:txBody>
          <a:bodyPr/>
          <a:lstStyle/>
          <a:p>
            <a:endParaRPr altLang="en-US" lang="zh-CN"/>
          </a:p>
        </p:txBody>
      </p:sp>
      <p:sp>
        <p:nvSpPr>
          <p:cNvPr id="11281" name="Rectangle 15"/>
          <p:cNvSpPr>
            <a:spLocks noChangeArrowheads="1"/>
          </p:cNvSpPr>
          <p:nvPr/>
        </p:nvSpPr>
        <p:spPr bwMode="auto">
          <a:xfrm>
            <a:off x="8555038" y="3097213"/>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latin charset="-122" panose="020b0503020204020204" pitchFamily="34" typeface="微软雅黑"/>
                <a:ea charset="-122" panose="020b0503020204020204" pitchFamily="34" typeface="微软雅黑"/>
              </a:rPr>
              <a:t>75%</a:t>
            </a:r>
          </a:p>
        </p:txBody>
      </p:sp>
      <p:sp>
        <p:nvSpPr>
          <p:cNvPr id="11282" name="Rectangle 16"/>
          <p:cNvSpPr>
            <a:spLocks noChangeArrowheads="1"/>
          </p:cNvSpPr>
          <p:nvPr/>
        </p:nvSpPr>
        <p:spPr bwMode="auto">
          <a:xfrm>
            <a:off x="3811588" y="3097213"/>
            <a:ext cx="842962" cy="1219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wrap="none">
            <a:spAutoFit/>
          </a:bodyPr>
          <a:lstStyle/>
          <a:p>
            <a:r>
              <a:rPr altLang="zh-CN" lang="zh-CN" sz="800">
                <a:latin charset="-122" panose="020b0503020204020204" pitchFamily="34" typeface="微软雅黑"/>
                <a:ea charset="-122" panose="020b0503020204020204" pitchFamily="34" typeface="微软雅黑"/>
              </a:rPr>
              <a:t>YOUR TEXT HERE</a:t>
            </a:r>
          </a:p>
        </p:txBody>
      </p:sp>
      <p:sp>
        <p:nvSpPr>
          <p:cNvPr id="11283" name="Rectangle 17"/>
          <p:cNvSpPr>
            <a:spLocks noChangeArrowheads="1"/>
          </p:cNvSpPr>
          <p:nvPr/>
        </p:nvSpPr>
        <p:spPr bwMode="auto">
          <a:xfrm>
            <a:off x="4741863" y="3584575"/>
            <a:ext cx="3687762" cy="68263"/>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1284" name="Rectangle 18"/>
          <p:cNvSpPr>
            <a:spLocks noChangeArrowheads="1"/>
          </p:cNvSpPr>
          <p:nvPr/>
        </p:nvSpPr>
        <p:spPr bwMode="auto">
          <a:xfrm>
            <a:off x="4741863" y="3584575"/>
            <a:ext cx="2166937" cy="68263"/>
          </a:xfrm>
          <a:prstGeom prst="rect">
            <a:avLst/>
          </a:prstGeom>
          <a:solidFill>
            <a:srgbClr val="1848C0"/>
          </a:solidFill>
          <a:ln>
            <a:noFill/>
          </a:ln>
        </p:spPr>
        <p:txBody>
          <a:bodyPr/>
          <a:lstStyle/>
          <a:p>
            <a:endParaRPr altLang="en-US" lang="zh-CN"/>
          </a:p>
        </p:txBody>
      </p:sp>
      <p:sp>
        <p:nvSpPr>
          <p:cNvPr id="11285" name="Oval 19"/>
          <p:cNvSpPr>
            <a:spLocks noChangeArrowheads="1"/>
          </p:cNvSpPr>
          <p:nvPr/>
        </p:nvSpPr>
        <p:spPr bwMode="auto">
          <a:xfrm>
            <a:off x="6840538" y="3549650"/>
            <a:ext cx="136525" cy="139700"/>
          </a:xfrm>
          <a:prstGeom prst="ellipse">
            <a:avLst/>
          </a:prstGeom>
          <a:solidFill>
            <a:srgbClr val="1848C0"/>
          </a:solidFill>
          <a:ln>
            <a:noFill/>
          </a:ln>
        </p:spPr>
        <p:txBody>
          <a:bodyPr/>
          <a:lstStyle/>
          <a:p>
            <a:endParaRPr altLang="en-US" lang="zh-CN"/>
          </a:p>
        </p:txBody>
      </p:sp>
      <p:sp>
        <p:nvSpPr>
          <p:cNvPr id="11286" name="Rectangle 20"/>
          <p:cNvSpPr>
            <a:spLocks noChangeArrowheads="1"/>
          </p:cNvSpPr>
          <p:nvPr/>
        </p:nvSpPr>
        <p:spPr bwMode="auto">
          <a:xfrm>
            <a:off x="8555038" y="3554413"/>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latin charset="-122" panose="020b0503020204020204" pitchFamily="34" typeface="微软雅黑"/>
                <a:ea charset="-122" panose="020b0503020204020204" pitchFamily="34" typeface="微软雅黑"/>
              </a:rPr>
              <a:t>60%</a:t>
            </a:r>
          </a:p>
        </p:txBody>
      </p:sp>
      <p:sp>
        <p:nvSpPr>
          <p:cNvPr id="11287" name="Rectangle 21"/>
          <p:cNvSpPr>
            <a:spLocks noChangeArrowheads="1"/>
          </p:cNvSpPr>
          <p:nvPr/>
        </p:nvSpPr>
        <p:spPr bwMode="auto">
          <a:xfrm>
            <a:off x="3811588" y="3554413"/>
            <a:ext cx="842962" cy="1219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wrap="none">
            <a:spAutoFit/>
          </a:bodyPr>
          <a:lstStyle/>
          <a:p>
            <a:r>
              <a:rPr altLang="zh-CN" lang="zh-CN" sz="800">
                <a:latin charset="-122" panose="020b0503020204020204" pitchFamily="34" typeface="微软雅黑"/>
                <a:ea charset="-122" panose="020b0503020204020204" pitchFamily="34" typeface="微软雅黑"/>
              </a:rPr>
              <a:t>YOUR TEXT HERE</a:t>
            </a:r>
          </a:p>
        </p:txBody>
      </p:sp>
      <p:sp>
        <p:nvSpPr>
          <p:cNvPr id="11288" name="Rectangle 22"/>
          <p:cNvSpPr>
            <a:spLocks noChangeArrowheads="1"/>
          </p:cNvSpPr>
          <p:nvPr/>
        </p:nvSpPr>
        <p:spPr bwMode="auto">
          <a:xfrm>
            <a:off x="4741863" y="4041775"/>
            <a:ext cx="3687762" cy="68263"/>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1289" name="Rectangle 23"/>
          <p:cNvSpPr>
            <a:spLocks noChangeArrowheads="1"/>
          </p:cNvSpPr>
          <p:nvPr/>
        </p:nvSpPr>
        <p:spPr bwMode="auto">
          <a:xfrm>
            <a:off x="4741863" y="4041775"/>
            <a:ext cx="3008312" cy="68263"/>
          </a:xfrm>
          <a:prstGeom prst="rect">
            <a:avLst/>
          </a:prstGeom>
          <a:solidFill>
            <a:srgbClr val="1848C0"/>
          </a:solidFill>
          <a:ln>
            <a:noFill/>
          </a:ln>
        </p:spPr>
        <p:txBody>
          <a:bodyPr/>
          <a:lstStyle/>
          <a:p>
            <a:endParaRPr altLang="en-US" lang="zh-CN"/>
          </a:p>
        </p:txBody>
      </p:sp>
      <p:sp>
        <p:nvSpPr>
          <p:cNvPr id="11290" name="Oval 24"/>
          <p:cNvSpPr>
            <a:spLocks noChangeArrowheads="1"/>
          </p:cNvSpPr>
          <p:nvPr/>
        </p:nvSpPr>
        <p:spPr bwMode="auto">
          <a:xfrm>
            <a:off x="7680325" y="4008438"/>
            <a:ext cx="138113" cy="138112"/>
          </a:xfrm>
          <a:prstGeom prst="ellipse">
            <a:avLst/>
          </a:prstGeom>
          <a:solidFill>
            <a:srgbClr val="1848C0"/>
          </a:solidFill>
          <a:ln>
            <a:noFill/>
          </a:ln>
        </p:spPr>
        <p:txBody>
          <a:bodyPr/>
          <a:lstStyle/>
          <a:p>
            <a:endParaRPr altLang="en-US" lang="zh-CN"/>
          </a:p>
        </p:txBody>
      </p:sp>
      <p:sp>
        <p:nvSpPr>
          <p:cNvPr id="11291" name="Rectangle 25"/>
          <p:cNvSpPr>
            <a:spLocks noChangeArrowheads="1"/>
          </p:cNvSpPr>
          <p:nvPr/>
        </p:nvSpPr>
        <p:spPr bwMode="auto">
          <a:xfrm>
            <a:off x="8555038" y="4011613"/>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latin charset="-122" panose="020b0503020204020204" pitchFamily="34" typeface="微软雅黑"/>
                <a:ea charset="-122" panose="020b0503020204020204" pitchFamily="34" typeface="微软雅黑"/>
              </a:rPr>
              <a:t>83%</a:t>
            </a:r>
          </a:p>
        </p:txBody>
      </p:sp>
      <p:sp>
        <p:nvSpPr>
          <p:cNvPr id="11292" name="Rectangle 26"/>
          <p:cNvSpPr>
            <a:spLocks noChangeArrowheads="1"/>
          </p:cNvSpPr>
          <p:nvPr/>
        </p:nvSpPr>
        <p:spPr bwMode="auto">
          <a:xfrm>
            <a:off x="3811588" y="4011613"/>
            <a:ext cx="842962" cy="1219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wrap="none">
            <a:spAutoFit/>
          </a:bodyPr>
          <a:lstStyle/>
          <a:p>
            <a:r>
              <a:rPr altLang="zh-CN" lang="zh-CN" sz="800">
                <a:latin charset="-122" panose="020b0503020204020204" pitchFamily="34" typeface="微软雅黑"/>
                <a:ea charset="-122" panose="020b0503020204020204" pitchFamily="34" typeface="微软雅黑"/>
              </a:rPr>
              <a:t>YOUR TEXT HERE</a:t>
            </a:r>
          </a:p>
        </p:txBody>
      </p:sp>
      <p:sp>
        <p:nvSpPr>
          <p:cNvPr id="11293" name="Text Box 27"/>
          <p:cNvSpPr txBox="1">
            <a:spLocks noChangeArrowheads="1"/>
          </p:cNvSpPr>
          <p:nvPr/>
        </p:nvSpPr>
        <p:spPr bwMode="auto">
          <a:xfrm>
            <a:off x="3733800" y="1574800"/>
            <a:ext cx="5040313" cy="7254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pPr>
            <a:r>
              <a:rPr altLang="zh-CN" lang="en-US" sz="800">
                <a:solidFill>
                  <a:srgbClr val="808080"/>
                </a:solidFill>
                <a:latin charset="-122" panose="020b0503020204020204" pitchFamily="34" typeface="微软雅黑"/>
                <a:ea charset="-122" panose="020b0503020204020204" pitchFamily="34" typeface="微软雅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1294" name="Rectangle 28"/>
          <p:cNvSpPr>
            <a:spLocks noChangeArrowheads="1"/>
          </p:cNvSpPr>
          <p:nvPr/>
        </p:nvSpPr>
        <p:spPr bwMode="auto">
          <a:xfrm>
            <a:off x="0" y="1428750"/>
            <a:ext cx="304800" cy="2879725"/>
          </a:xfrm>
          <a:prstGeom prst="rect">
            <a:avLst/>
          </a:prstGeom>
          <a:solidFill>
            <a:srgbClr val="1848C0">
              <a:alpha val="89803"/>
            </a:srgbClr>
          </a:solidFill>
          <a:ln>
            <a:noFill/>
          </a:ln>
          <a:effectLst/>
        </p:spPr>
        <p:txBody>
          <a:bodyPr anchor="ctr" wrap="none"/>
          <a:lstStyle/>
          <a:p>
            <a:endParaRPr altLang="en-US" lang="zh-CN"/>
          </a:p>
        </p:txBody>
      </p:sp>
      <p:sp>
        <p:nvSpPr>
          <p:cNvPr id="28"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具体工作完成情况</a:t>
            </a:r>
          </a:p>
        </p:txBody>
      </p:sp>
      <p:sp>
        <p:nvSpPr>
          <p:cNvPr id="29"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0"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294"/>
                                        </p:tgtEl>
                                        <p:attrNameLst>
                                          <p:attrName>style.visibility</p:attrName>
                                        </p:attrNameLst>
                                      </p:cBhvr>
                                      <p:to>
                                        <p:strVal val="visible"/>
                                      </p:to>
                                    </p:set>
                                    <p:anim calcmode="lin" valueType="num">
                                      <p:cBhvr additive="base">
                                        <p:cTn dur="500" fill="hold" id="7"/>
                                        <p:tgtEl>
                                          <p:spTgt spid="11294"/>
                                        </p:tgtEl>
                                        <p:attrNameLst>
                                          <p:attrName>ppt_x</p:attrName>
                                        </p:attrNameLst>
                                      </p:cBhvr>
                                      <p:tavLst>
                                        <p:tav tm="0">
                                          <p:val>
                                            <p:strVal val="0-#ppt_w/2"/>
                                          </p:val>
                                        </p:tav>
                                        <p:tav tm="100000">
                                          <p:val>
                                            <p:strVal val="#ppt_x"/>
                                          </p:val>
                                        </p:tav>
                                      </p:tavLst>
                                    </p:anim>
                                    <p:anim calcmode="lin" valueType="num">
                                      <p:cBhvr additive="base">
                                        <p:cTn dur="500" fill="hold" id="8"/>
                                        <p:tgtEl>
                                          <p:spTgt spid="1129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1270"/>
                                        </p:tgtEl>
                                        <p:attrNameLst>
                                          <p:attrName>style.visibility</p:attrName>
                                        </p:attrNameLst>
                                      </p:cBhvr>
                                      <p:to>
                                        <p:strVal val="visible"/>
                                      </p:to>
                                    </p:set>
                                    <p:anim calcmode="lin" valueType="num">
                                      <p:cBhvr additive="base">
                                        <p:cTn dur="500" fill="hold" id="12"/>
                                        <p:tgtEl>
                                          <p:spTgt spid="11270"/>
                                        </p:tgtEl>
                                        <p:attrNameLst>
                                          <p:attrName>ppt_x</p:attrName>
                                        </p:attrNameLst>
                                      </p:cBhvr>
                                      <p:tavLst>
                                        <p:tav tm="0">
                                          <p:val>
                                            <p:strVal val="0-#ppt_w/2"/>
                                          </p:val>
                                        </p:tav>
                                        <p:tav tm="100000">
                                          <p:val>
                                            <p:strVal val="#ppt_x"/>
                                          </p:val>
                                        </p:tav>
                                      </p:tavLst>
                                    </p:anim>
                                    <p:anim calcmode="lin" valueType="num">
                                      <p:cBhvr additive="base">
                                        <p:cTn dur="500" fill="hold" id="13"/>
                                        <p:tgtEl>
                                          <p:spTgt spid="1127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11293"/>
                                        </p:tgtEl>
                                        <p:attrNameLst>
                                          <p:attrName>style.visibility</p:attrName>
                                        </p:attrNameLst>
                                      </p:cBhvr>
                                      <p:to>
                                        <p:strVal val="visible"/>
                                      </p:to>
                                    </p:set>
                                    <p:animEffect filter="fade" transition="in">
                                      <p:cBhvr>
                                        <p:cTn dur="1000" id="17"/>
                                        <p:tgtEl>
                                          <p:spTgt spid="11293"/>
                                        </p:tgtEl>
                                      </p:cBhvr>
                                    </p:animEffect>
                                    <p:anim calcmode="lin" valueType="num">
                                      <p:cBhvr>
                                        <p:cTn dur="1000" fill="hold" id="18"/>
                                        <p:tgtEl>
                                          <p:spTgt spid="11293"/>
                                        </p:tgtEl>
                                        <p:attrNameLst>
                                          <p:attrName>ppt_x</p:attrName>
                                        </p:attrNameLst>
                                      </p:cBhvr>
                                      <p:tavLst>
                                        <p:tav tm="0">
                                          <p:val>
                                            <p:strVal val="#ppt_x"/>
                                          </p:val>
                                        </p:tav>
                                        <p:tav tm="100000">
                                          <p:val>
                                            <p:strVal val="#ppt_x"/>
                                          </p:val>
                                        </p:tav>
                                      </p:tavLst>
                                    </p:anim>
                                    <p:anim calcmode="lin" valueType="num">
                                      <p:cBhvr>
                                        <p:cTn dur="1000" fill="hold" id="19"/>
                                        <p:tgtEl>
                                          <p:spTgt spid="1129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11273"/>
                                        </p:tgtEl>
                                        <p:attrNameLst>
                                          <p:attrName>style.visibility</p:attrName>
                                        </p:attrNameLst>
                                      </p:cBhvr>
                                      <p:to>
                                        <p:strVal val="visible"/>
                                      </p:to>
                                    </p:set>
                                    <p:animEffect filter="wipe(down)" transition="in">
                                      <p:cBhvr>
                                        <p:cTn dur="500" id="23"/>
                                        <p:tgtEl>
                                          <p:spTgt spid="11273"/>
                                        </p:tgtEl>
                                      </p:cBhvr>
                                    </p:animEffect>
                                  </p:childTnLst>
                                </p:cTn>
                              </p:par>
                              <p:par>
                                <p:cTn fill="hold" grpId="0" id="24" nodeType="withEffect" presetClass="entr" presetID="22" presetSubtype="4">
                                  <p:stCondLst>
                                    <p:cond delay="0"/>
                                  </p:stCondLst>
                                  <p:childTnLst>
                                    <p:set>
                                      <p:cBhvr>
                                        <p:cTn dur="1" fill="hold" id="25">
                                          <p:stCondLst>
                                            <p:cond delay="0"/>
                                          </p:stCondLst>
                                        </p:cTn>
                                        <p:tgtEl>
                                          <p:spTgt spid="11277"/>
                                        </p:tgtEl>
                                        <p:attrNameLst>
                                          <p:attrName>style.visibility</p:attrName>
                                        </p:attrNameLst>
                                      </p:cBhvr>
                                      <p:to>
                                        <p:strVal val="visible"/>
                                      </p:to>
                                    </p:set>
                                    <p:animEffect filter="wipe(down)" transition="in">
                                      <p:cBhvr>
                                        <p:cTn dur="500" id="26"/>
                                        <p:tgtEl>
                                          <p:spTgt spid="11277"/>
                                        </p:tgtEl>
                                      </p:cBhvr>
                                    </p:animEffect>
                                  </p:childTnLst>
                                </p:cTn>
                              </p:par>
                              <p:par>
                                <p:cTn fill="hold" grpId="0" id="27" nodeType="withEffect" presetClass="entr" presetID="22" presetSubtype="4">
                                  <p:stCondLst>
                                    <p:cond delay="0"/>
                                  </p:stCondLst>
                                  <p:childTnLst>
                                    <p:set>
                                      <p:cBhvr>
                                        <p:cTn dur="1" fill="hold" id="28">
                                          <p:stCondLst>
                                            <p:cond delay="0"/>
                                          </p:stCondLst>
                                        </p:cTn>
                                        <p:tgtEl>
                                          <p:spTgt spid="11287"/>
                                        </p:tgtEl>
                                        <p:attrNameLst>
                                          <p:attrName>style.visibility</p:attrName>
                                        </p:attrNameLst>
                                      </p:cBhvr>
                                      <p:to>
                                        <p:strVal val="visible"/>
                                      </p:to>
                                    </p:set>
                                    <p:animEffect filter="wipe(down)" transition="in">
                                      <p:cBhvr>
                                        <p:cTn dur="500" id="29"/>
                                        <p:tgtEl>
                                          <p:spTgt spid="11287"/>
                                        </p:tgtEl>
                                      </p:cBhvr>
                                    </p:animEffect>
                                  </p:childTnLst>
                                </p:cTn>
                              </p:par>
                              <p:par>
                                <p:cTn fill="hold" grpId="0" id="30" nodeType="withEffect" presetClass="entr" presetID="22" presetSubtype="4">
                                  <p:stCondLst>
                                    <p:cond delay="0"/>
                                  </p:stCondLst>
                                  <p:childTnLst>
                                    <p:set>
                                      <p:cBhvr>
                                        <p:cTn dur="1" fill="hold" id="31">
                                          <p:stCondLst>
                                            <p:cond delay="0"/>
                                          </p:stCondLst>
                                        </p:cTn>
                                        <p:tgtEl>
                                          <p:spTgt spid="11292"/>
                                        </p:tgtEl>
                                        <p:attrNameLst>
                                          <p:attrName>style.visibility</p:attrName>
                                        </p:attrNameLst>
                                      </p:cBhvr>
                                      <p:to>
                                        <p:strVal val="visible"/>
                                      </p:to>
                                    </p:set>
                                    <p:animEffect filter="wipe(down)" transition="in">
                                      <p:cBhvr>
                                        <p:cTn dur="500" id="32"/>
                                        <p:tgtEl>
                                          <p:spTgt spid="11292"/>
                                        </p:tgtEl>
                                      </p:cBhvr>
                                    </p:animEffect>
                                  </p:childTnLst>
                                </p:cTn>
                              </p:par>
                            </p:childTnLst>
                          </p:cTn>
                        </p:par>
                        <p:par>
                          <p:cTn fill="hold" id="33" nodeType="afterGroup">
                            <p:stCondLst>
                              <p:cond delay="2500"/>
                            </p:stCondLst>
                            <p:childTnLst>
                              <p:par>
                                <p:cTn fill="hold" grpId="0" id="34" nodeType="afterEffect" presetClass="entr" presetID="22" presetSubtype="4">
                                  <p:stCondLst>
                                    <p:cond delay="0"/>
                                  </p:stCondLst>
                                  <p:childTnLst>
                                    <p:set>
                                      <p:cBhvr>
                                        <p:cTn dur="1" fill="hold" id="35">
                                          <p:stCondLst>
                                            <p:cond delay="0"/>
                                          </p:stCondLst>
                                        </p:cTn>
                                        <p:tgtEl>
                                          <p:spTgt spid="11274"/>
                                        </p:tgtEl>
                                        <p:attrNameLst>
                                          <p:attrName>style.visibility</p:attrName>
                                        </p:attrNameLst>
                                      </p:cBhvr>
                                      <p:to>
                                        <p:strVal val="visible"/>
                                      </p:to>
                                    </p:set>
                                    <p:animEffect filter="wipe(down)" transition="in">
                                      <p:cBhvr>
                                        <p:cTn dur="500" id="36"/>
                                        <p:tgtEl>
                                          <p:spTgt spid="11274"/>
                                        </p:tgtEl>
                                      </p:cBhvr>
                                    </p:animEffect>
                                  </p:childTnLst>
                                </p:cTn>
                              </p:par>
                              <p:par>
                                <p:cTn fill="hold" grpId="0" id="37" nodeType="withEffect" presetClass="entr" presetID="22" presetSubtype="4">
                                  <p:stCondLst>
                                    <p:cond delay="0"/>
                                  </p:stCondLst>
                                  <p:childTnLst>
                                    <p:set>
                                      <p:cBhvr>
                                        <p:cTn dur="1" fill="hold" id="38">
                                          <p:stCondLst>
                                            <p:cond delay="0"/>
                                          </p:stCondLst>
                                        </p:cTn>
                                        <p:tgtEl>
                                          <p:spTgt spid="11275"/>
                                        </p:tgtEl>
                                        <p:attrNameLst>
                                          <p:attrName>style.visibility</p:attrName>
                                        </p:attrNameLst>
                                      </p:cBhvr>
                                      <p:to>
                                        <p:strVal val="visible"/>
                                      </p:to>
                                    </p:set>
                                    <p:animEffect filter="wipe(down)" transition="in">
                                      <p:cBhvr>
                                        <p:cTn dur="500" id="39"/>
                                        <p:tgtEl>
                                          <p:spTgt spid="11275"/>
                                        </p:tgtEl>
                                      </p:cBhvr>
                                    </p:animEffect>
                                  </p:childTnLst>
                                </p:cTn>
                              </p:par>
                              <p:par>
                                <p:cTn fill="hold" grpId="0" id="40" nodeType="withEffect" presetClass="entr" presetID="22" presetSubtype="4">
                                  <p:stCondLst>
                                    <p:cond delay="0"/>
                                  </p:stCondLst>
                                  <p:childTnLst>
                                    <p:set>
                                      <p:cBhvr>
                                        <p:cTn dur="1" fill="hold" id="41">
                                          <p:stCondLst>
                                            <p:cond delay="0"/>
                                          </p:stCondLst>
                                        </p:cTn>
                                        <p:tgtEl>
                                          <p:spTgt spid="11276"/>
                                        </p:tgtEl>
                                        <p:attrNameLst>
                                          <p:attrName>style.visibility</p:attrName>
                                        </p:attrNameLst>
                                      </p:cBhvr>
                                      <p:to>
                                        <p:strVal val="visible"/>
                                      </p:to>
                                    </p:set>
                                    <p:animEffect filter="wipe(down)" transition="in">
                                      <p:cBhvr>
                                        <p:cTn dur="500" id="42"/>
                                        <p:tgtEl>
                                          <p:spTgt spid="11276"/>
                                        </p:tgtEl>
                                      </p:cBhvr>
                                    </p:animEffect>
                                  </p:childTnLst>
                                </p:cTn>
                              </p:par>
                              <p:par>
                                <p:cTn fill="hold" grpId="0" id="43" nodeType="withEffect" presetClass="entr" presetID="22" presetSubtype="4">
                                  <p:stCondLst>
                                    <p:cond delay="0"/>
                                  </p:stCondLst>
                                  <p:childTnLst>
                                    <p:set>
                                      <p:cBhvr>
                                        <p:cTn dur="1" fill="hold" id="44">
                                          <p:stCondLst>
                                            <p:cond delay="0"/>
                                          </p:stCondLst>
                                        </p:cTn>
                                        <p:tgtEl>
                                          <p:spTgt spid="11278"/>
                                        </p:tgtEl>
                                        <p:attrNameLst>
                                          <p:attrName>style.visibility</p:attrName>
                                        </p:attrNameLst>
                                      </p:cBhvr>
                                      <p:to>
                                        <p:strVal val="visible"/>
                                      </p:to>
                                    </p:set>
                                    <p:animEffect filter="wipe(down)" transition="in">
                                      <p:cBhvr>
                                        <p:cTn dur="500" id="45"/>
                                        <p:tgtEl>
                                          <p:spTgt spid="11278"/>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11279"/>
                                        </p:tgtEl>
                                        <p:attrNameLst>
                                          <p:attrName>style.visibility</p:attrName>
                                        </p:attrNameLst>
                                      </p:cBhvr>
                                      <p:to>
                                        <p:strVal val="visible"/>
                                      </p:to>
                                    </p:set>
                                    <p:animEffect filter="wipe(down)" transition="in">
                                      <p:cBhvr>
                                        <p:cTn dur="500" id="48"/>
                                        <p:tgtEl>
                                          <p:spTgt spid="11279"/>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11280"/>
                                        </p:tgtEl>
                                        <p:attrNameLst>
                                          <p:attrName>style.visibility</p:attrName>
                                        </p:attrNameLst>
                                      </p:cBhvr>
                                      <p:to>
                                        <p:strVal val="visible"/>
                                      </p:to>
                                    </p:set>
                                    <p:animEffect filter="wipe(down)" transition="in">
                                      <p:cBhvr>
                                        <p:cTn dur="500" id="51"/>
                                        <p:tgtEl>
                                          <p:spTgt spid="11280"/>
                                        </p:tgtEl>
                                      </p:cBhvr>
                                    </p:animEffect>
                                  </p:childTnLst>
                                </p:cTn>
                              </p:par>
                              <p:par>
                                <p:cTn fill="hold" grpId="0" id="52" nodeType="withEffect" presetClass="entr" presetID="22" presetSubtype="4">
                                  <p:stCondLst>
                                    <p:cond delay="0"/>
                                  </p:stCondLst>
                                  <p:childTnLst>
                                    <p:set>
                                      <p:cBhvr>
                                        <p:cTn dur="1" fill="hold" id="53">
                                          <p:stCondLst>
                                            <p:cond delay="0"/>
                                          </p:stCondLst>
                                        </p:cTn>
                                        <p:tgtEl>
                                          <p:spTgt spid="11281"/>
                                        </p:tgtEl>
                                        <p:attrNameLst>
                                          <p:attrName>style.visibility</p:attrName>
                                        </p:attrNameLst>
                                      </p:cBhvr>
                                      <p:to>
                                        <p:strVal val="visible"/>
                                      </p:to>
                                    </p:set>
                                    <p:animEffect filter="wipe(down)" transition="in">
                                      <p:cBhvr>
                                        <p:cTn dur="500" id="54"/>
                                        <p:tgtEl>
                                          <p:spTgt spid="11281"/>
                                        </p:tgtEl>
                                      </p:cBhvr>
                                    </p:animEffect>
                                  </p:childTnLst>
                                </p:cTn>
                              </p:par>
                              <p:par>
                                <p:cTn fill="hold" grpId="0" id="55" nodeType="withEffect" presetClass="entr" presetID="22" presetSubtype="4">
                                  <p:stCondLst>
                                    <p:cond delay="0"/>
                                  </p:stCondLst>
                                  <p:childTnLst>
                                    <p:set>
                                      <p:cBhvr>
                                        <p:cTn dur="1" fill="hold" id="56">
                                          <p:stCondLst>
                                            <p:cond delay="0"/>
                                          </p:stCondLst>
                                        </p:cTn>
                                        <p:tgtEl>
                                          <p:spTgt spid="11282"/>
                                        </p:tgtEl>
                                        <p:attrNameLst>
                                          <p:attrName>style.visibility</p:attrName>
                                        </p:attrNameLst>
                                      </p:cBhvr>
                                      <p:to>
                                        <p:strVal val="visible"/>
                                      </p:to>
                                    </p:set>
                                    <p:animEffect filter="wipe(down)" transition="in">
                                      <p:cBhvr>
                                        <p:cTn dur="500" id="57"/>
                                        <p:tgtEl>
                                          <p:spTgt spid="11282"/>
                                        </p:tgtEl>
                                      </p:cBhvr>
                                    </p:animEffect>
                                  </p:childTnLst>
                                </p:cTn>
                              </p:par>
                              <p:par>
                                <p:cTn fill="hold" grpId="0" id="58" nodeType="withEffect" presetClass="entr" presetID="22" presetSubtype="4">
                                  <p:stCondLst>
                                    <p:cond delay="0"/>
                                  </p:stCondLst>
                                  <p:childTnLst>
                                    <p:set>
                                      <p:cBhvr>
                                        <p:cTn dur="1" fill="hold" id="59">
                                          <p:stCondLst>
                                            <p:cond delay="0"/>
                                          </p:stCondLst>
                                        </p:cTn>
                                        <p:tgtEl>
                                          <p:spTgt spid="11283"/>
                                        </p:tgtEl>
                                        <p:attrNameLst>
                                          <p:attrName>style.visibility</p:attrName>
                                        </p:attrNameLst>
                                      </p:cBhvr>
                                      <p:to>
                                        <p:strVal val="visible"/>
                                      </p:to>
                                    </p:set>
                                    <p:animEffect filter="wipe(down)" transition="in">
                                      <p:cBhvr>
                                        <p:cTn dur="500" id="60"/>
                                        <p:tgtEl>
                                          <p:spTgt spid="11283"/>
                                        </p:tgtEl>
                                      </p:cBhvr>
                                    </p:animEffect>
                                  </p:childTnLst>
                                </p:cTn>
                              </p:par>
                              <p:par>
                                <p:cTn fill="hold" grpId="0" id="61" nodeType="withEffect" presetClass="entr" presetID="22" presetSubtype="4">
                                  <p:stCondLst>
                                    <p:cond delay="0"/>
                                  </p:stCondLst>
                                  <p:childTnLst>
                                    <p:set>
                                      <p:cBhvr>
                                        <p:cTn dur="1" fill="hold" id="62">
                                          <p:stCondLst>
                                            <p:cond delay="0"/>
                                          </p:stCondLst>
                                        </p:cTn>
                                        <p:tgtEl>
                                          <p:spTgt spid="11284"/>
                                        </p:tgtEl>
                                        <p:attrNameLst>
                                          <p:attrName>style.visibility</p:attrName>
                                        </p:attrNameLst>
                                      </p:cBhvr>
                                      <p:to>
                                        <p:strVal val="visible"/>
                                      </p:to>
                                    </p:set>
                                    <p:animEffect filter="wipe(down)" transition="in">
                                      <p:cBhvr>
                                        <p:cTn dur="500" id="63"/>
                                        <p:tgtEl>
                                          <p:spTgt spid="11284"/>
                                        </p:tgtEl>
                                      </p:cBhvr>
                                    </p:animEffect>
                                  </p:childTnLst>
                                </p:cTn>
                              </p:par>
                              <p:par>
                                <p:cTn fill="hold" grpId="0" id="64" nodeType="withEffect" presetClass="entr" presetID="22" presetSubtype="4">
                                  <p:stCondLst>
                                    <p:cond delay="0"/>
                                  </p:stCondLst>
                                  <p:childTnLst>
                                    <p:set>
                                      <p:cBhvr>
                                        <p:cTn dur="1" fill="hold" id="65">
                                          <p:stCondLst>
                                            <p:cond delay="0"/>
                                          </p:stCondLst>
                                        </p:cTn>
                                        <p:tgtEl>
                                          <p:spTgt spid="11285"/>
                                        </p:tgtEl>
                                        <p:attrNameLst>
                                          <p:attrName>style.visibility</p:attrName>
                                        </p:attrNameLst>
                                      </p:cBhvr>
                                      <p:to>
                                        <p:strVal val="visible"/>
                                      </p:to>
                                    </p:set>
                                    <p:animEffect filter="wipe(down)" transition="in">
                                      <p:cBhvr>
                                        <p:cTn dur="500" id="66"/>
                                        <p:tgtEl>
                                          <p:spTgt spid="11285"/>
                                        </p:tgtEl>
                                      </p:cBhvr>
                                    </p:animEffect>
                                  </p:childTnLst>
                                </p:cTn>
                              </p:par>
                              <p:par>
                                <p:cTn fill="hold" grpId="0" id="67" nodeType="withEffect" presetClass="entr" presetID="22" presetSubtype="4">
                                  <p:stCondLst>
                                    <p:cond delay="0"/>
                                  </p:stCondLst>
                                  <p:childTnLst>
                                    <p:set>
                                      <p:cBhvr>
                                        <p:cTn dur="1" fill="hold" id="68">
                                          <p:stCondLst>
                                            <p:cond delay="0"/>
                                          </p:stCondLst>
                                        </p:cTn>
                                        <p:tgtEl>
                                          <p:spTgt spid="11286"/>
                                        </p:tgtEl>
                                        <p:attrNameLst>
                                          <p:attrName>style.visibility</p:attrName>
                                        </p:attrNameLst>
                                      </p:cBhvr>
                                      <p:to>
                                        <p:strVal val="visible"/>
                                      </p:to>
                                    </p:set>
                                    <p:animEffect filter="wipe(down)" transition="in">
                                      <p:cBhvr>
                                        <p:cTn dur="500" id="69"/>
                                        <p:tgtEl>
                                          <p:spTgt spid="11286"/>
                                        </p:tgtEl>
                                      </p:cBhvr>
                                    </p:animEffect>
                                  </p:childTnLst>
                                </p:cTn>
                              </p:par>
                              <p:par>
                                <p:cTn fill="hold" grpId="0" id="70" nodeType="withEffect" presetClass="entr" presetID="22" presetSubtype="4">
                                  <p:stCondLst>
                                    <p:cond delay="0"/>
                                  </p:stCondLst>
                                  <p:childTnLst>
                                    <p:set>
                                      <p:cBhvr>
                                        <p:cTn dur="1" fill="hold" id="71">
                                          <p:stCondLst>
                                            <p:cond delay="0"/>
                                          </p:stCondLst>
                                        </p:cTn>
                                        <p:tgtEl>
                                          <p:spTgt spid="11288"/>
                                        </p:tgtEl>
                                        <p:attrNameLst>
                                          <p:attrName>style.visibility</p:attrName>
                                        </p:attrNameLst>
                                      </p:cBhvr>
                                      <p:to>
                                        <p:strVal val="visible"/>
                                      </p:to>
                                    </p:set>
                                    <p:animEffect filter="wipe(down)" transition="in">
                                      <p:cBhvr>
                                        <p:cTn dur="500" id="72"/>
                                        <p:tgtEl>
                                          <p:spTgt spid="11288"/>
                                        </p:tgtEl>
                                      </p:cBhvr>
                                    </p:animEffect>
                                  </p:childTnLst>
                                </p:cTn>
                              </p:par>
                              <p:par>
                                <p:cTn fill="hold" grpId="0" id="73" nodeType="withEffect" presetClass="entr" presetID="22" presetSubtype="4">
                                  <p:stCondLst>
                                    <p:cond delay="0"/>
                                  </p:stCondLst>
                                  <p:childTnLst>
                                    <p:set>
                                      <p:cBhvr>
                                        <p:cTn dur="1" fill="hold" id="74">
                                          <p:stCondLst>
                                            <p:cond delay="0"/>
                                          </p:stCondLst>
                                        </p:cTn>
                                        <p:tgtEl>
                                          <p:spTgt spid="11289"/>
                                        </p:tgtEl>
                                        <p:attrNameLst>
                                          <p:attrName>style.visibility</p:attrName>
                                        </p:attrNameLst>
                                      </p:cBhvr>
                                      <p:to>
                                        <p:strVal val="visible"/>
                                      </p:to>
                                    </p:set>
                                    <p:animEffect filter="wipe(down)" transition="in">
                                      <p:cBhvr>
                                        <p:cTn dur="500" id="75"/>
                                        <p:tgtEl>
                                          <p:spTgt spid="11289"/>
                                        </p:tgtEl>
                                      </p:cBhvr>
                                    </p:animEffect>
                                  </p:childTnLst>
                                </p:cTn>
                              </p:par>
                              <p:par>
                                <p:cTn fill="hold" grpId="0" id="76" nodeType="withEffect" presetClass="entr" presetID="22" presetSubtype="4">
                                  <p:stCondLst>
                                    <p:cond delay="0"/>
                                  </p:stCondLst>
                                  <p:childTnLst>
                                    <p:set>
                                      <p:cBhvr>
                                        <p:cTn dur="1" fill="hold" id="77">
                                          <p:stCondLst>
                                            <p:cond delay="0"/>
                                          </p:stCondLst>
                                        </p:cTn>
                                        <p:tgtEl>
                                          <p:spTgt spid="11290"/>
                                        </p:tgtEl>
                                        <p:attrNameLst>
                                          <p:attrName>style.visibility</p:attrName>
                                        </p:attrNameLst>
                                      </p:cBhvr>
                                      <p:to>
                                        <p:strVal val="visible"/>
                                      </p:to>
                                    </p:set>
                                    <p:animEffect filter="wipe(down)" transition="in">
                                      <p:cBhvr>
                                        <p:cTn dur="500" id="78"/>
                                        <p:tgtEl>
                                          <p:spTgt spid="11290"/>
                                        </p:tgtEl>
                                      </p:cBhvr>
                                    </p:animEffect>
                                  </p:childTnLst>
                                </p:cTn>
                              </p:par>
                              <p:par>
                                <p:cTn fill="hold" grpId="0" id="79" nodeType="withEffect" presetClass="entr" presetID="22" presetSubtype="4">
                                  <p:stCondLst>
                                    <p:cond delay="0"/>
                                  </p:stCondLst>
                                  <p:childTnLst>
                                    <p:set>
                                      <p:cBhvr>
                                        <p:cTn dur="1" fill="hold" id="80">
                                          <p:stCondLst>
                                            <p:cond delay="0"/>
                                          </p:stCondLst>
                                        </p:cTn>
                                        <p:tgtEl>
                                          <p:spTgt spid="11291"/>
                                        </p:tgtEl>
                                        <p:attrNameLst>
                                          <p:attrName>style.visibility</p:attrName>
                                        </p:attrNameLst>
                                      </p:cBhvr>
                                      <p:to>
                                        <p:strVal val="visible"/>
                                      </p:to>
                                    </p:set>
                                    <p:animEffect filter="wipe(down)" transition="in">
                                      <p:cBhvr>
                                        <p:cTn dur="500" id="81"/>
                                        <p:tgtEl>
                                          <p:spTgt spid="11291"/>
                                        </p:tgtEl>
                                      </p:cBhvr>
                                    </p:animEffect>
                                  </p:childTnLst>
                                </p:cTn>
                              </p:par>
                            </p:childTnLst>
                          </p:cTn>
                        </p:par>
                        <p:par>
                          <p:cTn fill="hold" id="82" nodeType="afterGroup">
                            <p:stCondLst>
                              <p:cond delay="3000"/>
                            </p:stCondLst>
                            <p:childTnLst>
                              <p:par>
                                <p:cTn fill="hold" grpId="0" id="83" nodeType="afterEffect" presetClass="entr" presetID="2" presetSubtype="2">
                                  <p:stCondLst>
                                    <p:cond delay="0"/>
                                  </p:stCondLst>
                                  <p:childTnLst>
                                    <p:set>
                                      <p:cBhvr>
                                        <p:cTn dur="1" fill="hold" id="84">
                                          <p:stCondLst>
                                            <p:cond delay="0"/>
                                          </p:stCondLst>
                                        </p:cTn>
                                        <p:tgtEl>
                                          <p:spTgt spid="29"/>
                                        </p:tgtEl>
                                        <p:attrNameLst>
                                          <p:attrName>style.visibility</p:attrName>
                                        </p:attrNameLst>
                                      </p:cBhvr>
                                      <p:to>
                                        <p:strVal val="visible"/>
                                      </p:to>
                                    </p:set>
                                    <p:anim calcmode="lin" valueType="num">
                                      <p:cBhvr additive="base">
                                        <p:cTn dur="500" fill="hold" id="85"/>
                                        <p:tgtEl>
                                          <p:spTgt spid="29"/>
                                        </p:tgtEl>
                                        <p:attrNameLst>
                                          <p:attrName>ppt_x</p:attrName>
                                        </p:attrNameLst>
                                      </p:cBhvr>
                                      <p:tavLst>
                                        <p:tav tm="0">
                                          <p:val>
                                            <p:strVal val="1+#ppt_w/2"/>
                                          </p:val>
                                        </p:tav>
                                        <p:tav tm="100000">
                                          <p:val>
                                            <p:strVal val="#ppt_x"/>
                                          </p:val>
                                        </p:tav>
                                      </p:tavLst>
                                    </p:anim>
                                    <p:anim calcmode="lin" valueType="num">
                                      <p:cBhvr additive="base">
                                        <p:cTn dur="500" fill="hold" id="86"/>
                                        <p:tgtEl>
                                          <p:spTgt spid="29"/>
                                        </p:tgtEl>
                                        <p:attrNameLst>
                                          <p:attrName>ppt_y</p:attrName>
                                        </p:attrNameLst>
                                      </p:cBhvr>
                                      <p:tavLst>
                                        <p:tav tm="0">
                                          <p:val>
                                            <p:strVal val="#ppt_y"/>
                                          </p:val>
                                        </p:tav>
                                        <p:tav tm="100000">
                                          <p:val>
                                            <p:strVal val="#ppt_y"/>
                                          </p:val>
                                        </p:tav>
                                      </p:tavLst>
                                    </p:anim>
                                  </p:childTnLst>
                                </p:cTn>
                              </p:par>
                              <p:par>
                                <p:cTn fill="hold" grpId="0" id="87" nodeType="withEffect" presetClass="entr" presetID="2" presetSubtype="8">
                                  <p:stCondLst>
                                    <p:cond delay="0"/>
                                  </p:stCondLst>
                                  <p:childTnLst>
                                    <p:set>
                                      <p:cBhvr>
                                        <p:cTn dur="1" fill="hold" id="88">
                                          <p:stCondLst>
                                            <p:cond delay="0"/>
                                          </p:stCondLst>
                                        </p:cTn>
                                        <p:tgtEl>
                                          <p:spTgt spid="30"/>
                                        </p:tgtEl>
                                        <p:attrNameLst>
                                          <p:attrName>style.visibility</p:attrName>
                                        </p:attrNameLst>
                                      </p:cBhvr>
                                      <p:to>
                                        <p:strVal val="visible"/>
                                      </p:to>
                                    </p:set>
                                    <p:anim calcmode="lin" valueType="num">
                                      <p:cBhvr additive="base">
                                        <p:cTn dur="500" fill="hold" id="89"/>
                                        <p:tgtEl>
                                          <p:spTgt spid="30"/>
                                        </p:tgtEl>
                                        <p:attrNameLst>
                                          <p:attrName>ppt_x</p:attrName>
                                        </p:attrNameLst>
                                      </p:cBhvr>
                                      <p:tavLst>
                                        <p:tav tm="0">
                                          <p:val>
                                            <p:strVal val="0-#ppt_w/2"/>
                                          </p:val>
                                        </p:tav>
                                        <p:tav tm="100000">
                                          <p:val>
                                            <p:strVal val="#ppt_x"/>
                                          </p:val>
                                        </p:tav>
                                      </p:tavLst>
                                    </p:anim>
                                    <p:anim calcmode="lin" valueType="num">
                                      <p:cBhvr additive="base">
                                        <p:cTn dur="500" fill="hold" id="90"/>
                                        <p:tgtEl>
                                          <p:spTgt spid="30"/>
                                        </p:tgtEl>
                                        <p:attrNameLst>
                                          <p:attrName>ppt_y</p:attrName>
                                        </p:attrNameLst>
                                      </p:cBhvr>
                                      <p:tavLst>
                                        <p:tav tm="0">
                                          <p:val>
                                            <p:strVal val="#ppt_y"/>
                                          </p:val>
                                        </p:tav>
                                        <p:tav tm="100000">
                                          <p:val>
                                            <p:strVal val="#ppt_y"/>
                                          </p:val>
                                        </p:tav>
                                      </p:tavLst>
                                    </p:anim>
                                  </p:childTnLst>
                                </p:cTn>
                              </p:par>
                            </p:childTnLst>
                          </p:cTn>
                        </p:par>
                        <p:par>
                          <p:cTn fill="hold" id="91" nodeType="afterGroup">
                            <p:stCondLst>
                              <p:cond delay="3500"/>
                            </p:stCondLst>
                            <p:childTnLst>
                              <p:par>
                                <p:cTn fill="hold" grpId="0" id="92" nodeType="afterEffect" presetClass="entr" presetID="42" presetSubtype="0">
                                  <p:stCondLst>
                                    <p:cond delay="0"/>
                                  </p:stCondLst>
                                  <p:childTnLst>
                                    <p:set>
                                      <p:cBhvr>
                                        <p:cTn dur="1" fill="hold" id="93">
                                          <p:stCondLst>
                                            <p:cond delay="0"/>
                                          </p:stCondLst>
                                        </p:cTn>
                                        <p:tgtEl>
                                          <p:spTgt spid="28"/>
                                        </p:tgtEl>
                                        <p:attrNameLst>
                                          <p:attrName>style.visibility</p:attrName>
                                        </p:attrNameLst>
                                      </p:cBhvr>
                                      <p:to>
                                        <p:strVal val="visible"/>
                                      </p:to>
                                    </p:set>
                                    <p:animEffect filter="fade" transition="in">
                                      <p:cBhvr>
                                        <p:cTn dur="1000" id="94"/>
                                        <p:tgtEl>
                                          <p:spTgt spid="28"/>
                                        </p:tgtEl>
                                      </p:cBhvr>
                                    </p:animEffect>
                                    <p:anim calcmode="lin" valueType="num">
                                      <p:cBhvr>
                                        <p:cTn dur="1000" fill="hold" id="95"/>
                                        <p:tgtEl>
                                          <p:spTgt spid="28"/>
                                        </p:tgtEl>
                                        <p:attrNameLst>
                                          <p:attrName>ppt_x</p:attrName>
                                        </p:attrNameLst>
                                      </p:cBhvr>
                                      <p:tavLst>
                                        <p:tav tm="0">
                                          <p:val>
                                            <p:strVal val="#ppt_x"/>
                                          </p:val>
                                        </p:tav>
                                        <p:tav tm="100000">
                                          <p:val>
                                            <p:strVal val="#ppt_x"/>
                                          </p:val>
                                        </p:tav>
                                      </p:tavLst>
                                    </p:anim>
                                    <p:anim calcmode="lin" valueType="num">
                                      <p:cBhvr>
                                        <p:cTn dur="1000" fill="hold" id="96"/>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70"/>
      <p:bldP grpId="0" spid="11273"/>
      <p:bldP grpId="0" spid="11274"/>
      <p:bldP grpId="0" spid="11275"/>
      <p:bldP grpId="0" spid="11276"/>
      <p:bldP grpId="0" spid="11277"/>
      <p:bldP grpId="0" spid="11278"/>
      <p:bldP grpId="0" spid="11279"/>
      <p:bldP grpId="0" spid="11280"/>
      <p:bldP grpId="0" spid="11281"/>
      <p:bldP grpId="0" spid="11282"/>
      <p:bldP grpId="0" spid="11283"/>
      <p:bldP grpId="0" spid="11284"/>
      <p:bldP grpId="0" spid="11285"/>
      <p:bldP grpId="0" spid="11286"/>
      <p:bldP grpId="0" spid="11287"/>
      <p:bldP grpId="0" spid="11288"/>
      <p:bldP grpId="0" spid="11289"/>
      <p:bldP grpId="0" spid="11290"/>
      <p:bldP grpId="0" spid="11291"/>
      <p:bldP grpId="0" spid="11292"/>
      <p:bldP grpId="0" spid="11293"/>
      <p:bldP grpId="0" spid="11294"/>
      <p:bldP grpId="0" spid="28"/>
      <p:bldP grpId="0" spid="29"/>
      <p:bldP grpId="0" spid="3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1"/>
          <p:cNvSpPr>
            <a:spLocks noChangeArrowheads="1"/>
          </p:cNvSpPr>
          <p:nvPr/>
        </p:nvSpPr>
        <p:spPr bwMode="auto">
          <a:xfrm>
            <a:off x="4894337" y="1655489"/>
            <a:ext cx="3494087" cy="2560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just">
              <a:lnSpc>
                <a:spcPct val="150000"/>
              </a:lnSpc>
            </a:pPr>
            <a:r>
              <a:rPr altLang="en-US" lang="zh-CN" smtClean="0"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上海韩创电子科技有限公司是中国第一家精品PPT设计机构。拥有国内顶尖的PPT制作技术、顶级的PPT设计团队， 坚持精益求精、拒绝平庸的做事精神，帮助您实现美观、精致、严谨、动感的PPT展示效果，让您的PPT创造卓越价值。</a:t>
            </a:r>
          </a:p>
          <a:p>
            <a:pPr algn="just">
              <a:lnSpc>
                <a:spcPct val="150000"/>
              </a:lnSpc>
            </a:pPr>
            <a:endParaRPr altLang="en-US" lang="zh-CN" smtClean="0"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a:p>
            <a:pPr algn="just">
              <a:lnSpc>
                <a:spcPct val="150000"/>
              </a:lnSpc>
            </a:pPr>
            <a:r>
              <a:rPr altLang="en-US" lang="zh-CN" smtClean="0"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这里有中国最强的PPT设计团队，中国最大的PPT素材商城，中国最火的PPT技术论坛，中国最好的PPT技能培训。</a:t>
            </a:r>
          </a:p>
        </p:txBody>
      </p:sp>
      <p:sp>
        <p:nvSpPr>
          <p:cNvPr id="7" name="Freeform 5"/>
          <p:cNvSpPr>
            <a:spLocks noChangeArrowheads="1"/>
          </p:cNvSpPr>
          <p:nvPr/>
        </p:nvSpPr>
        <p:spPr bwMode="auto">
          <a:xfrm>
            <a:off x="2189237" y="2719114"/>
            <a:ext cx="976312" cy="1370013"/>
          </a:xfrm>
          <a:custGeom>
            <a:gdLst>
              <a:gd fmla="*/ 487362 w 615" name="T0"/>
              <a:gd fmla="*/ 0 h 863" name="T1"/>
              <a:gd fmla="*/ 731837 w 615" name="T2"/>
              <a:gd fmla="*/ 690563 h 863" name="T3"/>
              <a:gd fmla="*/ 976312 w 615" name="T4"/>
              <a:gd fmla="*/ 1370013 h 863" name="T5"/>
              <a:gd fmla="*/ 487362 w 615" name="T6"/>
              <a:gd fmla="*/ 1370013 h 863" name="T7"/>
              <a:gd fmla="*/ 0 w 615" name="T8"/>
              <a:gd fmla="*/ 1370013 h 863" name="T9"/>
              <a:gd fmla="*/ 244475 w 615" name="T10"/>
              <a:gd fmla="*/ 690563 h 863" name="T11"/>
              <a:gd fmla="*/ 487362 w 615" name="T12"/>
              <a:gd fmla="*/ 0 h 863" name="T13"/>
              <a:gd fmla="*/ 0 60000 65536" name="T14"/>
              <a:gd fmla="*/ 0 60000 65536" name="T15"/>
              <a:gd fmla="*/ 0 60000 65536" name="T16"/>
              <a:gd fmla="*/ 0 60000 65536" name="T17"/>
              <a:gd fmla="*/ 0 60000 65536" name="T18"/>
              <a:gd fmla="*/ 0 60000 65536" name="T19"/>
              <a:gd fmla="*/ 0 60000 65536" name="T20"/>
              <a:gd fmla="*/ 0 w 615" name="T21"/>
              <a:gd fmla="*/ 0 h 863" name="T22"/>
              <a:gd fmla="*/ 615 w 615" name="T23"/>
              <a:gd fmla="*/ 863 h 86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63" w="615">
                <a:moveTo>
                  <a:pt x="307" y="0"/>
                </a:moveTo>
                <a:lnTo>
                  <a:pt x="461" y="435"/>
                </a:lnTo>
                <a:lnTo>
                  <a:pt x="615" y="863"/>
                </a:lnTo>
                <a:lnTo>
                  <a:pt x="307" y="863"/>
                </a:lnTo>
                <a:lnTo>
                  <a:pt x="0" y="863"/>
                </a:lnTo>
                <a:lnTo>
                  <a:pt x="154" y="435"/>
                </a:lnTo>
                <a:lnTo>
                  <a:pt x="307" y="0"/>
                </a:lnTo>
                <a:close/>
              </a:path>
            </a:pathLst>
          </a:custGeom>
          <a:solidFill>
            <a:srgbClr val="00B0F0"/>
          </a:solidFill>
          <a:ln>
            <a:noFill/>
          </a:ln>
        </p:spPr>
        <p:txBody>
          <a:bodyPr/>
          <a:lstStyle/>
          <a:p>
            <a:endParaRPr altLang="en-US" lang="zh-CN">
              <a:solidFill>
                <a:schemeClr val="tx1">
                  <a:lumMod val="95000"/>
                  <a:lumOff val="5000"/>
                </a:schemeClr>
              </a:solidFill>
            </a:endParaRPr>
          </a:p>
        </p:txBody>
      </p:sp>
      <p:sp>
        <p:nvSpPr>
          <p:cNvPr id="8" name="Freeform 6"/>
          <p:cNvSpPr>
            <a:spLocks noChangeArrowheads="1"/>
          </p:cNvSpPr>
          <p:nvPr/>
        </p:nvSpPr>
        <p:spPr bwMode="auto">
          <a:xfrm>
            <a:off x="1362149" y="3441427"/>
            <a:ext cx="976313" cy="647700"/>
          </a:xfrm>
          <a:custGeom>
            <a:gdLst>
              <a:gd fmla="*/ 488950 w 615" name="T0"/>
              <a:gd fmla="*/ 0 h 408" name="T1"/>
              <a:gd fmla="*/ 731838 w 615" name="T2"/>
              <a:gd fmla="*/ 319088 h 408" name="T3"/>
              <a:gd fmla="*/ 976313 w 615" name="T4"/>
              <a:gd fmla="*/ 647700 h 408" name="T5"/>
              <a:gd fmla="*/ 488950 w 615" name="T6"/>
              <a:gd fmla="*/ 647700 h 408" name="T7"/>
              <a:gd fmla="*/ 0 w 615" name="T8"/>
              <a:gd fmla="*/ 647700 h 408" name="T9"/>
              <a:gd fmla="*/ 244475 w 615" name="T10"/>
              <a:gd fmla="*/ 319088 h 408" name="T11"/>
              <a:gd fmla="*/ 488950 w 615" name="T12"/>
              <a:gd fmla="*/ 0 h 408" name="T13"/>
              <a:gd fmla="*/ 0 60000 65536" name="T14"/>
              <a:gd fmla="*/ 0 60000 65536" name="T15"/>
              <a:gd fmla="*/ 0 60000 65536" name="T16"/>
              <a:gd fmla="*/ 0 60000 65536" name="T17"/>
              <a:gd fmla="*/ 0 60000 65536" name="T18"/>
              <a:gd fmla="*/ 0 60000 65536" name="T19"/>
              <a:gd fmla="*/ 0 60000 65536" name="T20"/>
              <a:gd fmla="*/ 0 w 615" name="T21"/>
              <a:gd fmla="*/ 0 h 408" name="T22"/>
              <a:gd fmla="*/ 615 w 615" name="T23"/>
              <a:gd fmla="*/ 408 h 40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08" w="615">
                <a:moveTo>
                  <a:pt x="308" y="0"/>
                </a:moveTo>
                <a:lnTo>
                  <a:pt x="461" y="201"/>
                </a:lnTo>
                <a:lnTo>
                  <a:pt x="615" y="408"/>
                </a:lnTo>
                <a:lnTo>
                  <a:pt x="308" y="408"/>
                </a:lnTo>
                <a:lnTo>
                  <a:pt x="0" y="408"/>
                </a:lnTo>
                <a:lnTo>
                  <a:pt x="154" y="201"/>
                </a:lnTo>
                <a:lnTo>
                  <a:pt x="308" y="0"/>
                </a:lnTo>
                <a:close/>
              </a:path>
            </a:pathLst>
          </a:custGeom>
          <a:solidFill>
            <a:srgbClr val="1848C0"/>
          </a:solidFill>
          <a:ln>
            <a:noFill/>
          </a:ln>
        </p:spPr>
        <p:txBody>
          <a:bodyPr/>
          <a:lstStyle/>
          <a:p>
            <a:endParaRPr altLang="en-US" lang="zh-CN">
              <a:solidFill>
                <a:schemeClr val="tx1">
                  <a:lumMod val="95000"/>
                  <a:lumOff val="5000"/>
                </a:schemeClr>
              </a:solidFill>
            </a:endParaRPr>
          </a:p>
        </p:txBody>
      </p:sp>
      <p:sp>
        <p:nvSpPr>
          <p:cNvPr id="9" name="Freeform 7"/>
          <p:cNvSpPr>
            <a:spLocks noChangeArrowheads="1"/>
          </p:cNvSpPr>
          <p:nvPr/>
        </p:nvSpPr>
        <p:spPr bwMode="auto">
          <a:xfrm>
            <a:off x="568399" y="3919264"/>
            <a:ext cx="974725" cy="169863"/>
          </a:xfrm>
          <a:custGeom>
            <a:gdLst>
              <a:gd fmla="*/ 487363 w 614" name="T0"/>
              <a:gd fmla="*/ 0 h 107" name="T1"/>
              <a:gd fmla="*/ 730250 w 614" name="T2"/>
              <a:gd fmla="*/ 84138 h 107" name="T3"/>
              <a:gd fmla="*/ 974725 w 614" name="T4"/>
              <a:gd fmla="*/ 169863 h 107" name="T5"/>
              <a:gd fmla="*/ 487363 w 614" name="T6"/>
              <a:gd fmla="*/ 169863 h 107" name="T7"/>
              <a:gd fmla="*/ 0 w 614" name="T8"/>
              <a:gd fmla="*/ 169863 h 107" name="T9"/>
              <a:gd fmla="*/ 242888 w 614" name="T10"/>
              <a:gd fmla="*/ 84138 h 107" name="T11"/>
              <a:gd fmla="*/ 487363 w 614" name="T12"/>
              <a:gd fmla="*/ 0 h 107" name="T13"/>
              <a:gd fmla="*/ 0 60000 65536" name="T14"/>
              <a:gd fmla="*/ 0 60000 65536" name="T15"/>
              <a:gd fmla="*/ 0 60000 65536" name="T16"/>
              <a:gd fmla="*/ 0 60000 65536" name="T17"/>
              <a:gd fmla="*/ 0 60000 65536" name="T18"/>
              <a:gd fmla="*/ 0 60000 65536" name="T19"/>
              <a:gd fmla="*/ 0 60000 65536" name="T20"/>
              <a:gd fmla="*/ 0 w 614" name="T21"/>
              <a:gd fmla="*/ 0 h 107" name="T22"/>
              <a:gd fmla="*/ 614 w 614" name="T23"/>
              <a:gd fmla="*/ 107 h 10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07" w="614">
                <a:moveTo>
                  <a:pt x="307" y="0"/>
                </a:moveTo>
                <a:lnTo>
                  <a:pt x="460" y="53"/>
                </a:lnTo>
                <a:lnTo>
                  <a:pt x="614" y="107"/>
                </a:lnTo>
                <a:lnTo>
                  <a:pt x="307" y="107"/>
                </a:lnTo>
                <a:lnTo>
                  <a:pt x="0" y="107"/>
                </a:lnTo>
                <a:lnTo>
                  <a:pt x="153" y="53"/>
                </a:lnTo>
                <a:lnTo>
                  <a:pt x="307" y="0"/>
                </a:lnTo>
                <a:close/>
              </a:path>
            </a:pathLst>
          </a:custGeom>
          <a:solidFill>
            <a:srgbClr val="00B0F0"/>
          </a:solidFill>
          <a:ln>
            <a:noFill/>
          </a:ln>
        </p:spPr>
        <p:txBody>
          <a:bodyPr/>
          <a:lstStyle/>
          <a:p>
            <a:endParaRPr altLang="en-US" lang="zh-CN">
              <a:solidFill>
                <a:schemeClr val="tx1">
                  <a:lumMod val="95000"/>
                  <a:lumOff val="5000"/>
                </a:schemeClr>
              </a:solidFill>
            </a:endParaRPr>
          </a:p>
        </p:txBody>
      </p:sp>
      <p:sp>
        <p:nvSpPr>
          <p:cNvPr id="10" name="Freeform 8"/>
          <p:cNvSpPr>
            <a:spLocks noChangeArrowheads="1"/>
          </p:cNvSpPr>
          <p:nvPr/>
        </p:nvSpPr>
        <p:spPr bwMode="auto">
          <a:xfrm>
            <a:off x="3016324" y="1922189"/>
            <a:ext cx="974725" cy="2166938"/>
          </a:xfrm>
          <a:custGeom>
            <a:gdLst>
              <a:gd fmla="*/ 487363 w 614" name="T0"/>
              <a:gd fmla="*/ 0 h 1365" name="T1"/>
              <a:gd fmla="*/ 731838 w 614" name="T2"/>
              <a:gd fmla="*/ 1082675 h 1365" name="T3"/>
              <a:gd fmla="*/ 974725 w 614" name="T4"/>
              <a:gd fmla="*/ 2166938 h 1365" name="T5"/>
              <a:gd fmla="*/ 487363 w 614" name="T6"/>
              <a:gd fmla="*/ 2166938 h 1365" name="T7"/>
              <a:gd fmla="*/ 0 w 614" name="T8"/>
              <a:gd fmla="*/ 2166938 h 1365" name="T9"/>
              <a:gd fmla="*/ 244475 w 614" name="T10"/>
              <a:gd fmla="*/ 1082675 h 1365" name="T11"/>
              <a:gd fmla="*/ 487363 w 614" name="T12"/>
              <a:gd fmla="*/ 0 h 1365" name="T13"/>
              <a:gd fmla="*/ 0 60000 65536" name="T14"/>
              <a:gd fmla="*/ 0 60000 65536" name="T15"/>
              <a:gd fmla="*/ 0 60000 65536" name="T16"/>
              <a:gd fmla="*/ 0 60000 65536" name="T17"/>
              <a:gd fmla="*/ 0 60000 65536" name="T18"/>
              <a:gd fmla="*/ 0 60000 65536" name="T19"/>
              <a:gd fmla="*/ 0 60000 65536" name="T20"/>
              <a:gd fmla="*/ 0 w 614" name="T21"/>
              <a:gd fmla="*/ 0 h 1365" name="T22"/>
              <a:gd fmla="*/ 614 w 614" name="T23"/>
              <a:gd fmla="*/ 1365 h 136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365" w="614">
                <a:moveTo>
                  <a:pt x="307" y="0"/>
                </a:moveTo>
                <a:lnTo>
                  <a:pt x="461" y="682"/>
                </a:lnTo>
                <a:lnTo>
                  <a:pt x="614" y="1365"/>
                </a:lnTo>
                <a:lnTo>
                  <a:pt x="307" y="1365"/>
                </a:lnTo>
                <a:lnTo>
                  <a:pt x="0" y="1365"/>
                </a:lnTo>
                <a:lnTo>
                  <a:pt x="154" y="682"/>
                </a:lnTo>
                <a:lnTo>
                  <a:pt x="307" y="0"/>
                </a:lnTo>
                <a:close/>
              </a:path>
            </a:pathLst>
          </a:custGeom>
          <a:solidFill>
            <a:srgbClr val="1848C0"/>
          </a:solidFill>
          <a:ln>
            <a:noFill/>
          </a:ln>
        </p:spPr>
        <p:txBody>
          <a:bodyPr/>
          <a:lstStyle/>
          <a:p>
            <a:endParaRPr altLang="en-US" lang="zh-CN">
              <a:solidFill>
                <a:schemeClr val="tx1">
                  <a:lumMod val="95000"/>
                  <a:lumOff val="5000"/>
                </a:schemeClr>
              </a:solidFill>
            </a:endParaRPr>
          </a:p>
        </p:txBody>
      </p:sp>
      <p:sp>
        <p:nvSpPr>
          <p:cNvPr id="11" name="Freeform 9"/>
          <p:cNvSpPr>
            <a:spLocks noChangeArrowheads="1"/>
          </p:cNvSpPr>
          <p:nvPr/>
        </p:nvSpPr>
        <p:spPr bwMode="auto">
          <a:xfrm>
            <a:off x="3843412" y="3079477"/>
            <a:ext cx="974725" cy="1009650"/>
          </a:xfrm>
          <a:custGeom>
            <a:gdLst>
              <a:gd fmla="*/ 487363 w 614" name="T0"/>
              <a:gd fmla="*/ 0 h 636" name="T1"/>
              <a:gd fmla="*/ 731838 w 614" name="T2"/>
              <a:gd fmla="*/ 509588 h 636" name="T3"/>
              <a:gd fmla="*/ 974725 w 614" name="T4"/>
              <a:gd fmla="*/ 1009650 h 636" name="T5"/>
              <a:gd fmla="*/ 487363 w 614" name="T6"/>
              <a:gd fmla="*/ 1009650 h 636" name="T7"/>
              <a:gd fmla="*/ 0 w 614" name="T8"/>
              <a:gd fmla="*/ 1009650 h 636" name="T9"/>
              <a:gd fmla="*/ 244475 w 614" name="T10"/>
              <a:gd fmla="*/ 509588 h 636" name="T11"/>
              <a:gd fmla="*/ 487363 w 614" name="T12"/>
              <a:gd fmla="*/ 0 h 636" name="T13"/>
              <a:gd fmla="*/ 0 60000 65536" name="T14"/>
              <a:gd fmla="*/ 0 60000 65536" name="T15"/>
              <a:gd fmla="*/ 0 60000 65536" name="T16"/>
              <a:gd fmla="*/ 0 60000 65536" name="T17"/>
              <a:gd fmla="*/ 0 60000 65536" name="T18"/>
              <a:gd fmla="*/ 0 60000 65536" name="T19"/>
              <a:gd fmla="*/ 0 60000 65536" name="T20"/>
              <a:gd fmla="*/ 0 w 614" name="T21"/>
              <a:gd fmla="*/ 0 h 636" name="T22"/>
              <a:gd fmla="*/ 614 w 614" name="T23"/>
              <a:gd fmla="*/ 636 h 6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36" w="614">
                <a:moveTo>
                  <a:pt x="307" y="0"/>
                </a:moveTo>
                <a:lnTo>
                  <a:pt x="461" y="321"/>
                </a:lnTo>
                <a:lnTo>
                  <a:pt x="614" y="636"/>
                </a:lnTo>
                <a:lnTo>
                  <a:pt x="307" y="636"/>
                </a:lnTo>
                <a:lnTo>
                  <a:pt x="0" y="636"/>
                </a:lnTo>
                <a:lnTo>
                  <a:pt x="154" y="321"/>
                </a:lnTo>
                <a:lnTo>
                  <a:pt x="307" y="0"/>
                </a:lnTo>
                <a:close/>
              </a:path>
            </a:pathLst>
          </a:custGeom>
          <a:solidFill>
            <a:srgbClr val="00B0F0"/>
          </a:solidFill>
          <a:ln>
            <a:noFill/>
          </a:ln>
        </p:spPr>
        <p:txBody>
          <a:bodyPr/>
          <a:lstStyle/>
          <a:p>
            <a:endParaRPr altLang="en-US" lang="zh-CN">
              <a:solidFill>
                <a:schemeClr val="tx1">
                  <a:lumMod val="95000"/>
                  <a:lumOff val="5000"/>
                </a:schemeClr>
              </a:solidFill>
            </a:endParaRPr>
          </a:p>
        </p:txBody>
      </p:sp>
      <p:sp>
        <p:nvSpPr>
          <p:cNvPr id="12" name="TextBox 282"/>
          <p:cNvSpPr>
            <a:spLocks noChangeArrowheads="1"/>
          </p:cNvSpPr>
          <p:nvPr/>
        </p:nvSpPr>
        <p:spPr bwMode="auto">
          <a:xfrm>
            <a:off x="828749" y="3538263"/>
            <a:ext cx="386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1600">
                <a:solidFill>
                  <a:schemeClr val="tx1">
                    <a:lumMod val="95000"/>
                    <a:lumOff val="5000"/>
                  </a:schemeClr>
                </a:solidFill>
                <a:latin charset="-122" panose="02010601030101010101" pitchFamily="2" typeface="方正中等线简体"/>
                <a:ea charset="-122" panose="02010601030101010101" pitchFamily="2" typeface="方正中等线简体"/>
                <a:sym charset="0" panose="020b0604020202020204" pitchFamily="34" typeface="Arial"/>
              </a:rPr>
              <a:t>18</a:t>
            </a:r>
          </a:p>
        </p:txBody>
      </p:sp>
      <p:sp>
        <p:nvSpPr>
          <p:cNvPr id="13" name="TextBox 283"/>
          <p:cNvSpPr>
            <a:spLocks noChangeArrowheads="1"/>
          </p:cNvSpPr>
          <p:nvPr/>
        </p:nvSpPr>
        <p:spPr bwMode="auto">
          <a:xfrm>
            <a:off x="769852" y="4208188"/>
            <a:ext cx="5384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0" panose="020b0604020202020204" pitchFamily="34" typeface="Arial"/>
              </a:rPr>
              <a:t>标题</a:t>
            </a:r>
          </a:p>
        </p:txBody>
      </p:sp>
      <p:sp>
        <p:nvSpPr>
          <p:cNvPr id="14" name="TextBox 285"/>
          <p:cNvSpPr>
            <a:spLocks noChangeArrowheads="1"/>
          </p:cNvSpPr>
          <p:nvPr/>
        </p:nvSpPr>
        <p:spPr bwMode="auto">
          <a:xfrm>
            <a:off x="1538997" y="4208188"/>
            <a:ext cx="5384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0" panose="020b0604020202020204" pitchFamily="34" typeface="Arial"/>
              </a:rPr>
              <a:t>标题</a:t>
            </a:r>
          </a:p>
        </p:txBody>
      </p:sp>
      <p:sp>
        <p:nvSpPr>
          <p:cNvPr id="15" name="TextBox 286"/>
          <p:cNvSpPr>
            <a:spLocks noChangeArrowheads="1"/>
          </p:cNvSpPr>
          <p:nvPr/>
        </p:nvSpPr>
        <p:spPr bwMode="auto">
          <a:xfrm>
            <a:off x="2311474" y="4208188"/>
            <a:ext cx="5384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0" panose="020b0604020202020204" pitchFamily="34" typeface="Arial"/>
              </a:rPr>
              <a:t>标题</a:t>
            </a:r>
          </a:p>
        </p:txBody>
      </p:sp>
      <p:sp>
        <p:nvSpPr>
          <p:cNvPr id="16" name="TextBox 287"/>
          <p:cNvSpPr>
            <a:spLocks noChangeArrowheads="1"/>
          </p:cNvSpPr>
          <p:nvPr/>
        </p:nvSpPr>
        <p:spPr bwMode="auto">
          <a:xfrm>
            <a:off x="3193966" y="4208188"/>
            <a:ext cx="5384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0" panose="020b0604020202020204" pitchFamily="34" typeface="Arial"/>
              </a:rPr>
              <a:t>标题</a:t>
            </a:r>
          </a:p>
        </p:txBody>
      </p:sp>
      <p:sp>
        <p:nvSpPr>
          <p:cNvPr id="17" name="TextBox 288"/>
          <p:cNvSpPr>
            <a:spLocks noChangeArrowheads="1"/>
          </p:cNvSpPr>
          <p:nvPr/>
        </p:nvSpPr>
        <p:spPr bwMode="auto">
          <a:xfrm>
            <a:off x="4050421" y="4208188"/>
            <a:ext cx="5384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0" panose="020b0604020202020204" pitchFamily="34" typeface="Arial"/>
              </a:rPr>
              <a:t>标题</a:t>
            </a:r>
          </a:p>
        </p:txBody>
      </p:sp>
      <p:sp>
        <p:nvSpPr>
          <p:cNvPr id="18" name="TextBox 289"/>
          <p:cNvSpPr>
            <a:spLocks noChangeArrowheads="1"/>
          </p:cNvSpPr>
          <p:nvPr/>
        </p:nvSpPr>
        <p:spPr bwMode="auto">
          <a:xfrm>
            <a:off x="1612974" y="3106464"/>
            <a:ext cx="386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1600">
                <a:solidFill>
                  <a:schemeClr val="tx1">
                    <a:lumMod val="95000"/>
                    <a:lumOff val="5000"/>
                  </a:schemeClr>
                </a:solidFill>
                <a:latin charset="-122" panose="02010601030101010101" pitchFamily="2" typeface="方正中等线简体"/>
                <a:ea charset="-122" panose="02010601030101010101" pitchFamily="2" typeface="方正中等线简体"/>
                <a:sym charset="0" panose="020b0604020202020204" pitchFamily="34" typeface="Arial"/>
              </a:rPr>
              <a:t>38</a:t>
            </a:r>
          </a:p>
        </p:txBody>
      </p:sp>
      <p:sp>
        <p:nvSpPr>
          <p:cNvPr id="19" name="TextBox 290"/>
          <p:cNvSpPr>
            <a:spLocks noChangeArrowheads="1"/>
          </p:cNvSpPr>
          <p:nvPr/>
        </p:nvSpPr>
        <p:spPr bwMode="auto">
          <a:xfrm>
            <a:off x="2425774" y="2312714"/>
            <a:ext cx="386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1600">
                <a:solidFill>
                  <a:schemeClr val="tx1">
                    <a:lumMod val="95000"/>
                    <a:lumOff val="5000"/>
                  </a:schemeClr>
                </a:solidFill>
                <a:latin charset="-122" panose="02010601030101010101" pitchFamily="2" typeface="方正中等线简体"/>
                <a:ea charset="-122" panose="02010601030101010101" pitchFamily="2" typeface="方正中等线简体"/>
                <a:sym charset="0" panose="020b0604020202020204" pitchFamily="34" typeface="Arial"/>
              </a:rPr>
              <a:t>97</a:t>
            </a:r>
          </a:p>
        </p:txBody>
      </p:sp>
      <p:sp>
        <p:nvSpPr>
          <p:cNvPr id="20" name="TextBox 291"/>
          <p:cNvSpPr>
            <a:spLocks noChangeArrowheads="1"/>
          </p:cNvSpPr>
          <p:nvPr/>
        </p:nvSpPr>
        <p:spPr bwMode="auto">
          <a:xfrm>
            <a:off x="3267149" y="1593577"/>
            <a:ext cx="487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1600">
                <a:solidFill>
                  <a:schemeClr val="tx1">
                    <a:lumMod val="95000"/>
                    <a:lumOff val="5000"/>
                  </a:schemeClr>
                </a:solidFill>
                <a:latin charset="-122" panose="02010601030101010101" pitchFamily="2" typeface="方正中等线简体"/>
                <a:ea charset="-122" panose="02010601030101010101" pitchFamily="2" typeface="方正中等线简体"/>
                <a:sym charset="0" panose="020b0604020202020204" pitchFamily="34" typeface="Arial"/>
              </a:rPr>
              <a:t>125</a:t>
            </a:r>
          </a:p>
        </p:txBody>
      </p:sp>
      <p:sp>
        <p:nvSpPr>
          <p:cNvPr id="25" name="TextBox 292"/>
          <p:cNvSpPr>
            <a:spLocks noChangeArrowheads="1"/>
          </p:cNvSpPr>
          <p:nvPr/>
        </p:nvSpPr>
        <p:spPr bwMode="auto">
          <a:xfrm>
            <a:off x="4108524" y="2725464"/>
            <a:ext cx="386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1600">
                <a:solidFill>
                  <a:schemeClr val="tx1">
                    <a:lumMod val="95000"/>
                    <a:lumOff val="5000"/>
                  </a:schemeClr>
                </a:solidFill>
                <a:latin charset="-122" panose="02010601030101010101" pitchFamily="2" typeface="方正中等线简体"/>
                <a:ea charset="-122" panose="02010601030101010101" pitchFamily="2" typeface="方正中等线简体"/>
                <a:sym charset="0" panose="020b0604020202020204" pitchFamily="34" typeface="Arial"/>
              </a:rPr>
              <a:t>55</a:t>
            </a:r>
          </a:p>
        </p:txBody>
      </p:sp>
      <p:sp>
        <p:nvSpPr>
          <p:cNvPr id="21"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具体工作完成情况</a:t>
            </a: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1+#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1000" id="22"/>
                                        <p:tgtEl>
                                          <p:spTgt spid="9"/>
                                        </p:tgtEl>
                                      </p:cBhvr>
                                    </p:animEffect>
                                    <p:anim calcmode="lin" valueType="num">
                                      <p:cBhvr>
                                        <p:cTn dur="1000" fill="hold" id="23"/>
                                        <p:tgtEl>
                                          <p:spTgt spid="9"/>
                                        </p:tgtEl>
                                        <p:attrNameLst>
                                          <p:attrName>ppt_x</p:attrName>
                                        </p:attrNameLst>
                                      </p:cBhvr>
                                      <p:tavLst>
                                        <p:tav tm="0">
                                          <p:val>
                                            <p:strVal val="#ppt_x"/>
                                          </p:val>
                                        </p:tav>
                                        <p:tav tm="100000">
                                          <p:val>
                                            <p:strVal val="#ppt_x"/>
                                          </p:val>
                                        </p:tav>
                                      </p:tavLst>
                                    </p:anim>
                                    <p:anim calcmode="lin" valueType="num">
                                      <p:cBhvr>
                                        <p:cTn dur="1000" fill="hold" id="24"/>
                                        <p:tgtEl>
                                          <p:spTgt spid="9"/>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250"/>
                                  </p:stCondLst>
                                  <p:childTnLst>
                                    <p:set>
                                      <p:cBhvr>
                                        <p:cTn dur="1" fill="hold" id="26">
                                          <p:stCondLst>
                                            <p:cond delay="0"/>
                                          </p:stCondLst>
                                        </p:cTn>
                                        <p:tgtEl>
                                          <p:spTgt spid="8"/>
                                        </p:tgtEl>
                                        <p:attrNameLst>
                                          <p:attrName>style.visibility</p:attrName>
                                        </p:attrNameLst>
                                      </p:cBhvr>
                                      <p:to>
                                        <p:strVal val="visible"/>
                                      </p:to>
                                    </p:set>
                                    <p:animEffect filter="fade" transition="in">
                                      <p:cBhvr>
                                        <p:cTn dur="1000" id="27"/>
                                        <p:tgtEl>
                                          <p:spTgt spid="8"/>
                                        </p:tgtEl>
                                      </p:cBhvr>
                                    </p:animEffect>
                                    <p:anim calcmode="lin" valueType="num">
                                      <p:cBhvr>
                                        <p:cTn dur="1000" fill="hold" id="28"/>
                                        <p:tgtEl>
                                          <p:spTgt spid="8"/>
                                        </p:tgtEl>
                                        <p:attrNameLst>
                                          <p:attrName>ppt_x</p:attrName>
                                        </p:attrNameLst>
                                      </p:cBhvr>
                                      <p:tavLst>
                                        <p:tav tm="0">
                                          <p:val>
                                            <p:strVal val="#ppt_x"/>
                                          </p:val>
                                        </p:tav>
                                        <p:tav tm="100000">
                                          <p:val>
                                            <p:strVal val="#ppt_x"/>
                                          </p:val>
                                        </p:tav>
                                      </p:tavLst>
                                    </p:anim>
                                    <p:anim calcmode="lin" valueType="num">
                                      <p:cBhvr>
                                        <p:cTn dur="1000" fill="hold" id="29"/>
                                        <p:tgtEl>
                                          <p:spTgt spid="8"/>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650"/>
                                  </p:stCondLst>
                                  <p:childTnLst>
                                    <p:set>
                                      <p:cBhvr>
                                        <p:cTn dur="1" fill="hold" id="31">
                                          <p:stCondLst>
                                            <p:cond delay="0"/>
                                          </p:stCondLst>
                                        </p:cTn>
                                        <p:tgtEl>
                                          <p:spTgt spid="7"/>
                                        </p:tgtEl>
                                        <p:attrNameLst>
                                          <p:attrName>style.visibility</p:attrName>
                                        </p:attrNameLst>
                                      </p:cBhvr>
                                      <p:to>
                                        <p:strVal val="visible"/>
                                      </p:to>
                                    </p:set>
                                    <p:animEffect filter="fade" transition="in">
                                      <p:cBhvr>
                                        <p:cTn dur="1000" id="32"/>
                                        <p:tgtEl>
                                          <p:spTgt spid="7"/>
                                        </p:tgtEl>
                                      </p:cBhvr>
                                    </p:animEffect>
                                    <p:anim calcmode="lin" valueType="num">
                                      <p:cBhvr>
                                        <p:cTn dur="1000" fill="hold" id="33"/>
                                        <p:tgtEl>
                                          <p:spTgt spid="7"/>
                                        </p:tgtEl>
                                        <p:attrNameLst>
                                          <p:attrName>ppt_x</p:attrName>
                                        </p:attrNameLst>
                                      </p:cBhvr>
                                      <p:tavLst>
                                        <p:tav tm="0">
                                          <p:val>
                                            <p:strVal val="#ppt_x"/>
                                          </p:val>
                                        </p:tav>
                                        <p:tav tm="100000">
                                          <p:val>
                                            <p:strVal val="#ppt_x"/>
                                          </p:val>
                                        </p:tav>
                                      </p:tavLst>
                                    </p:anim>
                                    <p:anim calcmode="lin" valueType="num">
                                      <p:cBhvr>
                                        <p:cTn dur="1000" fill="hold" id="34"/>
                                        <p:tgtEl>
                                          <p:spTgt spid="7"/>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1050"/>
                                  </p:stCondLst>
                                  <p:childTnLst>
                                    <p:set>
                                      <p:cBhvr>
                                        <p:cTn dur="1" fill="hold" id="36">
                                          <p:stCondLst>
                                            <p:cond delay="0"/>
                                          </p:stCondLst>
                                        </p:cTn>
                                        <p:tgtEl>
                                          <p:spTgt spid="10"/>
                                        </p:tgtEl>
                                        <p:attrNameLst>
                                          <p:attrName>style.visibility</p:attrName>
                                        </p:attrNameLst>
                                      </p:cBhvr>
                                      <p:to>
                                        <p:strVal val="visible"/>
                                      </p:to>
                                    </p:set>
                                    <p:animEffect filter="fade" transition="in">
                                      <p:cBhvr>
                                        <p:cTn dur="1000" id="37"/>
                                        <p:tgtEl>
                                          <p:spTgt spid="10"/>
                                        </p:tgtEl>
                                      </p:cBhvr>
                                    </p:animEffect>
                                    <p:anim calcmode="lin" valueType="num">
                                      <p:cBhvr>
                                        <p:cTn dur="1000" fill="hold" id="38"/>
                                        <p:tgtEl>
                                          <p:spTgt spid="10"/>
                                        </p:tgtEl>
                                        <p:attrNameLst>
                                          <p:attrName>ppt_x</p:attrName>
                                        </p:attrNameLst>
                                      </p:cBhvr>
                                      <p:tavLst>
                                        <p:tav tm="0">
                                          <p:val>
                                            <p:strVal val="#ppt_x"/>
                                          </p:val>
                                        </p:tav>
                                        <p:tav tm="100000">
                                          <p:val>
                                            <p:strVal val="#ppt_x"/>
                                          </p:val>
                                        </p:tav>
                                      </p:tavLst>
                                    </p:anim>
                                    <p:anim calcmode="lin" valueType="num">
                                      <p:cBhvr>
                                        <p:cTn dur="1000" fill="hold" id="39"/>
                                        <p:tgtEl>
                                          <p:spTgt spid="10"/>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1350"/>
                                  </p:stCondLst>
                                  <p:childTnLst>
                                    <p:set>
                                      <p:cBhvr>
                                        <p:cTn dur="1" fill="hold" id="41">
                                          <p:stCondLst>
                                            <p:cond delay="0"/>
                                          </p:stCondLst>
                                        </p:cTn>
                                        <p:tgtEl>
                                          <p:spTgt spid="11"/>
                                        </p:tgtEl>
                                        <p:attrNameLst>
                                          <p:attrName>style.visibility</p:attrName>
                                        </p:attrNameLst>
                                      </p:cBhvr>
                                      <p:to>
                                        <p:strVal val="visible"/>
                                      </p:to>
                                    </p:set>
                                    <p:animEffect filter="fade" transition="in">
                                      <p:cBhvr>
                                        <p:cTn dur="1000" id="42"/>
                                        <p:tgtEl>
                                          <p:spTgt spid="11"/>
                                        </p:tgtEl>
                                      </p:cBhvr>
                                    </p:animEffect>
                                    <p:anim calcmode="lin" valueType="num">
                                      <p:cBhvr>
                                        <p:cTn dur="1000" fill="hold" id="43"/>
                                        <p:tgtEl>
                                          <p:spTgt spid="11"/>
                                        </p:tgtEl>
                                        <p:attrNameLst>
                                          <p:attrName>ppt_x</p:attrName>
                                        </p:attrNameLst>
                                      </p:cBhvr>
                                      <p:tavLst>
                                        <p:tav tm="0">
                                          <p:val>
                                            <p:strVal val="#ppt_x"/>
                                          </p:val>
                                        </p:tav>
                                        <p:tav tm="100000">
                                          <p:val>
                                            <p:strVal val="#ppt_x"/>
                                          </p:val>
                                        </p:tav>
                                      </p:tavLst>
                                    </p:anim>
                                    <p:anim calcmode="lin" valueType="num">
                                      <p:cBhvr>
                                        <p:cTn dur="1000" fill="hold" id="44"/>
                                        <p:tgtEl>
                                          <p:spTgt spid="11"/>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3850"/>
                            </p:stCondLst>
                            <p:childTnLst>
                              <p:par>
                                <p:cTn fill="hold" grpId="0" id="46" nodeType="afterEffect" presetClass="entr" presetID="2" presetSubtype="12">
                                  <p:stCondLst>
                                    <p:cond delay="0"/>
                                  </p:stCondLst>
                                  <p:childTnLst>
                                    <p:set>
                                      <p:cBhvr>
                                        <p:cTn dur="1" fill="hold" id="47">
                                          <p:stCondLst>
                                            <p:cond delay="0"/>
                                          </p:stCondLst>
                                        </p:cTn>
                                        <p:tgtEl>
                                          <p:spTgt spid="12"/>
                                        </p:tgtEl>
                                        <p:attrNameLst>
                                          <p:attrName>style.visibility</p:attrName>
                                        </p:attrNameLst>
                                      </p:cBhvr>
                                      <p:to>
                                        <p:strVal val="visible"/>
                                      </p:to>
                                    </p:set>
                                    <p:anim calcmode="lin" valueType="num">
                                      <p:cBhvr additive="base">
                                        <p:cTn dur="500" fill="hold" id="48"/>
                                        <p:tgtEl>
                                          <p:spTgt spid="12"/>
                                        </p:tgtEl>
                                        <p:attrNameLst>
                                          <p:attrName>ppt_x</p:attrName>
                                        </p:attrNameLst>
                                      </p:cBhvr>
                                      <p:tavLst>
                                        <p:tav tm="0">
                                          <p:val>
                                            <p:strVal val="0-#ppt_w/2"/>
                                          </p:val>
                                        </p:tav>
                                        <p:tav tm="100000">
                                          <p:val>
                                            <p:strVal val="#ppt_x"/>
                                          </p:val>
                                        </p:tav>
                                      </p:tavLst>
                                    </p:anim>
                                    <p:anim calcmode="lin" valueType="num">
                                      <p:cBhvr additive="base">
                                        <p:cTn dur="500" fill="hold" id="49"/>
                                        <p:tgtEl>
                                          <p:spTgt spid="12"/>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12">
                                  <p:stCondLst>
                                    <p:cond delay="0"/>
                                  </p:stCondLst>
                                  <p:childTnLst>
                                    <p:set>
                                      <p:cBhvr>
                                        <p:cTn dur="1" fill="hold" id="51">
                                          <p:stCondLst>
                                            <p:cond delay="0"/>
                                          </p:stCondLst>
                                        </p:cTn>
                                        <p:tgtEl>
                                          <p:spTgt spid="18"/>
                                        </p:tgtEl>
                                        <p:attrNameLst>
                                          <p:attrName>style.visibility</p:attrName>
                                        </p:attrNameLst>
                                      </p:cBhvr>
                                      <p:to>
                                        <p:strVal val="visible"/>
                                      </p:to>
                                    </p:set>
                                    <p:anim calcmode="lin" valueType="num">
                                      <p:cBhvr additive="base">
                                        <p:cTn dur="500" fill="hold" id="52"/>
                                        <p:tgtEl>
                                          <p:spTgt spid="18"/>
                                        </p:tgtEl>
                                        <p:attrNameLst>
                                          <p:attrName>ppt_x</p:attrName>
                                        </p:attrNameLst>
                                      </p:cBhvr>
                                      <p:tavLst>
                                        <p:tav tm="0">
                                          <p:val>
                                            <p:strVal val="0-#ppt_w/2"/>
                                          </p:val>
                                        </p:tav>
                                        <p:tav tm="100000">
                                          <p:val>
                                            <p:strVal val="#ppt_x"/>
                                          </p:val>
                                        </p:tav>
                                      </p:tavLst>
                                    </p:anim>
                                    <p:anim calcmode="lin" valueType="num">
                                      <p:cBhvr additive="base">
                                        <p:cTn dur="500" fill="hold" id="53"/>
                                        <p:tgtEl>
                                          <p:spTgt spid="18"/>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12">
                                  <p:stCondLst>
                                    <p:cond delay="0"/>
                                  </p:stCondLst>
                                  <p:childTnLst>
                                    <p:set>
                                      <p:cBhvr>
                                        <p:cTn dur="1" fill="hold" id="55">
                                          <p:stCondLst>
                                            <p:cond delay="0"/>
                                          </p:stCondLst>
                                        </p:cTn>
                                        <p:tgtEl>
                                          <p:spTgt spid="19"/>
                                        </p:tgtEl>
                                        <p:attrNameLst>
                                          <p:attrName>style.visibility</p:attrName>
                                        </p:attrNameLst>
                                      </p:cBhvr>
                                      <p:to>
                                        <p:strVal val="visible"/>
                                      </p:to>
                                    </p:set>
                                    <p:anim calcmode="lin" valueType="num">
                                      <p:cBhvr additive="base">
                                        <p:cTn dur="500" fill="hold" id="56"/>
                                        <p:tgtEl>
                                          <p:spTgt spid="19"/>
                                        </p:tgtEl>
                                        <p:attrNameLst>
                                          <p:attrName>ppt_x</p:attrName>
                                        </p:attrNameLst>
                                      </p:cBhvr>
                                      <p:tavLst>
                                        <p:tav tm="0">
                                          <p:val>
                                            <p:strVal val="0-#ppt_w/2"/>
                                          </p:val>
                                        </p:tav>
                                        <p:tav tm="100000">
                                          <p:val>
                                            <p:strVal val="#ppt_x"/>
                                          </p:val>
                                        </p:tav>
                                      </p:tavLst>
                                    </p:anim>
                                    <p:anim calcmode="lin" valueType="num">
                                      <p:cBhvr additive="base">
                                        <p:cTn dur="500" fill="hold" id="57"/>
                                        <p:tgtEl>
                                          <p:spTgt spid="19"/>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12">
                                  <p:stCondLst>
                                    <p:cond delay="0"/>
                                  </p:stCondLst>
                                  <p:childTnLst>
                                    <p:set>
                                      <p:cBhvr>
                                        <p:cTn dur="1" fill="hold" id="59">
                                          <p:stCondLst>
                                            <p:cond delay="0"/>
                                          </p:stCondLst>
                                        </p:cTn>
                                        <p:tgtEl>
                                          <p:spTgt spid="20"/>
                                        </p:tgtEl>
                                        <p:attrNameLst>
                                          <p:attrName>style.visibility</p:attrName>
                                        </p:attrNameLst>
                                      </p:cBhvr>
                                      <p:to>
                                        <p:strVal val="visible"/>
                                      </p:to>
                                    </p:set>
                                    <p:anim calcmode="lin" valueType="num">
                                      <p:cBhvr additive="base">
                                        <p:cTn dur="500" fill="hold" id="60"/>
                                        <p:tgtEl>
                                          <p:spTgt spid="20"/>
                                        </p:tgtEl>
                                        <p:attrNameLst>
                                          <p:attrName>ppt_x</p:attrName>
                                        </p:attrNameLst>
                                      </p:cBhvr>
                                      <p:tavLst>
                                        <p:tav tm="0">
                                          <p:val>
                                            <p:strVal val="0-#ppt_w/2"/>
                                          </p:val>
                                        </p:tav>
                                        <p:tav tm="100000">
                                          <p:val>
                                            <p:strVal val="#ppt_x"/>
                                          </p:val>
                                        </p:tav>
                                      </p:tavLst>
                                    </p:anim>
                                    <p:anim calcmode="lin" valueType="num">
                                      <p:cBhvr additive="base">
                                        <p:cTn dur="500" fill="hold" id="61"/>
                                        <p:tgtEl>
                                          <p:spTgt spid="20"/>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12">
                                  <p:stCondLst>
                                    <p:cond delay="0"/>
                                  </p:stCondLst>
                                  <p:childTnLst>
                                    <p:set>
                                      <p:cBhvr>
                                        <p:cTn dur="1" fill="hold" id="63">
                                          <p:stCondLst>
                                            <p:cond delay="0"/>
                                          </p:stCondLst>
                                        </p:cTn>
                                        <p:tgtEl>
                                          <p:spTgt spid="25"/>
                                        </p:tgtEl>
                                        <p:attrNameLst>
                                          <p:attrName>style.visibility</p:attrName>
                                        </p:attrNameLst>
                                      </p:cBhvr>
                                      <p:to>
                                        <p:strVal val="visible"/>
                                      </p:to>
                                    </p:set>
                                    <p:anim calcmode="lin" valueType="num">
                                      <p:cBhvr additive="base">
                                        <p:cTn dur="500" fill="hold" id="64"/>
                                        <p:tgtEl>
                                          <p:spTgt spid="25"/>
                                        </p:tgtEl>
                                        <p:attrNameLst>
                                          <p:attrName>ppt_x</p:attrName>
                                        </p:attrNameLst>
                                      </p:cBhvr>
                                      <p:tavLst>
                                        <p:tav tm="0">
                                          <p:val>
                                            <p:strVal val="0-#ppt_w/2"/>
                                          </p:val>
                                        </p:tav>
                                        <p:tav tm="100000">
                                          <p:val>
                                            <p:strVal val="#ppt_x"/>
                                          </p:val>
                                        </p:tav>
                                      </p:tavLst>
                                    </p:anim>
                                    <p:anim calcmode="lin" valueType="num">
                                      <p:cBhvr additive="base">
                                        <p:cTn dur="500" fill="hold" id="65"/>
                                        <p:tgtEl>
                                          <p:spTgt spid="25"/>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12">
                                  <p:stCondLst>
                                    <p:cond delay="0"/>
                                  </p:stCondLst>
                                  <p:childTnLst>
                                    <p:set>
                                      <p:cBhvr>
                                        <p:cTn dur="1" fill="hold" id="67">
                                          <p:stCondLst>
                                            <p:cond delay="0"/>
                                          </p:stCondLst>
                                        </p:cTn>
                                        <p:tgtEl>
                                          <p:spTgt spid="13"/>
                                        </p:tgtEl>
                                        <p:attrNameLst>
                                          <p:attrName>style.visibility</p:attrName>
                                        </p:attrNameLst>
                                      </p:cBhvr>
                                      <p:to>
                                        <p:strVal val="visible"/>
                                      </p:to>
                                    </p:set>
                                    <p:anim calcmode="lin" valueType="num">
                                      <p:cBhvr additive="base">
                                        <p:cTn dur="500" fill="hold" id="68"/>
                                        <p:tgtEl>
                                          <p:spTgt spid="13"/>
                                        </p:tgtEl>
                                        <p:attrNameLst>
                                          <p:attrName>ppt_x</p:attrName>
                                        </p:attrNameLst>
                                      </p:cBhvr>
                                      <p:tavLst>
                                        <p:tav tm="0">
                                          <p:val>
                                            <p:strVal val="0-#ppt_w/2"/>
                                          </p:val>
                                        </p:tav>
                                        <p:tav tm="100000">
                                          <p:val>
                                            <p:strVal val="#ppt_x"/>
                                          </p:val>
                                        </p:tav>
                                      </p:tavLst>
                                    </p:anim>
                                    <p:anim calcmode="lin" valueType="num">
                                      <p:cBhvr additive="base">
                                        <p:cTn dur="500" fill="hold" id="69"/>
                                        <p:tgtEl>
                                          <p:spTgt spid="13"/>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12">
                                  <p:stCondLst>
                                    <p:cond delay="0"/>
                                  </p:stCondLst>
                                  <p:childTnLst>
                                    <p:set>
                                      <p:cBhvr>
                                        <p:cTn dur="1" fill="hold" id="71">
                                          <p:stCondLst>
                                            <p:cond delay="0"/>
                                          </p:stCondLst>
                                        </p:cTn>
                                        <p:tgtEl>
                                          <p:spTgt spid="14"/>
                                        </p:tgtEl>
                                        <p:attrNameLst>
                                          <p:attrName>style.visibility</p:attrName>
                                        </p:attrNameLst>
                                      </p:cBhvr>
                                      <p:to>
                                        <p:strVal val="visible"/>
                                      </p:to>
                                    </p:set>
                                    <p:anim calcmode="lin" valueType="num">
                                      <p:cBhvr additive="base">
                                        <p:cTn dur="500" fill="hold" id="72"/>
                                        <p:tgtEl>
                                          <p:spTgt spid="14"/>
                                        </p:tgtEl>
                                        <p:attrNameLst>
                                          <p:attrName>ppt_x</p:attrName>
                                        </p:attrNameLst>
                                      </p:cBhvr>
                                      <p:tavLst>
                                        <p:tav tm="0">
                                          <p:val>
                                            <p:strVal val="0-#ppt_w/2"/>
                                          </p:val>
                                        </p:tav>
                                        <p:tav tm="100000">
                                          <p:val>
                                            <p:strVal val="#ppt_x"/>
                                          </p:val>
                                        </p:tav>
                                      </p:tavLst>
                                    </p:anim>
                                    <p:anim calcmode="lin" valueType="num">
                                      <p:cBhvr additive="base">
                                        <p:cTn dur="500" fill="hold" id="73"/>
                                        <p:tgtEl>
                                          <p:spTgt spid="14"/>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12">
                                  <p:stCondLst>
                                    <p:cond delay="0"/>
                                  </p:stCondLst>
                                  <p:childTnLst>
                                    <p:set>
                                      <p:cBhvr>
                                        <p:cTn dur="1" fill="hold" id="75">
                                          <p:stCondLst>
                                            <p:cond delay="0"/>
                                          </p:stCondLst>
                                        </p:cTn>
                                        <p:tgtEl>
                                          <p:spTgt spid="15"/>
                                        </p:tgtEl>
                                        <p:attrNameLst>
                                          <p:attrName>style.visibility</p:attrName>
                                        </p:attrNameLst>
                                      </p:cBhvr>
                                      <p:to>
                                        <p:strVal val="visible"/>
                                      </p:to>
                                    </p:set>
                                    <p:anim calcmode="lin" valueType="num">
                                      <p:cBhvr additive="base">
                                        <p:cTn dur="500" fill="hold" id="76"/>
                                        <p:tgtEl>
                                          <p:spTgt spid="15"/>
                                        </p:tgtEl>
                                        <p:attrNameLst>
                                          <p:attrName>ppt_x</p:attrName>
                                        </p:attrNameLst>
                                      </p:cBhvr>
                                      <p:tavLst>
                                        <p:tav tm="0">
                                          <p:val>
                                            <p:strVal val="0-#ppt_w/2"/>
                                          </p:val>
                                        </p:tav>
                                        <p:tav tm="100000">
                                          <p:val>
                                            <p:strVal val="#ppt_x"/>
                                          </p:val>
                                        </p:tav>
                                      </p:tavLst>
                                    </p:anim>
                                    <p:anim calcmode="lin" valueType="num">
                                      <p:cBhvr additive="base">
                                        <p:cTn dur="500" fill="hold" id="77"/>
                                        <p:tgtEl>
                                          <p:spTgt spid="15"/>
                                        </p:tgtEl>
                                        <p:attrNameLst>
                                          <p:attrName>ppt_y</p:attrName>
                                        </p:attrNameLst>
                                      </p:cBhvr>
                                      <p:tavLst>
                                        <p:tav tm="0">
                                          <p:val>
                                            <p:strVal val="1+#ppt_h/2"/>
                                          </p:val>
                                        </p:tav>
                                        <p:tav tm="100000">
                                          <p:val>
                                            <p:strVal val="#ppt_y"/>
                                          </p:val>
                                        </p:tav>
                                      </p:tavLst>
                                    </p:anim>
                                  </p:childTnLst>
                                </p:cTn>
                              </p:par>
                              <p:par>
                                <p:cTn fill="hold" grpId="0" id="78" nodeType="withEffect" presetClass="entr" presetID="2" presetSubtype="12">
                                  <p:stCondLst>
                                    <p:cond delay="0"/>
                                  </p:stCondLst>
                                  <p:childTnLst>
                                    <p:set>
                                      <p:cBhvr>
                                        <p:cTn dur="1" fill="hold" id="79">
                                          <p:stCondLst>
                                            <p:cond delay="0"/>
                                          </p:stCondLst>
                                        </p:cTn>
                                        <p:tgtEl>
                                          <p:spTgt spid="16"/>
                                        </p:tgtEl>
                                        <p:attrNameLst>
                                          <p:attrName>style.visibility</p:attrName>
                                        </p:attrNameLst>
                                      </p:cBhvr>
                                      <p:to>
                                        <p:strVal val="visible"/>
                                      </p:to>
                                    </p:set>
                                    <p:anim calcmode="lin" valueType="num">
                                      <p:cBhvr additive="base">
                                        <p:cTn dur="500" fill="hold" id="80"/>
                                        <p:tgtEl>
                                          <p:spTgt spid="16"/>
                                        </p:tgtEl>
                                        <p:attrNameLst>
                                          <p:attrName>ppt_x</p:attrName>
                                        </p:attrNameLst>
                                      </p:cBhvr>
                                      <p:tavLst>
                                        <p:tav tm="0">
                                          <p:val>
                                            <p:strVal val="0-#ppt_w/2"/>
                                          </p:val>
                                        </p:tav>
                                        <p:tav tm="100000">
                                          <p:val>
                                            <p:strVal val="#ppt_x"/>
                                          </p:val>
                                        </p:tav>
                                      </p:tavLst>
                                    </p:anim>
                                    <p:anim calcmode="lin" valueType="num">
                                      <p:cBhvr additive="base">
                                        <p:cTn dur="500" fill="hold" id="81"/>
                                        <p:tgtEl>
                                          <p:spTgt spid="16"/>
                                        </p:tgtEl>
                                        <p:attrNameLst>
                                          <p:attrName>ppt_y</p:attrName>
                                        </p:attrNameLst>
                                      </p:cBhvr>
                                      <p:tavLst>
                                        <p:tav tm="0">
                                          <p:val>
                                            <p:strVal val="1+#ppt_h/2"/>
                                          </p:val>
                                        </p:tav>
                                        <p:tav tm="100000">
                                          <p:val>
                                            <p:strVal val="#ppt_y"/>
                                          </p:val>
                                        </p:tav>
                                      </p:tavLst>
                                    </p:anim>
                                  </p:childTnLst>
                                </p:cTn>
                              </p:par>
                              <p:par>
                                <p:cTn fill="hold" grpId="0" id="82" nodeType="withEffect" presetClass="entr" presetID="2" presetSubtype="12">
                                  <p:stCondLst>
                                    <p:cond delay="0"/>
                                  </p:stCondLst>
                                  <p:childTnLst>
                                    <p:set>
                                      <p:cBhvr>
                                        <p:cTn dur="1" fill="hold" id="83">
                                          <p:stCondLst>
                                            <p:cond delay="0"/>
                                          </p:stCondLst>
                                        </p:cTn>
                                        <p:tgtEl>
                                          <p:spTgt spid="17"/>
                                        </p:tgtEl>
                                        <p:attrNameLst>
                                          <p:attrName>style.visibility</p:attrName>
                                        </p:attrNameLst>
                                      </p:cBhvr>
                                      <p:to>
                                        <p:strVal val="visible"/>
                                      </p:to>
                                    </p:set>
                                    <p:anim calcmode="lin" valueType="num">
                                      <p:cBhvr additive="base">
                                        <p:cTn dur="500" fill="hold" id="84"/>
                                        <p:tgtEl>
                                          <p:spTgt spid="17"/>
                                        </p:tgtEl>
                                        <p:attrNameLst>
                                          <p:attrName>ppt_x</p:attrName>
                                        </p:attrNameLst>
                                      </p:cBhvr>
                                      <p:tavLst>
                                        <p:tav tm="0">
                                          <p:val>
                                            <p:strVal val="0-#ppt_w/2"/>
                                          </p:val>
                                        </p:tav>
                                        <p:tav tm="100000">
                                          <p:val>
                                            <p:strVal val="#ppt_x"/>
                                          </p:val>
                                        </p:tav>
                                      </p:tavLst>
                                    </p:anim>
                                    <p:anim calcmode="lin" valueType="num">
                                      <p:cBhvr additive="base">
                                        <p:cTn dur="500" fill="hold" id="85"/>
                                        <p:tgtEl>
                                          <p:spTgt spid="17"/>
                                        </p:tgtEl>
                                        <p:attrNameLst>
                                          <p:attrName>ppt_y</p:attrName>
                                        </p:attrNameLst>
                                      </p:cBhvr>
                                      <p:tavLst>
                                        <p:tav tm="0">
                                          <p:val>
                                            <p:strVal val="1+#ppt_h/2"/>
                                          </p:val>
                                        </p:tav>
                                        <p:tav tm="100000">
                                          <p:val>
                                            <p:strVal val="#ppt_y"/>
                                          </p:val>
                                        </p:tav>
                                      </p:tavLst>
                                    </p:anim>
                                  </p:childTnLst>
                                </p:cTn>
                              </p:par>
                            </p:childTnLst>
                          </p:cTn>
                        </p:par>
                        <p:par>
                          <p:cTn fill="hold" id="86" nodeType="afterGroup">
                            <p:stCondLst>
                              <p:cond delay="4350"/>
                            </p:stCondLst>
                            <p:childTnLst>
                              <p:par>
                                <p:cTn fill="hold" grpId="0" id="87" nodeType="afterEffect" presetClass="entr" presetID="22" presetSubtype="1">
                                  <p:stCondLst>
                                    <p:cond delay="0"/>
                                  </p:stCondLst>
                                  <p:childTnLst>
                                    <p:set>
                                      <p:cBhvr>
                                        <p:cTn dur="1" fill="hold" id="88">
                                          <p:stCondLst>
                                            <p:cond delay="0"/>
                                          </p:stCondLst>
                                        </p:cTn>
                                        <p:tgtEl>
                                          <p:spTgt spid="6"/>
                                        </p:tgtEl>
                                        <p:attrNameLst>
                                          <p:attrName>style.visibility</p:attrName>
                                        </p:attrNameLst>
                                      </p:cBhvr>
                                      <p:to>
                                        <p:strVal val="visible"/>
                                      </p:to>
                                    </p:set>
                                    <p:animEffect filter="wipe(up)" transition="in">
                                      <p:cBhvr>
                                        <p:cTn dur="500" id="8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5"/>
      <p:bldP grpId="0" spid="21"/>
      <p:bldP grpId="0" spid="22"/>
      <p:bldP grpId="0" spid="2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4" name="Rectangle 6"/>
          <p:cNvSpPr>
            <a:spLocks noChangeArrowheads="1"/>
          </p:cNvSpPr>
          <p:nvPr/>
        </p:nvSpPr>
        <p:spPr bwMode="auto">
          <a:xfrm>
            <a:off x="1350963" y="1352550"/>
            <a:ext cx="1582737" cy="1582738"/>
          </a:xfrm>
          <a:prstGeom prst="rect">
            <a:avLst/>
          </a:prstGeom>
          <a:blipFill dpi="0" rotWithShape="1">
            <a:blip r:embed="rId3"/>
            <a:stretch>
              <a:fillRect r="-503"/>
            </a:stretch>
          </a:blipFill>
          <a:ln>
            <a:noFill/>
          </a:ln>
          <a:extLst>
            <a:ext uri="{91240B29-F687-4F45-9708-019B960494DF}">
              <a14:hiddenLine w="9525">
                <a:solidFill>
                  <a:srgbClr val="000000"/>
                </a:solidFill>
                <a:miter lim="800000"/>
                <a:headEnd/>
                <a:tailEnd/>
              </a14:hiddenLine>
            </a:ext>
          </a:extLst>
        </p:spPr>
        <p:txBody>
          <a:bodyPr/>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2297" name="Rectangle 7"/>
          <p:cNvSpPr>
            <a:spLocks noChangeArrowheads="1"/>
          </p:cNvSpPr>
          <p:nvPr/>
        </p:nvSpPr>
        <p:spPr bwMode="auto">
          <a:xfrm>
            <a:off x="2970213" y="1352550"/>
            <a:ext cx="1582737" cy="1582738"/>
          </a:xfrm>
          <a:prstGeom prst="rect">
            <a:avLst/>
          </a:prstGeom>
          <a:solidFill>
            <a:srgbClr val="1848C0"/>
          </a:solidFill>
          <a:ln>
            <a:noFill/>
          </a:ln>
        </p:spPr>
        <p:txBody>
          <a:bodyPr/>
          <a:lstStyle/>
          <a:p>
            <a:endParaRPr altLang="en-US" lang="zh-CN"/>
          </a:p>
        </p:txBody>
      </p:sp>
      <p:sp>
        <p:nvSpPr>
          <p:cNvPr id="12296" name="Rectangle 8"/>
          <p:cNvSpPr>
            <a:spLocks noChangeArrowheads="1"/>
          </p:cNvSpPr>
          <p:nvPr/>
        </p:nvSpPr>
        <p:spPr bwMode="auto">
          <a:xfrm>
            <a:off x="4587875" y="1352550"/>
            <a:ext cx="1584325" cy="1582738"/>
          </a:xfrm>
          <a:prstGeom prst="rect">
            <a:avLst/>
          </a:prstGeom>
          <a:blipFill dpi="0" rotWithShape="1">
            <a:blip r:embed="rId4"/>
            <a:stretch>
              <a:fillRect b="-435"/>
            </a:stretch>
          </a:blipFill>
          <a:ln>
            <a:noFill/>
          </a:ln>
          <a:extLst>
            <a:ext uri="{91240B29-F687-4F45-9708-019B960494DF}">
              <a14:hiddenLine w="9525">
                <a:solidFill>
                  <a:srgbClr val="000000"/>
                </a:solidFill>
                <a:miter lim="800000"/>
                <a:headEnd/>
                <a:tailEnd/>
              </a14:hiddenLine>
            </a:ext>
          </a:extLst>
        </p:spPr>
        <p:txBody>
          <a:bodyPr/>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2301" name="Rectangle 9"/>
          <p:cNvSpPr>
            <a:spLocks noChangeArrowheads="1"/>
          </p:cNvSpPr>
          <p:nvPr/>
        </p:nvSpPr>
        <p:spPr bwMode="auto">
          <a:xfrm>
            <a:off x="6207125" y="1352550"/>
            <a:ext cx="1582738" cy="1582738"/>
          </a:xfrm>
          <a:prstGeom prst="rect">
            <a:avLst/>
          </a:prstGeom>
          <a:solidFill>
            <a:srgbClr val="1848C0"/>
          </a:solidFill>
          <a:ln>
            <a:noFill/>
          </a:ln>
        </p:spPr>
        <p:txBody>
          <a:bodyPr/>
          <a:lstStyle/>
          <a:p>
            <a:endParaRPr altLang="en-US" lang="zh-CN"/>
          </a:p>
        </p:txBody>
      </p:sp>
      <p:sp>
        <p:nvSpPr>
          <p:cNvPr id="12302" name="Rectangle 10"/>
          <p:cNvSpPr>
            <a:spLocks noChangeArrowheads="1"/>
          </p:cNvSpPr>
          <p:nvPr/>
        </p:nvSpPr>
        <p:spPr bwMode="auto">
          <a:xfrm>
            <a:off x="1350963" y="2967038"/>
            <a:ext cx="1582737" cy="1582737"/>
          </a:xfrm>
          <a:prstGeom prst="rect">
            <a:avLst/>
          </a:prstGeom>
          <a:solidFill>
            <a:srgbClr val="1848C0"/>
          </a:solidFill>
          <a:ln>
            <a:noFill/>
          </a:ln>
        </p:spPr>
        <p:txBody>
          <a:bodyPr/>
          <a:lstStyle/>
          <a:p>
            <a:endParaRPr altLang="en-US" lang="zh-CN"/>
          </a:p>
        </p:txBody>
      </p:sp>
      <p:sp>
        <p:nvSpPr>
          <p:cNvPr id="12299" name="Rectangle 11"/>
          <p:cNvSpPr>
            <a:spLocks noChangeArrowheads="1"/>
          </p:cNvSpPr>
          <p:nvPr/>
        </p:nvSpPr>
        <p:spPr bwMode="auto">
          <a:xfrm>
            <a:off x="2970213" y="2967038"/>
            <a:ext cx="1582737" cy="1582737"/>
          </a:xfrm>
          <a:prstGeom prst="rect">
            <a:avLst/>
          </a:prstGeom>
          <a:blipFill dpi="0" rotWithShape="1">
            <a:blip r:embed="rId5"/>
            <a:stretch>
              <a:fillRect r="-167"/>
            </a:stretch>
          </a:blipFill>
          <a:ln>
            <a:noFill/>
          </a:ln>
          <a:extLst>
            <a:ext uri="{91240B29-F687-4F45-9708-019B960494DF}">
              <a14:hiddenLine w="9525">
                <a:solidFill>
                  <a:srgbClr val="000000"/>
                </a:solidFill>
                <a:miter lim="800000"/>
                <a:headEnd/>
                <a:tailEnd/>
              </a14:hiddenLine>
            </a:ext>
          </a:extLst>
        </p:spPr>
        <p:txBody>
          <a:bodyPr/>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2306" name="Rectangle 12"/>
          <p:cNvSpPr>
            <a:spLocks noChangeArrowheads="1"/>
          </p:cNvSpPr>
          <p:nvPr/>
        </p:nvSpPr>
        <p:spPr bwMode="auto">
          <a:xfrm>
            <a:off x="4587875" y="2967038"/>
            <a:ext cx="1584325" cy="1582737"/>
          </a:xfrm>
          <a:prstGeom prst="rect">
            <a:avLst/>
          </a:prstGeom>
          <a:solidFill>
            <a:srgbClr val="1848C0"/>
          </a:solidFill>
          <a:ln>
            <a:noFill/>
          </a:ln>
        </p:spPr>
        <p:txBody>
          <a:bodyPr/>
          <a:lstStyle/>
          <a:p>
            <a:endParaRPr altLang="en-US" lang="zh-CN"/>
          </a:p>
        </p:txBody>
      </p:sp>
      <p:sp>
        <p:nvSpPr>
          <p:cNvPr id="2" name="Rectangle 13"/>
          <p:cNvSpPr>
            <a:spLocks noChangeArrowheads="1"/>
          </p:cNvSpPr>
          <p:nvPr/>
        </p:nvSpPr>
        <p:spPr bwMode="auto">
          <a:xfrm>
            <a:off x="6207125" y="2967038"/>
            <a:ext cx="1582738" cy="1582737"/>
          </a:xfrm>
          <a:prstGeom prst="rect">
            <a:avLst/>
          </a:prstGeom>
          <a:blipFill dpi="0" rotWithShape="1">
            <a:blip r:embed="rId6"/>
            <a:stretch>
              <a:fillRect r="-503"/>
            </a:stretch>
          </a:blipFill>
          <a:ln>
            <a:noFill/>
          </a:ln>
          <a:extLst>
            <a:ext uri="{91240B29-F687-4F45-9708-019B960494DF}">
              <a14:hiddenLine w="9525">
                <a:solidFill>
                  <a:srgbClr val="000000"/>
                </a:solidFill>
                <a:miter lim="800000"/>
                <a:headEnd/>
                <a:tailEnd/>
              </a14:hiddenLine>
            </a:ext>
          </a:extLst>
        </p:spPr>
        <p:txBody>
          <a:bodyPr/>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2310" name="Freeform 14"/>
          <p:cNvSpPr>
            <a:spLocks noEditPoints="1"/>
          </p:cNvSpPr>
          <p:nvPr/>
        </p:nvSpPr>
        <p:spPr bwMode="auto">
          <a:xfrm>
            <a:off x="3503613" y="1624013"/>
            <a:ext cx="517525" cy="517525"/>
          </a:xfrm>
          <a:custGeom>
            <a:gdLst>
              <a:gd fmla="*/ 258763 w 326" name="T0"/>
              <a:gd fmla="*/ 323850 h 326" name="T1"/>
              <a:gd fmla="*/ 130175 w 326" name="T2"/>
              <a:gd fmla="*/ 195263 h 326" name="T3"/>
              <a:gd fmla="*/ 193675 w 326" name="T4"/>
              <a:gd fmla="*/ 195263 h 326" name="T5"/>
              <a:gd fmla="*/ 193675 w 326" name="T6"/>
              <a:gd fmla="*/ 0 h 326" name="T7"/>
              <a:gd fmla="*/ 323850 w 326" name="T8"/>
              <a:gd fmla="*/ 0 h 326" name="T9"/>
              <a:gd fmla="*/ 323850 w 326" name="T10"/>
              <a:gd fmla="*/ 195263 h 326" name="T11"/>
              <a:gd fmla="*/ 388938 w 326" name="T12"/>
              <a:gd fmla="*/ 195263 h 326" name="T13"/>
              <a:gd fmla="*/ 258763 w 326" name="T14"/>
              <a:gd fmla="*/ 323850 h 326" name="T15"/>
              <a:gd fmla="*/ 436563 w 326" name="T16"/>
              <a:gd fmla="*/ 161925 h 326" name="T17"/>
              <a:gd fmla="*/ 398463 w 326" name="T18"/>
              <a:gd fmla="*/ 161925 h 326" name="T19"/>
              <a:gd fmla="*/ 479425 w 326" name="T20"/>
              <a:gd fmla="*/ 323850 h 326" name="T21"/>
              <a:gd fmla="*/ 388938 w 326" name="T22"/>
              <a:gd fmla="*/ 323850 h 326" name="T23"/>
              <a:gd fmla="*/ 323850 w 326" name="T24"/>
              <a:gd fmla="*/ 420688 h 326" name="T25"/>
              <a:gd fmla="*/ 193675 w 326" name="T26"/>
              <a:gd fmla="*/ 420688 h 326" name="T27"/>
              <a:gd fmla="*/ 130175 w 326" name="T28"/>
              <a:gd fmla="*/ 323850 h 326" name="T29"/>
              <a:gd fmla="*/ 34925 w 326" name="T30"/>
              <a:gd fmla="*/ 323850 h 326" name="T31"/>
              <a:gd fmla="*/ 115888 w 326" name="T32"/>
              <a:gd fmla="*/ 161925 h 326" name="T33"/>
              <a:gd fmla="*/ 80963 w 326" name="T34"/>
              <a:gd fmla="*/ 161925 h 326" name="T35"/>
              <a:gd fmla="*/ 0 w 326" name="T36"/>
              <a:gd fmla="*/ 323850 h 326" name="T37"/>
              <a:gd fmla="*/ 0 w 326" name="T38"/>
              <a:gd fmla="*/ 517525 h 326" name="T39"/>
              <a:gd fmla="*/ 517525 w 326" name="T40"/>
              <a:gd fmla="*/ 517525 h 326" name="T41"/>
              <a:gd fmla="*/ 517525 w 326" name="T42"/>
              <a:gd fmla="*/ 323850 h 326" name="T43"/>
              <a:gd fmla="*/ 436563 w 326" name="T44"/>
              <a:gd fmla="*/ 161925 h 32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26" w="326">
                <a:moveTo>
                  <a:pt x="163" y="204"/>
                </a:moveTo>
                <a:lnTo>
                  <a:pt x="82" y="123"/>
                </a:lnTo>
                <a:lnTo>
                  <a:pt x="122" y="123"/>
                </a:lnTo>
                <a:lnTo>
                  <a:pt x="122" y="0"/>
                </a:lnTo>
                <a:lnTo>
                  <a:pt x="204" y="0"/>
                </a:lnTo>
                <a:lnTo>
                  <a:pt x="204" y="123"/>
                </a:lnTo>
                <a:lnTo>
                  <a:pt x="245" y="123"/>
                </a:lnTo>
                <a:lnTo>
                  <a:pt x="163" y="204"/>
                </a:lnTo>
                <a:close/>
                <a:moveTo>
                  <a:pt x="275" y="102"/>
                </a:moveTo>
                <a:lnTo>
                  <a:pt x="251" y="102"/>
                </a:lnTo>
                <a:lnTo>
                  <a:pt x="302" y="204"/>
                </a:lnTo>
                <a:lnTo>
                  <a:pt x="245" y="204"/>
                </a:lnTo>
                <a:lnTo>
                  <a:pt x="204" y="265"/>
                </a:lnTo>
                <a:lnTo>
                  <a:pt x="122" y="265"/>
                </a:lnTo>
                <a:lnTo>
                  <a:pt x="82" y="204"/>
                </a:lnTo>
                <a:lnTo>
                  <a:pt x="22" y="204"/>
                </a:lnTo>
                <a:lnTo>
                  <a:pt x="73" y="102"/>
                </a:lnTo>
                <a:lnTo>
                  <a:pt x="51" y="102"/>
                </a:lnTo>
                <a:lnTo>
                  <a:pt x="0" y="204"/>
                </a:lnTo>
                <a:lnTo>
                  <a:pt x="0" y="326"/>
                </a:lnTo>
                <a:lnTo>
                  <a:pt x="326" y="326"/>
                </a:lnTo>
                <a:lnTo>
                  <a:pt x="326" y="204"/>
                </a:lnTo>
                <a:lnTo>
                  <a:pt x="275" y="10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2311" name="Rectangle 15"/>
          <p:cNvSpPr>
            <a:spLocks noChangeArrowheads="1"/>
          </p:cNvSpPr>
          <p:nvPr/>
        </p:nvSpPr>
        <p:spPr bwMode="auto">
          <a:xfrm>
            <a:off x="5284788" y="3603625"/>
            <a:ext cx="161925" cy="3175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12" name="Freeform 16"/>
          <p:cNvSpPr/>
          <p:nvPr/>
        </p:nvSpPr>
        <p:spPr bwMode="auto">
          <a:xfrm>
            <a:off x="5219700" y="3214688"/>
            <a:ext cx="323850" cy="96837"/>
          </a:xfrm>
          <a:custGeom>
            <a:gdLst>
              <a:gd fmla="*/ 32385 w 120" name="T0"/>
              <a:gd fmla="*/ 32279 h 36" name="T1"/>
              <a:gd fmla="*/ 291465 w 120" name="T2"/>
              <a:gd fmla="*/ 32279 h 36" name="T3"/>
              <a:gd fmla="*/ 291465 w 120" name="T4"/>
              <a:gd fmla="*/ 96837 h 36" name="T5"/>
              <a:gd fmla="*/ 323850 w 120" name="T6"/>
              <a:gd fmla="*/ 96837 h 36" name="T7"/>
              <a:gd fmla="*/ 323850 w 120" name="T8"/>
              <a:gd fmla="*/ 32279 h 36" name="T9"/>
              <a:gd fmla="*/ 291465 w 120" name="T10"/>
              <a:gd fmla="*/ 0 h 36" name="T11"/>
              <a:gd fmla="*/ 32385 w 120" name="T12"/>
              <a:gd fmla="*/ 0 h 36" name="T13"/>
              <a:gd fmla="*/ 0 w 120" name="T14"/>
              <a:gd fmla="*/ 32279 h 36" name="T15"/>
              <a:gd fmla="*/ 0 w 120" name="T16"/>
              <a:gd fmla="*/ 96837 h 36" name="T17"/>
              <a:gd fmla="*/ 32385 w 120" name="T18"/>
              <a:gd fmla="*/ 96837 h 36" name="T19"/>
              <a:gd fmla="*/ 32385 w 120" name="T20"/>
              <a:gd fmla="*/ 32279 h 3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6" w="120">
                <a:moveTo>
                  <a:pt x="12" y="12"/>
                </a:moveTo>
                <a:cubicBezTo>
                  <a:pt x="108" y="12"/>
                  <a:pt x="108" y="12"/>
                  <a:pt x="108" y="12"/>
                </a:cubicBezTo>
                <a:cubicBezTo>
                  <a:pt x="108" y="36"/>
                  <a:pt x="108" y="36"/>
                  <a:pt x="108" y="36"/>
                </a:cubicBezTo>
                <a:cubicBezTo>
                  <a:pt x="120" y="36"/>
                  <a:pt x="120" y="36"/>
                  <a:pt x="120" y="36"/>
                </a:cubicBezTo>
                <a:cubicBezTo>
                  <a:pt x="120" y="12"/>
                  <a:pt x="120" y="12"/>
                  <a:pt x="120" y="12"/>
                </a:cubicBezTo>
                <a:cubicBezTo>
                  <a:pt x="120" y="5"/>
                  <a:pt x="114" y="0"/>
                  <a:pt x="108" y="0"/>
                </a:cubicBezTo>
                <a:cubicBezTo>
                  <a:pt x="12" y="0"/>
                  <a:pt x="12" y="0"/>
                  <a:pt x="12" y="0"/>
                </a:cubicBezTo>
                <a:cubicBezTo>
                  <a:pt x="5" y="0"/>
                  <a:pt x="0" y="5"/>
                  <a:pt x="0" y="12"/>
                </a:cubicBezTo>
                <a:cubicBezTo>
                  <a:pt x="0" y="36"/>
                  <a:pt x="0" y="36"/>
                  <a:pt x="0" y="36"/>
                </a:cubicBezTo>
                <a:cubicBezTo>
                  <a:pt x="12" y="36"/>
                  <a:pt x="12" y="36"/>
                  <a:pt x="12" y="36"/>
                </a:cubicBezTo>
                <a:lnTo>
                  <a:pt x="12" y="1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2313" name="Rectangle 17"/>
          <p:cNvSpPr>
            <a:spLocks noChangeArrowheads="1"/>
          </p:cNvSpPr>
          <p:nvPr/>
        </p:nvSpPr>
        <p:spPr bwMode="auto">
          <a:xfrm>
            <a:off x="5284788" y="3538538"/>
            <a:ext cx="193675" cy="3175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14" name="Freeform 18"/>
          <p:cNvSpPr>
            <a:spLocks noEditPoints="1"/>
          </p:cNvSpPr>
          <p:nvPr/>
        </p:nvSpPr>
        <p:spPr bwMode="auto">
          <a:xfrm>
            <a:off x="5122863" y="3344863"/>
            <a:ext cx="517525" cy="387350"/>
          </a:xfrm>
          <a:custGeom>
            <a:gdLst>
              <a:gd fmla="*/ 485180 w 192" name="T0"/>
              <a:gd fmla="*/ 0 h 144" name="T1"/>
              <a:gd fmla="*/ 32345 w 192" name="T2"/>
              <a:gd fmla="*/ 0 h 144" name="T3"/>
              <a:gd fmla="*/ 0 w 192" name="T4"/>
              <a:gd fmla="*/ 32279 h 144" name="T5"/>
              <a:gd fmla="*/ 0 w 192" name="T6"/>
              <a:gd fmla="*/ 225954 h 144" name="T7"/>
              <a:gd fmla="*/ 32345 w 192" name="T8"/>
              <a:gd fmla="*/ 258233 h 144" name="T9"/>
              <a:gd fmla="*/ 97036 w 192" name="T10"/>
              <a:gd fmla="*/ 258233 h 144" name="T11"/>
              <a:gd fmla="*/ 97036 w 192" name="T12"/>
              <a:gd fmla="*/ 355071 h 144" name="T13"/>
              <a:gd fmla="*/ 129381 w 192" name="T14"/>
              <a:gd fmla="*/ 387350 h 144" name="T15"/>
              <a:gd fmla="*/ 388144 w 192" name="T16"/>
              <a:gd fmla="*/ 387350 h 144" name="T17"/>
              <a:gd fmla="*/ 420489 w 192" name="T18"/>
              <a:gd fmla="*/ 355071 h 144" name="T19"/>
              <a:gd fmla="*/ 420489 w 192" name="T20"/>
              <a:gd fmla="*/ 258233 h 144" name="T21"/>
              <a:gd fmla="*/ 485180 w 192" name="T22"/>
              <a:gd fmla="*/ 258233 h 144" name="T23"/>
              <a:gd fmla="*/ 517525 w 192" name="T24"/>
              <a:gd fmla="*/ 225954 h 144" name="T25"/>
              <a:gd fmla="*/ 517525 w 192" name="T26"/>
              <a:gd fmla="*/ 32279 h 144" name="T27"/>
              <a:gd fmla="*/ 485180 w 192" name="T28"/>
              <a:gd fmla="*/ 0 h 144" name="T29"/>
              <a:gd fmla="*/ 388144 w 192" name="T30"/>
              <a:gd fmla="*/ 355071 h 144" name="T31"/>
              <a:gd fmla="*/ 129381 w 192" name="T32"/>
              <a:gd fmla="*/ 355071 h 144" name="T33"/>
              <a:gd fmla="*/ 129381 w 192" name="T34"/>
              <a:gd fmla="*/ 161396 h 144" name="T35"/>
              <a:gd fmla="*/ 388144 w 192" name="T36"/>
              <a:gd fmla="*/ 161396 h 144" name="T37"/>
              <a:gd fmla="*/ 388144 w 192" name="T38"/>
              <a:gd fmla="*/ 355071 h 144" name="T39"/>
              <a:gd fmla="*/ 452834 w 192" name="T40"/>
              <a:gd fmla="*/ 96838 h 144" name="T41"/>
              <a:gd fmla="*/ 420489 w 192" name="T42"/>
              <a:gd fmla="*/ 64558 h 144" name="T43"/>
              <a:gd fmla="*/ 452834 w 192" name="T44"/>
              <a:gd fmla="*/ 32279 h 144" name="T45"/>
              <a:gd fmla="*/ 485180 w 192" name="T46"/>
              <a:gd fmla="*/ 64558 h 144" name="T47"/>
              <a:gd fmla="*/ 452834 w 192" name="T48"/>
              <a:gd fmla="*/ 96838 h 14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44" w="192">
                <a:moveTo>
                  <a:pt x="180" y="0"/>
                </a:moveTo>
                <a:cubicBezTo>
                  <a:pt x="12" y="0"/>
                  <a:pt x="12" y="0"/>
                  <a:pt x="12" y="0"/>
                </a:cubicBezTo>
                <a:cubicBezTo>
                  <a:pt x="5" y="0"/>
                  <a:pt x="0" y="5"/>
                  <a:pt x="0" y="12"/>
                </a:cubicBezTo>
                <a:cubicBezTo>
                  <a:pt x="0" y="84"/>
                  <a:pt x="0" y="84"/>
                  <a:pt x="0" y="84"/>
                </a:cubicBezTo>
                <a:cubicBezTo>
                  <a:pt x="0" y="90"/>
                  <a:pt x="5" y="96"/>
                  <a:pt x="12" y="96"/>
                </a:cubicBezTo>
                <a:cubicBezTo>
                  <a:pt x="36" y="96"/>
                  <a:pt x="36" y="96"/>
                  <a:pt x="36" y="96"/>
                </a:cubicBezTo>
                <a:cubicBezTo>
                  <a:pt x="36" y="132"/>
                  <a:pt x="36" y="132"/>
                  <a:pt x="36" y="132"/>
                </a:cubicBezTo>
                <a:cubicBezTo>
                  <a:pt x="36" y="138"/>
                  <a:pt x="41" y="144"/>
                  <a:pt x="48" y="144"/>
                </a:cubicBezTo>
                <a:cubicBezTo>
                  <a:pt x="144" y="144"/>
                  <a:pt x="144" y="144"/>
                  <a:pt x="144" y="144"/>
                </a:cubicBezTo>
                <a:cubicBezTo>
                  <a:pt x="150" y="144"/>
                  <a:pt x="156" y="138"/>
                  <a:pt x="156" y="132"/>
                </a:cubicBezTo>
                <a:cubicBezTo>
                  <a:pt x="156" y="96"/>
                  <a:pt x="156" y="96"/>
                  <a:pt x="156" y="96"/>
                </a:cubicBezTo>
                <a:cubicBezTo>
                  <a:pt x="180" y="96"/>
                  <a:pt x="180" y="96"/>
                  <a:pt x="180" y="96"/>
                </a:cubicBezTo>
                <a:cubicBezTo>
                  <a:pt x="186" y="96"/>
                  <a:pt x="192" y="90"/>
                  <a:pt x="192" y="84"/>
                </a:cubicBezTo>
                <a:cubicBezTo>
                  <a:pt x="192" y="12"/>
                  <a:pt x="192" y="12"/>
                  <a:pt x="192" y="12"/>
                </a:cubicBezTo>
                <a:cubicBezTo>
                  <a:pt x="192" y="5"/>
                  <a:pt x="186" y="0"/>
                  <a:pt x="180" y="0"/>
                </a:cubicBezTo>
                <a:close/>
                <a:moveTo>
                  <a:pt x="144" y="132"/>
                </a:moveTo>
                <a:cubicBezTo>
                  <a:pt x="48" y="132"/>
                  <a:pt x="48" y="132"/>
                  <a:pt x="48" y="132"/>
                </a:cubicBezTo>
                <a:cubicBezTo>
                  <a:pt x="48" y="60"/>
                  <a:pt x="48" y="60"/>
                  <a:pt x="48" y="60"/>
                </a:cubicBezTo>
                <a:cubicBezTo>
                  <a:pt x="144" y="60"/>
                  <a:pt x="144" y="60"/>
                  <a:pt x="144" y="60"/>
                </a:cubicBezTo>
                <a:lnTo>
                  <a:pt x="144" y="132"/>
                </a:lnTo>
                <a:close/>
                <a:moveTo>
                  <a:pt x="168" y="36"/>
                </a:moveTo>
                <a:cubicBezTo>
                  <a:pt x="161" y="36"/>
                  <a:pt x="156" y="30"/>
                  <a:pt x="156" y="24"/>
                </a:cubicBezTo>
                <a:cubicBezTo>
                  <a:pt x="156" y="17"/>
                  <a:pt x="161" y="12"/>
                  <a:pt x="168" y="12"/>
                </a:cubicBezTo>
                <a:cubicBezTo>
                  <a:pt x="174" y="12"/>
                  <a:pt x="180" y="17"/>
                  <a:pt x="180" y="24"/>
                </a:cubicBezTo>
                <a:cubicBezTo>
                  <a:pt x="180" y="30"/>
                  <a:pt x="174" y="36"/>
                  <a:pt x="168" y="3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2315" name="Rectangle 19"/>
          <p:cNvSpPr>
            <a:spLocks noChangeArrowheads="1"/>
          </p:cNvSpPr>
          <p:nvPr/>
        </p:nvSpPr>
        <p:spPr bwMode="auto">
          <a:xfrm>
            <a:off x="2951163" y="2287588"/>
            <a:ext cx="1620837" cy="4937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10000"/>
              </a:lnSpc>
            </a:pPr>
            <a:r>
              <a:rPr altLang="zh-CN" lang="en-US" sz="800">
                <a:solidFill>
                  <a:schemeClr val="bg1"/>
                </a:solidFill>
                <a:latin charset="-122" panose="020b0503020204020204" pitchFamily="34" typeface="微软雅黑"/>
                <a:ea charset="-122" panose="020b0503020204020204" pitchFamily="34" typeface="微软雅黑"/>
              </a:rPr>
              <a:t>We have many PowerPoint templates that has been specifically designed .</a:t>
            </a:r>
          </a:p>
        </p:txBody>
      </p:sp>
      <p:sp>
        <p:nvSpPr>
          <p:cNvPr id="12316" name="Rectangle 20"/>
          <p:cNvSpPr>
            <a:spLocks noChangeArrowheads="1"/>
          </p:cNvSpPr>
          <p:nvPr/>
        </p:nvSpPr>
        <p:spPr bwMode="auto">
          <a:xfrm>
            <a:off x="4565650" y="3884613"/>
            <a:ext cx="1620838" cy="4937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10000"/>
              </a:lnSpc>
            </a:pPr>
            <a:r>
              <a:rPr altLang="zh-CN" lang="en-US" sz="800">
                <a:solidFill>
                  <a:schemeClr val="bg1"/>
                </a:solidFill>
                <a:latin charset="-122" panose="020b0503020204020204" pitchFamily="34" typeface="微软雅黑"/>
                <a:ea charset="-122" panose="020b0503020204020204" pitchFamily="34" typeface="微软雅黑"/>
              </a:rPr>
              <a:t>We have many PowerPoint templates that has been specifically designed .</a:t>
            </a:r>
          </a:p>
        </p:txBody>
      </p:sp>
      <p:sp>
        <p:nvSpPr>
          <p:cNvPr id="12317" name="Rectangle 21"/>
          <p:cNvSpPr>
            <a:spLocks noChangeArrowheads="1"/>
          </p:cNvSpPr>
          <p:nvPr/>
        </p:nvSpPr>
        <p:spPr bwMode="auto">
          <a:xfrm>
            <a:off x="1679575" y="3368675"/>
            <a:ext cx="952817"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b="1" lang="zh-CN" sz="2800">
                <a:solidFill>
                  <a:schemeClr val="bg1"/>
                </a:solidFill>
                <a:latin charset="-122" panose="020b0503020204020204" pitchFamily="34" typeface="微软雅黑"/>
                <a:ea charset="-122" panose="020b0503020204020204" pitchFamily="34" typeface="微软雅黑"/>
              </a:rPr>
              <a:t>30%</a:t>
            </a:r>
          </a:p>
        </p:txBody>
      </p:sp>
      <p:sp>
        <p:nvSpPr>
          <p:cNvPr id="12318" name="Line 22"/>
          <p:cNvSpPr>
            <a:spLocks noChangeShapeType="1"/>
          </p:cNvSpPr>
          <p:nvPr/>
        </p:nvSpPr>
        <p:spPr bwMode="auto">
          <a:xfrm>
            <a:off x="1619250" y="3871913"/>
            <a:ext cx="1081088" cy="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2319" name="Rectangle 23"/>
          <p:cNvSpPr>
            <a:spLocks noChangeArrowheads="1"/>
          </p:cNvSpPr>
          <p:nvPr/>
        </p:nvSpPr>
        <p:spPr bwMode="auto">
          <a:xfrm>
            <a:off x="1733550" y="3968750"/>
            <a:ext cx="84296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chemeClr val="bg1"/>
                </a:solidFill>
                <a:latin charset="-122" panose="020b0503020204020204" pitchFamily="34" typeface="微软雅黑"/>
                <a:ea charset="-122" panose="020b0503020204020204" pitchFamily="34" typeface="微软雅黑"/>
              </a:rPr>
              <a:t>YOUR TEXT HERE</a:t>
            </a:r>
          </a:p>
        </p:txBody>
      </p:sp>
      <p:sp>
        <p:nvSpPr>
          <p:cNvPr id="12320" name="Rectangle 24"/>
          <p:cNvSpPr>
            <a:spLocks noChangeArrowheads="1"/>
          </p:cNvSpPr>
          <p:nvPr/>
        </p:nvSpPr>
        <p:spPr bwMode="auto">
          <a:xfrm>
            <a:off x="6535739" y="1771650"/>
            <a:ext cx="952817"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b="1" lang="zh-CN" sz="2800">
                <a:solidFill>
                  <a:schemeClr val="bg1"/>
                </a:solidFill>
                <a:latin charset="-122" panose="020b0503020204020204" pitchFamily="34" typeface="微软雅黑"/>
                <a:ea charset="-122" panose="020b0503020204020204" pitchFamily="34" typeface="微软雅黑"/>
              </a:rPr>
              <a:t>75%</a:t>
            </a:r>
          </a:p>
        </p:txBody>
      </p:sp>
      <p:sp>
        <p:nvSpPr>
          <p:cNvPr id="12321" name="Line 25"/>
          <p:cNvSpPr>
            <a:spLocks noChangeShapeType="1"/>
          </p:cNvSpPr>
          <p:nvPr/>
        </p:nvSpPr>
        <p:spPr bwMode="auto">
          <a:xfrm>
            <a:off x="6475413" y="2274888"/>
            <a:ext cx="1081087" cy="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2322" name="Rectangle 26"/>
          <p:cNvSpPr>
            <a:spLocks noChangeArrowheads="1"/>
          </p:cNvSpPr>
          <p:nvPr/>
        </p:nvSpPr>
        <p:spPr bwMode="auto">
          <a:xfrm>
            <a:off x="6589713" y="2371725"/>
            <a:ext cx="84296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chemeClr val="bg1"/>
                </a:solidFill>
                <a:latin charset="-122" panose="020b0503020204020204" pitchFamily="34" typeface="微软雅黑"/>
                <a:ea charset="-122" panose="020b0503020204020204" pitchFamily="34" typeface="微软雅黑"/>
              </a:rPr>
              <a:t>YOUR TEXT HERE</a:t>
            </a:r>
          </a:p>
        </p:txBody>
      </p:sp>
      <p:sp>
        <p:nvSpPr>
          <p:cNvPr id="26"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具体工作完成情况</a:t>
            </a:r>
          </a:p>
        </p:txBody>
      </p:sp>
      <p:sp>
        <p:nvSpPr>
          <p:cNvPr id="27"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8"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1+#ppt_w/2"/>
                                          </p:val>
                                        </p:tav>
                                        <p:tav tm="100000">
                                          <p:val>
                                            <p:strVal val="#ppt_x"/>
                                          </p:val>
                                        </p:tav>
                                      </p:tavLst>
                                    </p:anim>
                                    <p:anim calcmode="lin" valueType="num">
                                      <p:cBhvr additive="base">
                                        <p:cTn dur="500" fill="hold" id="8"/>
                                        <p:tgtEl>
                                          <p:spTgt spid="2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500" fill="hold" id="11"/>
                                        <p:tgtEl>
                                          <p:spTgt spid="28"/>
                                        </p:tgtEl>
                                        <p:attrNameLst>
                                          <p:attrName>ppt_x</p:attrName>
                                        </p:attrNameLst>
                                      </p:cBhvr>
                                      <p:tavLst>
                                        <p:tav tm="0">
                                          <p:val>
                                            <p:strVal val="0-#ppt_w/2"/>
                                          </p:val>
                                        </p:tav>
                                        <p:tav tm="100000">
                                          <p:val>
                                            <p:strVal val="#ppt_x"/>
                                          </p:val>
                                        </p:tav>
                                      </p:tavLst>
                                    </p:anim>
                                    <p:anim calcmode="lin" valueType="num">
                                      <p:cBhvr additive="base">
                                        <p:cTn dur="500" fill="hold" id="12"/>
                                        <p:tgtEl>
                                          <p:spTgt spid="2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12294"/>
                                        </p:tgtEl>
                                        <p:attrNameLst>
                                          <p:attrName>style.visibility</p:attrName>
                                        </p:attrNameLst>
                                      </p:cBhvr>
                                      <p:to>
                                        <p:strVal val="visible"/>
                                      </p:to>
                                    </p:set>
                                    <p:anim calcmode="lin" valueType="num">
                                      <p:cBhvr additive="base">
                                        <p:cTn dur="500" fill="hold" id="22"/>
                                        <p:tgtEl>
                                          <p:spTgt spid="12294"/>
                                        </p:tgtEl>
                                        <p:attrNameLst>
                                          <p:attrName>ppt_x</p:attrName>
                                        </p:attrNameLst>
                                      </p:cBhvr>
                                      <p:tavLst>
                                        <p:tav tm="0">
                                          <p:val>
                                            <p:strVal val="0-#ppt_w/2"/>
                                          </p:val>
                                        </p:tav>
                                        <p:tav tm="100000">
                                          <p:val>
                                            <p:strVal val="#ppt_x"/>
                                          </p:val>
                                        </p:tav>
                                      </p:tavLst>
                                    </p:anim>
                                    <p:anim calcmode="lin" valueType="num">
                                      <p:cBhvr additive="base">
                                        <p:cTn dur="500" fill="hold" id="23"/>
                                        <p:tgtEl>
                                          <p:spTgt spid="12294"/>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12302"/>
                                        </p:tgtEl>
                                        <p:attrNameLst>
                                          <p:attrName>style.visibility</p:attrName>
                                        </p:attrNameLst>
                                      </p:cBhvr>
                                      <p:to>
                                        <p:strVal val="visible"/>
                                      </p:to>
                                    </p:set>
                                    <p:animEffect filter="wipe(up)" transition="in">
                                      <p:cBhvr>
                                        <p:cTn dur="500" id="27"/>
                                        <p:tgtEl>
                                          <p:spTgt spid="12302"/>
                                        </p:tgtEl>
                                      </p:cBhvr>
                                    </p:animEffect>
                                  </p:childTnLst>
                                </p:cTn>
                              </p:par>
                            </p:childTnLst>
                          </p:cTn>
                        </p:par>
                        <p:par>
                          <p:cTn fill="hold" id="28" nodeType="afterGroup">
                            <p:stCondLst>
                              <p:cond delay="2500"/>
                            </p:stCondLst>
                            <p:childTnLst>
                              <p:par>
                                <p:cTn fill="hold" grpId="0" id="29" nodeType="afterEffect" presetClass="entr" presetID="42" presetSubtype="0">
                                  <p:stCondLst>
                                    <p:cond delay="0"/>
                                  </p:stCondLst>
                                  <p:childTnLst>
                                    <p:set>
                                      <p:cBhvr>
                                        <p:cTn dur="1" fill="hold" id="30">
                                          <p:stCondLst>
                                            <p:cond delay="0"/>
                                          </p:stCondLst>
                                        </p:cTn>
                                        <p:tgtEl>
                                          <p:spTgt spid="12317"/>
                                        </p:tgtEl>
                                        <p:attrNameLst>
                                          <p:attrName>style.visibility</p:attrName>
                                        </p:attrNameLst>
                                      </p:cBhvr>
                                      <p:to>
                                        <p:strVal val="visible"/>
                                      </p:to>
                                    </p:set>
                                    <p:animEffect filter="fade" transition="in">
                                      <p:cBhvr>
                                        <p:cTn dur="1000" id="31"/>
                                        <p:tgtEl>
                                          <p:spTgt spid="12317"/>
                                        </p:tgtEl>
                                      </p:cBhvr>
                                    </p:animEffect>
                                    <p:anim calcmode="lin" valueType="num">
                                      <p:cBhvr>
                                        <p:cTn dur="1000" fill="hold" id="32"/>
                                        <p:tgtEl>
                                          <p:spTgt spid="12317"/>
                                        </p:tgtEl>
                                        <p:attrNameLst>
                                          <p:attrName>ppt_x</p:attrName>
                                        </p:attrNameLst>
                                      </p:cBhvr>
                                      <p:tavLst>
                                        <p:tav tm="0">
                                          <p:val>
                                            <p:strVal val="#ppt_x"/>
                                          </p:val>
                                        </p:tav>
                                        <p:tav tm="100000">
                                          <p:val>
                                            <p:strVal val="#ppt_x"/>
                                          </p:val>
                                        </p:tav>
                                      </p:tavLst>
                                    </p:anim>
                                    <p:anim calcmode="lin" valueType="num">
                                      <p:cBhvr>
                                        <p:cTn dur="1000" fill="hold" id="33"/>
                                        <p:tgtEl>
                                          <p:spTgt spid="12317"/>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12318"/>
                                        </p:tgtEl>
                                        <p:attrNameLst>
                                          <p:attrName>style.visibility</p:attrName>
                                        </p:attrNameLst>
                                      </p:cBhvr>
                                      <p:to>
                                        <p:strVal val="visible"/>
                                      </p:to>
                                    </p:set>
                                    <p:animEffect filter="fade" transition="in">
                                      <p:cBhvr>
                                        <p:cTn dur="1000" id="36"/>
                                        <p:tgtEl>
                                          <p:spTgt spid="12318"/>
                                        </p:tgtEl>
                                      </p:cBhvr>
                                    </p:animEffect>
                                    <p:anim calcmode="lin" valueType="num">
                                      <p:cBhvr>
                                        <p:cTn dur="1000" fill="hold" id="37"/>
                                        <p:tgtEl>
                                          <p:spTgt spid="12318"/>
                                        </p:tgtEl>
                                        <p:attrNameLst>
                                          <p:attrName>ppt_x</p:attrName>
                                        </p:attrNameLst>
                                      </p:cBhvr>
                                      <p:tavLst>
                                        <p:tav tm="0">
                                          <p:val>
                                            <p:strVal val="#ppt_x"/>
                                          </p:val>
                                        </p:tav>
                                        <p:tav tm="100000">
                                          <p:val>
                                            <p:strVal val="#ppt_x"/>
                                          </p:val>
                                        </p:tav>
                                      </p:tavLst>
                                    </p:anim>
                                    <p:anim calcmode="lin" valueType="num">
                                      <p:cBhvr>
                                        <p:cTn dur="1000" fill="hold" id="38"/>
                                        <p:tgtEl>
                                          <p:spTgt spid="12318"/>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2319"/>
                                        </p:tgtEl>
                                        <p:attrNameLst>
                                          <p:attrName>style.visibility</p:attrName>
                                        </p:attrNameLst>
                                      </p:cBhvr>
                                      <p:to>
                                        <p:strVal val="visible"/>
                                      </p:to>
                                    </p:set>
                                    <p:animEffect filter="fade" transition="in">
                                      <p:cBhvr>
                                        <p:cTn dur="1000" id="41"/>
                                        <p:tgtEl>
                                          <p:spTgt spid="12319"/>
                                        </p:tgtEl>
                                      </p:cBhvr>
                                    </p:animEffect>
                                    <p:anim calcmode="lin" valueType="num">
                                      <p:cBhvr>
                                        <p:cTn dur="1000" fill="hold" id="42"/>
                                        <p:tgtEl>
                                          <p:spTgt spid="12319"/>
                                        </p:tgtEl>
                                        <p:attrNameLst>
                                          <p:attrName>ppt_x</p:attrName>
                                        </p:attrNameLst>
                                      </p:cBhvr>
                                      <p:tavLst>
                                        <p:tav tm="0">
                                          <p:val>
                                            <p:strVal val="#ppt_x"/>
                                          </p:val>
                                        </p:tav>
                                        <p:tav tm="100000">
                                          <p:val>
                                            <p:strVal val="#ppt_x"/>
                                          </p:val>
                                        </p:tav>
                                      </p:tavLst>
                                    </p:anim>
                                    <p:anim calcmode="lin" valueType="num">
                                      <p:cBhvr>
                                        <p:cTn dur="1000" fill="hold" id="43"/>
                                        <p:tgtEl>
                                          <p:spTgt spid="12319"/>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500"/>
                            </p:stCondLst>
                            <p:childTnLst>
                              <p:par>
                                <p:cTn fill="hold" grpId="0" id="45" nodeType="afterEffect" presetClass="entr" presetID="2" presetSubtype="4">
                                  <p:stCondLst>
                                    <p:cond delay="0"/>
                                  </p:stCondLst>
                                  <p:childTnLst>
                                    <p:set>
                                      <p:cBhvr>
                                        <p:cTn dur="1" fill="hold" id="46">
                                          <p:stCondLst>
                                            <p:cond delay="0"/>
                                          </p:stCondLst>
                                        </p:cTn>
                                        <p:tgtEl>
                                          <p:spTgt spid="12299"/>
                                        </p:tgtEl>
                                        <p:attrNameLst>
                                          <p:attrName>style.visibility</p:attrName>
                                        </p:attrNameLst>
                                      </p:cBhvr>
                                      <p:to>
                                        <p:strVal val="visible"/>
                                      </p:to>
                                    </p:set>
                                    <p:anim calcmode="lin" valueType="num">
                                      <p:cBhvr additive="base">
                                        <p:cTn dur="500" fill="hold" id="47"/>
                                        <p:tgtEl>
                                          <p:spTgt spid="12299"/>
                                        </p:tgtEl>
                                        <p:attrNameLst>
                                          <p:attrName>ppt_x</p:attrName>
                                        </p:attrNameLst>
                                      </p:cBhvr>
                                      <p:tavLst>
                                        <p:tav tm="0">
                                          <p:val>
                                            <p:strVal val="#ppt_x"/>
                                          </p:val>
                                        </p:tav>
                                        <p:tav tm="100000">
                                          <p:val>
                                            <p:strVal val="#ppt_x"/>
                                          </p:val>
                                        </p:tav>
                                      </p:tavLst>
                                    </p:anim>
                                    <p:anim calcmode="lin" valueType="num">
                                      <p:cBhvr additive="base">
                                        <p:cTn dur="500" fill="hold" id="48"/>
                                        <p:tgtEl>
                                          <p:spTgt spid="12299"/>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4000"/>
                            </p:stCondLst>
                            <p:childTnLst>
                              <p:par>
                                <p:cTn fill="hold" grpId="0" id="50" nodeType="afterEffect" presetClass="entr" presetID="22" presetSubtype="4">
                                  <p:stCondLst>
                                    <p:cond delay="0"/>
                                  </p:stCondLst>
                                  <p:childTnLst>
                                    <p:set>
                                      <p:cBhvr>
                                        <p:cTn dur="1" fill="hold" id="51">
                                          <p:stCondLst>
                                            <p:cond delay="0"/>
                                          </p:stCondLst>
                                        </p:cTn>
                                        <p:tgtEl>
                                          <p:spTgt spid="12297"/>
                                        </p:tgtEl>
                                        <p:attrNameLst>
                                          <p:attrName>style.visibility</p:attrName>
                                        </p:attrNameLst>
                                      </p:cBhvr>
                                      <p:to>
                                        <p:strVal val="visible"/>
                                      </p:to>
                                    </p:set>
                                    <p:animEffect filter="wipe(down)" transition="in">
                                      <p:cBhvr>
                                        <p:cTn dur="500" id="52"/>
                                        <p:tgtEl>
                                          <p:spTgt spid="12297"/>
                                        </p:tgtEl>
                                      </p:cBhvr>
                                    </p:animEffect>
                                  </p:childTnLst>
                                </p:cTn>
                              </p:par>
                            </p:childTnLst>
                          </p:cTn>
                        </p:par>
                        <p:par>
                          <p:cTn fill="hold" id="53" nodeType="afterGroup">
                            <p:stCondLst>
                              <p:cond delay="4500"/>
                            </p:stCondLst>
                            <p:childTnLst>
                              <p:par>
                                <p:cTn fill="hold" grpId="0" id="54" nodeType="afterEffect" presetClass="entr" presetID="42" presetSubtype="0">
                                  <p:stCondLst>
                                    <p:cond delay="0"/>
                                  </p:stCondLst>
                                  <p:childTnLst>
                                    <p:set>
                                      <p:cBhvr>
                                        <p:cTn dur="1" fill="hold" id="55">
                                          <p:stCondLst>
                                            <p:cond delay="0"/>
                                          </p:stCondLst>
                                        </p:cTn>
                                        <p:tgtEl>
                                          <p:spTgt spid="12310"/>
                                        </p:tgtEl>
                                        <p:attrNameLst>
                                          <p:attrName>style.visibility</p:attrName>
                                        </p:attrNameLst>
                                      </p:cBhvr>
                                      <p:to>
                                        <p:strVal val="visible"/>
                                      </p:to>
                                    </p:set>
                                    <p:animEffect filter="fade" transition="in">
                                      <p:cBhvr>
                                        <p:cTn dur="1000" id="56"/>
                                        <p:tgtEl>
                                          <p:spTgt spid="12310"/>
                                        </p:tgtEl>
                                      </p:cBhvr>
                                    </p:animEffect>
                                    <p:anim calcmode="lin" valueType="num">
                                      <p:cBhvr>
                                        <p:cTn dur="1000" fill="hold" id="57"/>
                                        <p:tgtEl>
                                          <p:spTgt spid="12310"/>
                                        </p:tgtEl>
                                        <p:attrNameLst>
                                          <p:attrName>ppt_x</p:attrName>
                                        </p:attrNameLst>
                                      </p:cBhvr>
                                      <p:tavLst>
                                        <p:tav tm="0">
                                          <p:val>
                                            <p:strVal val="#ppt_x"/>
                                          </p:val>
                                        </p:tav>
                                        <p:tav tm="100000">
                                          <p:val>
                                            <p:strVal val="#ppt_x"/>
                                          </p:val>
                                        </p:tav>
                                      </p:tavLst>
                                    </p:anim>
                                    <p:anim calcmode="lin" valueType="num">
                                      <p:cBhvr>
                                        <p:cTn dur="1000" fill="hold" id="58"/>
                                        <p:tgtEl>
                                          <p:spTgt spid="12310"/>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12315"/>
                                        </p:tgtEl>
                                        <p:attrNameLst>
                                          <p:attrName>style.visibility</p:attrName>
                                        </p:attrNameLst>
                                      </p:cBhvr>
                                      <p:to>
                                        <p:strVal val="visible"/>
                                      </p:to>
                                    </p:set>
                                    <p:animEffect filter="fade" transition="in">
                                      <p:cBhvr>
                                        <p:cTn dur="1000" id="61"/>
                                        <p:tgtEl>
                                          <p:spTgt spid="12315"/>
                                        </p:tgtEl>
                                      </p:cBhvr>
                                    </p:animEffect>
                                    <p:anim calcmode="lin" valueType="num">
                                      <p:cBhvr>
                                        <p:cTn dur="1000" fill="hold" id="62"/>
                                        <p:tgtEl>
                                          <p:spTgt spid="12315"/>
                                        </p:tgtEl>
                                        <p:attrNameLst>
                                          <p:attrName>ppt_x</p:attrName>
                                        </p:attrNameLst>
                                      </p:cBhvr>
                                      <p:tavLst>
                                        <p:tav tm="0">
                                          <p:val>
                                            <p:strVal val="#ppt_x"/>
                                          </p:val>
                                        </p:tav>
                                        <p:tav tm="100000">
                                          <p:val>
                                            <p:strVal val="#ppt_x"/>
                                          </p:val>
                                        </p:tav>
                                      </p:tavLst>
                                    </p:anim>
                                    <p:anim calcmode="lin" valueType="num">
                                      <p:cBhvr>
                                        <p:cTn dur="1000" fill="hold" id="63"/>
                                        <p:tgtEl>
                                          <p:spTgt spid="12315"/>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5500"/>
                            </p:stCondLst>
                            <p:childTnLst>
                              <p:par>
                                <p:cTn fill="hold" grpId="0" id="65" nodeType="afterEffect" presetClass="entr" presetID="2" presetSubtype="8">
                                  <p:stCondLst>
                                    <p:cond delay="0"/>
                                  </p:stCondLst>
                                  <p:childTnLst>
                                    <p:set>
                                      <p:cBhvr>
                                        <p:cTn dur="1" fill="hold" id="66">
                                          <p:stCondLst>
                                            <p:cond delay="0"/>
                                          </p:stCondLst>
                                        </p:cTn>
                                        <p:tgtEl>
                                          <p:spTgt spid="12296"/>
                                        </p:tgtEl>
                                        <p:attrNameLst>
                                          <p:attrName>style.visibility</p:attrName>
                                        </p:attrNameLst>
                                      </p:cBhvr>
                                      <p:to>
                                        <p:strVal val="visible"/>
                                      </p:to>
                                    </p:set>
                                    <p:anim calcmode="lin" valueType="num">
                                      <p:cBhvr additive="base">
                                        <p:cTn dur="500" fill="hold" id="67"/>
                                        <p:tgtEl>
                                          <p:spTgt spid="12296"/>
                                        </p:tgtEl>
                                        <p:attrNameLst>
                                          <p:attrName>ppt_x</p:attrName>
                                        </p:attrNameLst>
                                      </p:cBhvr>
                                      <p:tavLst>
                                        <p:tav tm="0">
                                          <p:val>
                                            <p:strVal val="0-#ppt_w/2"/>
                                          </p:val>
                                        </p:tav>
                                        <p:tav tm="100000">
                                          <p:val>
                                            <p:strVal val="#ppt_x"/>
                                          </p:val>
                                        </p:tav>
                                      </p:tavLst>
                                    </p:anim>
                                    <p:anim calcmode="lin" valueType="num">
                                      <p:cBhvr additive="base">
                                        <p:cTn dur="500" fill="hold" id="68"/>
                                        <p:tgtEl>
                                          <p:spTgt spid="12296"/>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6000"/>
                            </p:stCondLst>
                            <p:childTnLst>
                              <p:par>
                                <p:cTn fill="hold" grpId="0" id="70" nodeType="afterEffect" presetClass="entr" presetID="22" presetSubtype="1">
                                  <p:stCondLst>
                                    <p:cond delay="0"/>
                                  </p:stCondLst>
                                  <p:childTnLst>
                                    <p:set>
                                      <p:cBhvr>
                                        <p:cTn dur="1" fill="hold" id="71">
                                          <p:stCondLst>
                                            <p:cond delay="0"/>
                                          </p:stCondLst>
                                        </p:cTn>
                                        <p:tgtEl>
                                          <p:spTgt spid="12306"/>
                                        </p:tgtEl>
                                        <p:attrNameLst>
                                          <p:attrName>style.visibility</p:attrName>
                                        </p:attrNameLst>
                                      </p:cBhvr>
                                      <p:to>
                                        <p:strVal val="visible"/>
                                      </p:to>
                                    </p:set>
                                    <p:animEffect filter="wipe(up)" transition="in">
                                      <p:cBhvr>
                                        <p:cTn dur="500" id="72"/>
                                        <p:tgtEl>
                                          <p:spTgt spid="12306"/>
                                        </p:tgtEl>
                                      </p:cBhvr>
                                    </p:animEffect>
                                  </p:childTnLst>
                                </p:cTn>
                              </p:par>
                            </p:childTnLst>
                          </p:cTn>
                        </p:par>
                        <p:par>
                          <p:cTn fill="hold" id="73" nodeType="afterGroup">
                            <p:stCondLst>
                              <p:cond delay="6500"/>
                            </p:stCondLst>
                            <p:childTnLst>
                              <p:par>
                                <p:cTn fill="hold" grpId="0" id="74" nodeType="afterEffect" presetClass="entr" presetID="42" presetSubtype="0">
                                  <p:stCondLst>
                                    <p:cond delay="0"/>
                                  </p:stCondLst>
                                  <p:childTnLst>
                                    <p:set>
                                      <p:cBhvr>
                                        <p:cTn dur="1" fill="hold" id="75">
                                          <p:stCondLst>
                                            <p:cond delay="0"/>
                                          </p:stCondLst>
                                        </p:cTn>
                                        <p:tgtEl>
                                          <p:spTgt spid="12311"/>
                                        </p:tgtEl>
                                        <p:attrNameLst>
                                          <p:attrName>style.visibility</p:attrName>
                                        </p:attrNameLst>
                                      </p:cBhvr>
                                      <p:to>
                                        <p:strVal val="visible"/>
                                      </p:to>
                                    </p:set>
                                    <p:animEffect filter="fade" transition="in">
                                      <p:cBhvr>
                                        <p:cTn dur="1000" id="76"/>
                                        <p:tgtEl>
                                          <p:spTgt spid="12311"/>
                                        </p:tgtEl>
                                      </p:cBhvr>
                                    </p:animEffect>
                                    <p:anim calcmode="lin" valueType="num">
                                      <p:cBhvr>
                                        <p:cTn dur="1000" fill="hold" id="77"/>
                                        <p:tgtEl>
                                          <p:spTgt spid="12311"/>
                                        </p:tgtEl>
                                        <p:attrNameLst>
                                          <p:attrName>ppt_x</p:attrName>
                                        </p:attrNameLst>
                                      </p:cBhvr>
                                      <p:tavLst>
                                        <p:tav tm="0">
                                          <p:val>
                                            <p:strVal val="#ppt_x"/>
                                          </p:val>
                                        </p:tav>
                                        <p:tav tm="100000">
                                          <p:val>
                                            <p:strVal val="#ppt_x"/>
                                          </p:val>
                                        </p:tav>
                                      </p:tavLst>
                                    </p:anim>
                                    <p:anim calcmode="lin" valueType="num">
                                      <p:cBhvr>
                                        <p:cTn dur="1000" fill="hold" id="78"/>
                                        <p:tgtEl>
                                          <p:spTgt spid="12311"/>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12312"/>
                                        </p:tgtEl>
                                        <p:attrNameLst>
                                          <p:attrName>style.visibility</p:attrName>
                                        </p:attrNameLst>
                                      </p:cBhvr>
                                      <p:to>
                                        <p:strVal val="visible"/>
                                      </p:to>
                                    </p:set>
                                    <p:animEffect filter="fade" transition="in">
                                      <p:cBhvr>
                                        <p:cTn dur="1000" id="81"/>
                                        <p:tgtEl>
                                          <p:spTgt spid="12312"/>
                                        </p:tgtEl>
                                      </p:cBhvr>
                                    </p:animEffect>
                                    <p:anim calcmode="lin" valueType="num">
                                      <p:cBhvr>
                                        <p:cTn dur="1000" fill="hold" id="82"/>
                                        <p:tgtEl>
                                          <p:spTgt spid="12312"/>
                                        </p:tgtEl>
                                        <p:attrNameLst>
                                          <p:attrName>ppt_x</p:attrName>
                                        </p:attrNameLst>
                                      </p:cBhvr>
                                      <p:tavLst>
                                        <p:tav tm="0">
                                          <p:val>
                                            <p:strVal val="#ppt_x"/>
                                          </p:val>
                                        </p:tav>
                                        <p:tav tm="100000">
                                          <p:val>
                                            <p:strVal val="#ppt_x"/>
                                          </p:val>
                                        </p:tav>
                                      </p:tavLst>
                                    </p:anim>
                                    <p:anim calcmode="lin" valueType="num">
                                      <p:cBhvr>
                                        <p:cTn dur="1000" fill="hold" id="83"/>
                                        <p:tgtEl>
                                          <p:spTgt spid="12312"/>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12313"/>
                                        </p:tgtEl>
                                        <p:attrNameLst>
                                          <p:attrName>style.visibility</p:attrName>
                                        </p:attrNameLst>
                                      </p:cBhvr>
                                      <p:to>
                                        <p:strVal val="visible"/>
                                      </p:to>
                                    </p:set>
                                    <p:animEffect filter="fade" transition="in">
                                      <p:cBhvr>
                                        <p:cTn dur="1000" id="86"/>
                                        <p:tgtEl>
                                          <p:spTgt spid="12313"/>
                                        </p:tgtEl>
                                      </p:cBhvr>
                                    </p:animEffect>
                                    <p:anim calcmode="lin" valueType="num">
                                      <p:cBhvr>
                                        <p:cTn dur="1000" fill="hold" id="87"/>
                                        <p:tgtEl>
                                          <p:spTgt spid="12313"/>
                                        </p:tgtEl>
                                        <p:attrNameLst>
                                          <p:attrName>ppt_x</p:attrName>
                                        </p:attrNameLst>
                                      </p:cBhvr>
                                      <p:tavLst>
                                        <p:tav tm="0">
                                          <p:val>
                                            <p:strVal val="#ppt_x"/>
                                          </p:val>
                                        </p:tav>
                                        <p:tav tm="100000">
                                          <p:val>
                                            <p:strVal val="#ppt_x"/>
                                          </p:val>
                                        </p:tav>
                                      </p:tavLst>
                                    </p:anim>
                                    <p:anim calcmode="lin" valueType="num">
                                      <p:cBhvr>
                                        <p:cTn dur="1000" fill="hold" id="88"/>
                                        <p:tgtEl>
                                          <p:spTgt spid="12313"/>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12314"/>
                                        </p:tgtEl>
                                        <p:attrNameLst>
                                          <p:attrName>style.visibility</p:attrName>
                                        </p:attrNameLst>
                                      </p:cBhvr>
                                      <p:to>
                                        <p:strVal val="visible"/>
                                      </p:to>
                                    </p:set>
                                    <p:animEffect filter="fade" transition="in">
                                      <p:cBhvr>
                                        <p:cTn dur="1000" id="91"/>
                                        <p:tgtEl>
                                          <p:spTgt spid="12314"/>
                                        </p:tgtEl>
                                      </p:cBhvr>
                                    </p:animEffect>
                                    <p:anim calcmode="lin" valueType="num">
                                      <p:cBhvr>
                                        <p:cTn dur="1000" fill="hold" id="92"/>
                                        <p:tgtEl>
                                          <p:spTgt spid="12314"/>
                                        </p:tgtEl>
                                        <p:attrNameLst>
                                          <p:attrName>ppt_x</p:attrName>
                                        </p:attrNameLst>
                                      </p:cBhvr>
                                      <p:tavLst>
                                        <p:tav tm="0">
                                          <p:val>
                                            <p:strVal val="#ppt_x"/>
                                          </p:val>
                                        </p:tav>
                                        <p:tav tm="100000">
                                          <p:val>
                                            <p:strVal val="#ppt_x"/>
                                          </p:val>
                                        </p:tav>
                                      </p:tavLst>
                                    </p:anim>
                                    <p:anim calcmode="lin" valueType="num">
                                      <p:cBhvr>
                                        <p:cTn dur="1000" fill="hold" id="93"/>
                                        <p:tgtEl>
                                          <p:spTgt spid="12314"/>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12316"/>
                                        </p:tgtEl>
                                        <p:attrNameLst>
                                          <p:attrName>style.visibility</p:attrName>
                                        </p:attrNameLst>
                                      </p:cBhvr>
                                      <p:to>
                                        <p:strVal val="visible"/>
                                      </p:to>
                                    </p:set>
                                    <p:animEffect filter="fade" transition="in">
                                      <p:cBhvr>
                                        <p:cTn dur="1000" id="96"/>
                                        <p:tgtEl>
                                          <p:spTgt spid="12316"/>
                                        </p:tgtEl>
                                      </p:cBhvr>
                                    </p:animEffect>
                                    <p:anim calcmode="lin" valueType="num">
                                      <p:cBhvr>
                                        <p:cTn dur="1000" fill="hold" id="97"/>
                                        <p:tgtEl>
                                          <p:spTgt spid="12316"/>
                                        </p:tgtEl>
                                        <p:attrNameLst>
                                          <p:attrName>ppt_x</p:attrName>
                                        </p:attrNameLst>
                                      </p:cBhvr>
                                      <p:tavLst>
                                        <p:tav tm="0">
                                          <p:val>
                                            <p:strVal val="#ppt_x"/>
                                          </p:val>
                                        </p:tav>
                                        <p:tav tm="100000">
                                          <p:val>
                                            <p:strVal val="#ppt_x"/>
                                          </p:val>
                                        </p:tav>
                                      </p:tavLst>
                                    </p:anim>
                                    <p:anim calcmode="lin" valueType="num">
                                      <p:cBhvr>
                                        <p:cTn dur="1000" fill="hold" id="98"/>
                                        <p:tgtEl>
                                          <p:spTgt spid="12316"/>
                                        </p:tgtEl>
                                        <p:attrNameLst>
                                          <p:attrName>ppt_y</p:attrName>
                                        </p:attrNameLst>
                                      </p:cBhvr>
                                      <p:tavLst>
                                        <p:tav tm="0">
                                          <p:val>
                                            <p:strVal val="#ppt_y+.1"/>
                                          </p:val>
                                        </p:tav>
                                        <p:tav tm="100000">
                                          <p:val>
                                            <p:strVal val="#ppt_y"/>
                                          </p:val>
                                        </p:tav>
                                      </p:tavLst>
                                    </p:anim>
                                  </p:childTnLst>
                                </p:cTn>
                              </p:par>
                            </p:childTnLst>
                          </p:cTn>
                        </p:par>
                        <p:par>
                          <p:cTn fill="hold" id="99" nodeType="afterGroup">
                            <p:stCondLst>
                              <p:cond delay="7500"/>
                            </p:stCondLst>
                            <p:childTnLst>
                              <p:par>
                                <p:cTn fill="hold" grpId="0" id="100" nodeType="afterEffect" presetClass="entr" presetID="2" presetSubtype="8">
                                  <p:stCondLst>
                                    <p:cond delay="0"/>
                                  </p:stCondLst>
                                  <p:childTnLst>
                                    <p:set>
                                      <p:cBhvr>
                                        <p:cTn dur="1" fill="hold" id="101">
                                          <p:stCondLst>
                                            <p:cond delay="0"/>
                                          </p:stCondLst>
                                        </p:cTn>
                                        <p:tgtEl>
                                          <p:spTgt spid="2"/>
                                        </p:tgtEl>
                                        <p:attrNameLst>
                                          <p:attrName>style.visibility</p:attrName>
                                        </p:attrNameLst>
                                      </p:cBhvr>
                                      <p:to>
                                        <p:strVal val="visible"/>
                                      </p:to>
                                    </p:set>
                                    <p:anim calcmode="lin" valueType="num">
                                      <p:cBhvr additive="base">
                                        <p:cTn dur="500" fill="hold" id="102"/>
                                        <p:tgtEl>
                                          <p:spTgt spid="2"/>
                                        </p:tgtEl>
                                        <p:attrNameLst>
                                          <p:attrName>ppt_x</p:attrName>
                                        </p:attrNameLst>
                                      </p:cBhvr>
                                      <p:tavLst>
                                        <p:tav tm="0">
                                          <p:val>
                                            <p:strVal val="0-#ppt_w/2"/>
                                          </p:val>
                                        </p:tav>
                                        <p:tav tm="100000">
                                          <p:val>
                                            <p:strVal val="#ppt_x"/>
                                          </p:val>
                                        </p:tav>
                                      </p:tavLst>
                                    </p:anim>
                                    <p:anim calcmode="lin" valueType="num">
                                      <p:cBhvr additive="base">
                                        <p:cTn dur="500" fill="hold" id="103"/>
                                        <p:tgtEl>
                                          <p:spTgt spid="2"/>
                                        </p:tgtEl>
                                        <p:attrNameLst>
                                          <p:attrName>ppt_y</p:attrName>
                                        </p:attrNameLst>
                                      </p:cBhvr>
                                      <p:tavLst>
                                        <p:tav tm="0">
                                          <p:val>
                                            <p:strVal val="#ppt_y"/>
                                          </p:val>
                                        </p:tav>
                                        <p:tav tm="100000">
                                          <p:val>
                                            <p:strVal val="#ppt_y"/>
                                          </p:val>
                                        </p:tav>
                                      </p:tavLst>
                                    </p:anim>
                                  </p:childTnLst>
                                </p:cTn>
                              </p:par>
                            </p:childTnLst>
                          </p:cTn>
                        </p:par>
                        <p:par>
                          <p:cTn fill="hold" id="104" nodeType="afterGroup">
                            <p:stCondLst>
                              <p:cond delay="8000"/>
                            </p:stCondLst>
                            <p:childTnLst>
                              <p:par>
                                <p:cTn fill="hold" grpId="0" id="105" nodeType="afterEffect" presetClass="entr" presetID="22" presetSubtype="4">
                                  <p:stCondLst>
                                    <p:cond delay="0"/>
                                  </p:stCondLst>
                                  <p:childTnLst>
                                    <p:set>
                                      <p:cBhvr>
                                        <p:cTn dur="1" fill="hold" id="106">
                                          <p:stCondLst>
                                            <p:cond delay="0"/>
                                          </p:stCondLst>
                                        </p:cTn>
                                        <p:tgtEl>
                                          <p:spTgt spid="12301"/>
                                        </p:tgtEl>
                                        <p:attrNameLst>
                                          <p:attrName>style.visibility</p:attrName>
                                        </p:attrNameLst>
                                      </p:cBhvr>
                                      <p:to>
                                        <p:strVal val="visible"/>
                                      </p:to>
                                    </p:set>
                                    <p:animEffect filter="wipe(down)" transition="in">
                                      <p:cBhvr>
                                        <p:cTn dur="500" id="107"/>
                                        <p:tgtEl>
                                          <p:spTgt spid="12301"/>
                                        </p:tgtEl>
                                      </p:cBhvr>
                                    </p:animEffect>
                                  </p:childTnLst>
                                </p:cTn>
                              </p:par>
                            </p:childTnLst>
                          </p:cTn>
                        </p:par>
                        <p:par>
                          <p:cTn fill="hold" id="108" nodeType="afterGroup">
                            <p:stCondLst>
                              <p:cond delay="8500"/>
                            </p:stCondLst>
                            <p:childTnLst>
                              <p:par>
                                <p:cTn fill="hold" grpId="0" id="109" nodeType="afterEffect" presetClass="entr" presetID="42" presetSubtype="0">
                                  <p:stCondLst>
                                    <p:cond delay="0"/>
                                  </p:stCondLst>
                                  <p:childTnLst>
                                    <p:set>
                                      <p:cBhvr>
                                        <p:cTn dur="1" fill="hold" id="110">
                                          <p:stCondLst>
                                            <p:cond delay="0"/>
                                          </p:stCondLst>
                                        </p:cTn>
                                        <p:tgtEl>
                                          <p:spTgt spid="12320"/>
                                        </p:tgtEl>
                                        <p:attrNameLst>
                                          <p:attrName>style.visibility</p:attrName>
                                        </p:attrNameLst>
                                      </p:cBhvr>
                                      <p:to>
                                        <p:strVal val="visible"/>
                                      </p:to>
                                    </p:set>
                                    <p:animEffect filter="fade" transition="in">
                                      <p:cBhvr>
                                        <p:cTn dur="1000" id="111"/>
                                        <p:tgtEl>
                                          <p:spTgt spid="12320"/>
                                        </p:tgtEl>
                                      </p:cBhvr>
                                    </p:animEffect>
                                    <p:anim calcmode="lin" valueType="num">
                                      <p:cBhvr>
                                        <p:cTn dur="1000" fill="hold" id="112"/>
                                        <p:tgtEl>
                                          <p:spTgt spid="12320"/>
                                        </p:tgtEl>
                                        <p:attrNameLst>
                                          <p:attrName>ppt_x</p:attrName>
                                        </p:attrNameLst>
                                      </p:cBhvr>
                                      <p:tavLst>
                                        <p:tav tm="0">
                                          <p:val>
                                            <p:strVal val="#ppt_x"/>
                                          </p:val>
                                        </p:tav>
                                        <p:tav tm="100000">
                                          <p:val>
                                            <p:strVal val="#ppt_x"/>
                                          </p:val>
                                        </p:tav>
                                      </p:tavLst>
                                    </p:anim>
                                    <p:anim calcmode="lin" valueType="num">
                                      <p:cBhvr>
                                        <p:cTn dur="1000" fill="hold" id="113"/>
                                        <p:tgtEl>
                                          <p:spTgt spid="12320"/>
                                        </p:tgtEl>
                                        <p:attrNameLst>
                                          <p:attrName>ppt_y</p:attrName>
                                        </p:attrNameLst>
                                      </p:cBhvr>
                                      <p:tavLst>
                                        <p:tav tm="0">
                                          <p:val>
                                            <p:strVal val="#ppt_y+.1"/>
                                          </p:val>
                                        </p:tav>
                                        <p:tav tm="100000">
                                          <p:val>
                                            <p:strVal val="#ppt_y"/>
                                          </p:val>
                                        </p:tav>
                                      </p:tavLst>
                                    </p:anim>
                                  </p:childTnLst>
                                </p:cTn>
                              </p:par>
                              <p:par>
                                <p:cTn fill="hold" grpId="0" id="114" nodeType="withEffect" presetClass="entr" presetID="42" presetSubtype="0">
                                  <p:stCondLst>
                                    <p:cond delay="0"/>
                                  </p:stCondLst>
                                  <p:childTnLst>
                                    <p:set>
                                      <p:cBhvr>
                                        <p:cTn dur="1" fill="hold" id="115">
                                          <p:stCondLst>
                                            <p:cond delay="0"/>
                                          </p:stCondLst>
                                        </p:cTn>
                                        <p:tgtEl>
                                          <p:spTgt spid="12321"/>
                                        </p:tgtEl>
                                        <p:attrNameLst>
                                          <p:attrName>style.visibility</p:attrName>
                                        </p:attrNameLst>
                                      </p:cBhvr>
                                      <p:to>
                                        <p:strVal val="visible"/>
                                      </p:to>
                                    </p:set>
                                    <p:animEffect filter="fade" transition="in">
                                      <p:cBhvr>
                                        <p:cTn dur="1000" id="116"/>
                                        <p:tgtEl>
                                          <p:spTgt spid="12321"/>
                                        </p:tgtEl>
                                      </p:cBhvr>
                                    </p:animEffect>
                                    <p:anim calcmode="lin" valueType="num">
                                      <p:cBhvr>
                                        <p:cTn dur="1000" fill="hold" id="117"/>
                                        <p:tgtEl>
                                          <p:spTgt spid="12321"/>
                                        </p:tgtEl>
                                        <p:attrNameLst>
                                          <p:attrName>ppt_x</p:attrName>
                                        </p:attrNameLst>
                                      </p:cBhvr>
                                      <p:tavLst>
                                        <p:tav tm="0">
                                          <p:val>
                                            <p:strVal val="#ppt_x"/>
                                          </p:val>
                                        </p:tav>
                                        <p:tav tm="100000">
                                          <p:val>
                                            <p:strVal val="#ppt_x"/>
                                          </p:val>
                                        </p:tav>
                                      </p:tavLst>
                                    </p:anim>
                                    <p:anim calcmode="lin" valueType="num">
                                      <p:cBhvr>
                                        <p:cTn dur="1000" fill="hold" id="118"/>
                                        <p:tgtEl>
                                          <p:spTgt spid="12321"/>
                                        </p:tgtEl>
                                        <p:attrNameLst>
                                          <p:attrName>ppt_y</p:attrName>
                                        </p:attrNameLst>
                                      </p:cBhvr>
                                      <p:tavLst>
                                        <p:tav tm="0">
                                          <p:val>
                                            <p:strVal val="#ppt_y+.1"/>
                                          </p:val>
                                        </p:tav>
                                        <p:tav tm="100000">
                                          <p:val>
                                            <p:strVal val="#ppt_y"/>
                                          </p:val>
                                        </p:tav>
                                      </p:tavLst>
                                    </p:anim>
                                  </p:childTnLst>
                                </p:cTn>
                              </p:par>
                              <p:par>
                                <p:cTn fill="hold" grpId="0" id="119" nodeType="withEffect" presetClass="entr" presetID="42" presetSubtype="0">
                                  <p:stCondLst>
                                    <p:cond delay="0"/>
                                  </p:stCondLst>
                                  <p:childTnLst>
                                    <p:set>
                                      <p:cBhvr>
                                        <p:cTn dur="1" fill="hold" id="120">
                                          <p:stCondLst>
                                            <p:cond delay="0"/>
                                          </p:stCondLst>
                                        </p:cTn>
                                        <p:tgtEl>
                                          <p:spTgt spid="12322"/>
                                        </p:tgtEl>
                                        <p:attrNameLst>
                                          <p:attrName>style.visibility</p:attrName>
                                        </p:attrNameLst>
                                      </p:cBhvr>
                                      <p:to>
                                        <p:strVal val="visible"/>
                                      </p:to>
                                    </p:set>
                                    <p:animEffect filter="fade" transition="in">
                                      <p:cBhvr>
                                        <p:cTn dur="1000" id="121"/>
                                        <p:tgtEl>
                                          <p:spTgt spid="12322"/>
                                        </p:tgtEl>
                                      </p:cBhvr>
                                    </p:animEffect>
                                    <p:anim calcmode="lin" valueType="num">
                                      <p:cBhvr>
                                        <p:cTn dur="1000" fill="hold" id="122"/>
                                        <p:tgtEl>
                                          <p:spTgt spid="12322"/>
                                        </p:tgtEl>
                                        <p:attrNameLst>
                                          <p:attrName>ppt_x</p:attrName>
                                        </p:attrNameLst>
                                      </p:cBhvr>
                                      <p:tavLst>
                                        <p:tav tm="0">
                                          <p:val>
                                            <p:strVal val="#ppt_x"/>
                                          </p:val>
                                        </p:tav>
                                        <p:tav tm="100000">
                                          <p:val>
                                            <p:strVal val="#ppt_x"/>
                                          </p:val>
                                        </p:tav>
                                      </p:tavLst>
                                    </p:anim>
                                    <p:anim calcmode="lin" valueType="num">
                                      <p:cBhvr>
                                        <p:cTn dur="1000" fill="hold" id="123"/>
                                        <p:tgtEl>
                                          <p:spTgt spid="123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4"/>
      <p:bldP grpId="0" spid="12297"/>
      <p:bldP grpId="0" spid="12296"/>
      <p:bldP grpId="0" spid="12301"/>
      <p:bldP grpId="0" spid="12302"/>
      <p:bldP grpId="0" spid="12299"/>
      <p:bldP grpId="0" spid="12306"/>
      <p:bldP grpId="0" spid="2"/>
      <p:bldP grpId="0" spid="12310"/>
      <p:bldP grpId="0" spid="12311"/>
      <p:bldP grpId="0" spid="12312"/>
      <p:bldP grpId="0" spid="12313"/>
      <p:bldP grpId="0" spid="12314"/>
      <p:bldP grpId="0" spid="12315"/>
      <p:bldP grpId="0" spid="12316"/>
      <p:bldP grpId="0" spid="12317"/>
      <p:bldP grpId="0" spid="12318"/>
      <p:bldP grpId="0" spid="12319"/>
      <p:bldP grpId="0" spid="12320"/>
      <p:bldP grpId="0" spid="12321"/>
      <p:bldP grpId="0" spid="12322"/>
      <p:bldP grpId="0" spid="26"/>
      <p:bldP grpId="0" spid="27"/>
      <p:bldP grpId="0" spid="2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泪滴形 5"/>
          <p:cNvSpPr/>
          <p:nvPr/>
        </p:nvSpPr>
        <p:spPr>
          <a:xfrm rot="8035252">
            <a:off x="642236" y="1291690"/>
            <a:ext cx="2664296" cy="2664296"/>
          </a:xfrm>
          <a:prstGeom prst="teardrop">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泪滴形 6"/>
          <p:cNvSpPr/>
          <p:nvPr/>
        </p:nvSpPr>
        <p:spPr>
          <a:xfrm rot="8035252">
            <a:off x="2913000" y="2359709"/>
            <a:ext cx="1779427" cy="177942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2544691" y="1347614"/>
            <a:ext cx="864096" cy="8640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6600"/>
              </a:solidFill>
            </a:endParaRPr>
          </a:p>
        </p:txBody>
      </p:sp>
      <p:sp>
        <p:nvSpPr>
          <p:cNvPr id="9" name="椭圆 8"/>
          <p:cNvSpPr/>
          <p:nvPr/>
        </p:nvSpPr>
        <p:spPr>
          <a:xfrm>
            <a:off x="4043985" y="2368641"/>
            <a:ext cx="672032" cy="672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6600"/>
              </a:solidFill>
            </a:endParaRPr>
          </a:p>
        </p:txBody>
      </p:sp>
      <p:sp>
        <p:nvSpPr>
          <p:cNvPr id="10" name="TextBox 9"/>
          <p:cNvSpPr txBox="1"/>
          <p:nvPr/>
        </p:nvSpPr>
        <p:spPr>
          <a:xfrm>
            <a:off x="2660787" y="1563638"/>
            <a:ext cx="690880" cy="396240"/>
          </a:xfrm>
          <a:prstGeom prst="rect">
            <a:avLst/>
          </a:prstGeom>
          <a:noFill/>
        </p:spPr>
        <p:txBody>
          <a:bodyPr rtlCol="0" wrap="none">
            <a:spAutoFit/>
          </a:bodyPr>
          <a:lstStyle/>
          <a:p>
            <a:r>
              <a:rPr altLang="zh-CN" lang="en-US" smtClean="0" sz="2000">
                <a:solidFill>
                  <a:schemeClr val="tx1">
                    <a:lumMod val="85000"/>
                    <a:lumOff val="15000"/>
                  </a:schemeClr>
                </a:solidFill>
              </a:rPr>
              <a:t>80%</a:t>
            </a:r>
          </a:p>
        </p:txBody>
      </p:sp>
      <p:sp>
        <p:nvSpPr>
          <p:cNvPr id="11" name="TextBox 10"/>
          <p:cNvSpPr txBox="1"/>
          <p:nvPr/>
        </p:nvSpPr>
        <p:spPr>
          <a:xfrm>
            <a:off x="4084113" y="2504602"/>
            <a:ext cx="640080" cy="365760"/>
          </a:xfrm>
          <a:prstGeom prst="rect">
            <a:avLst/>
          </a:prstGeom>
          <a:noFill/>
        </p:spPr>
        <p:txBody>
          <a:bodyPr rtlCol="0" wrap="none">
            <a:spAutoFit/>
          </a:bodyPr>
          <a:lstStyle/>
          <a:p>
            <a:r>
              <a:rPr altLang="zh-CN" lang="en-US" smtClean="0">
                <a:solidFill>
                  <a:schemeClr val="tx1">
                    <a:lumMod val="85000"/>
                    <a:lumOff val="15000"/>
                  </a:schemeClr>
                </a:solidFill>
              </a:rPr>
              <a:t>35%</a:t>
            </a:r>
          </a:p>
        </p:txBody>
      </p:sp>
      <p:sp>
        <p:nvSpPr>
          <p:cNvPr id="12" name="矩形 11"/>
          <p:cNvSpPr/>
          <p:nvPr/>
        </p:nvSpPr>
        <p:spPr>
          <a:xfrm flipH="1">
            <a:off x="1032523" y="2357132"/>
            <a:ext cx="1719593" cy="944852"/>
          </a:xfrm>
          <a:prstGeom prst="rect">
            <a:avLst/>
          </a:prstGeom>
          <a:effectLst/>
        </p:spPr>
        <p:txBody>
          <a:bodyPr bIns="60946" lIns="121893" rIns="121893" tIns="60946" wrap="square">
            <a:spAutoFit/>
          </a:bodyPr>
          <a:lstStyle/>
          <a:p>
            <a:pPr>
              <a:lnSpc>
                <a:spcPct val="150000"/>
              </a:lnSpc>
            </a:pPr>
            <a:r>
              <a:rPr altLang="en-US" lang="zh-CN" sz="1200">
                <a:solidFill>
                  <a:schemeClr val="bg1"/>
                </a:solidFill>
              </a:rPr>
              <a:t>这里输入简单的文字</a:t>
            </a:r>
          </a:p>
          <a:p>
            <a:pPr>
              <a:lnSpc>
                <a:spcPct val="150000"/>
              </a:lnSpc>
            </a:pPr>
            <a:r>
              <a:rPr altLang="en-US" lang="zh-CN" sz="1200">
                <a:solidFill>
                  <a:schemeClr val="bg1"/>
                </a:solidFill>
              </a:rPr>
              <a:t>概述这里输入简单文</a:t>
            </a:r>
          </a:p>
          <a:p>
            <a:pPr>
              <a:lnSpc>
                <a:spcPct val="150000"/>
              </a:lnSpc>
            </a:pPr>
            <a:r>
              <a:rPr altLang="en-US" lang="zh-CN" sz="1200">
                <a:solidFill>
                  <a:schemeClr val="bg1"/>
                </a:solidFill>
              </a:rPr>
              <a:t>字概述简单的文字概</a:t>
            </a:r>
          </a:p>
        </p:txBody>
      </p:sp>
      <p:sp>
        <p:nvSpPr>
          <p:cNvPr id="13" name="矩形 12"/>
          <p:cNvSpPr/>
          <p:nvPr/>
        </p:nvSpPr>
        <p:spPr>
          <a:xfrm>
            <a:off x="1104530" y="2040346"/>
            <a:ext cx="1440161"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300">
                <a:solidFill>
                  <a:schemeClr val="bg1"/>
                </a:solidFill>
                <a:latin charset="-122" panose="020b0503020204020204" pitchFamily="34" typeface="微软雅黑"/>
                <a:ea charset="-122" panose="020b0503020204020204" pitchFamily="34" typeface="微软雅黑"/>
              </a:rPr>
              <a:t>这里填写小标题</a:t>
            </a:r>
          </a:p>
        </p:txBody>
      </p:sp>
      <p:sp>
        <p:nvSpPr>
          <p:cNvPr id="14" name="矩形 13"/>
          <p:cNvSpPr/>
          <p:nvPr/>
        </p:nvSpPr>
        <p:spPr>
          <a:xfrm flipH="1">
            <a:off x="3002387" y="3154502"/>
            <a:ext cx="1719593" cy="670532"/>
          </a:xfrm>
          <a:prstGeom prst="rect">
            <a:avLst/>
          </a:prstGeom>
          <a:effectLst/>
        </p:spPr>
        <p:txBody>
          <a:bodyPr bIns="60946" lIns="121893" rIns="121893" tIns="60946" wrap="square">
            <a:spAutoFit/>
          </a:bodyPr>
          <a:lstStyle/>
          <a:p>
            <a:pPr>
              <a:lnSpc>
                <a:spcPct val="150000"/>
              </a:lnSpc>
            </a:pPr>
            <a:r>
              <a:rPr altLang="en-US" lang="zh-CN" sz="1200">
                <a:solidFill>
                  <a:schemeClr val="bg1"/>
                </a:solidFill>
              </a:rPr>
              <a:t>这里输入简单的文字</a:t>
            </a:r>
          </a:p>
          <a:p>
            <a:pPr>
              <a:lnSpc>
                <a:spcPct val="150000"/>
              </a:lnSpc>
            </a:pPr>
            <a:r>
              <a:rPr altLang="en-US" lang="zh-CN" sz="1200">
                <a:solidFill>
                  <a:schemeClr val="bg1"/>
                </a:solidFill>
              </a:rPr>
              <a:t>概述这里输入简单文</a:t>
            </a:r>
          </a:p>
        </p:txBody>
      </p:sp>
      <p:sp>
        <p:nvSpPr>
          <p:cNvPr id="15" name="矩形 14"/>
          <p:cNvSpPr/>
          <p:nvPr/>
        </p:nvSpPr>
        <p:spPr>
          <a:xfrm>
            <a:off x="3074394" y="2837716"/>
            <a:ext cx="1440161"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mtClean="0" sz="1300">
                <a:solidFill>
                  <a:schemeClr val="bg1"/>
                </a:solidFill>
                <a:latin charset="-122" panose="020b0503020204020204" pitchFamily="34" typeface="微软雅黑"/>
                <a:ea charset="-122" panose="020b0503020204020204" pitchFamily="34" typeface="微软雅黑"/>
              </a:rPr>
              <a:t>填写小标题</a:t>
            </a:r>
          </a:p>
        </p:txBody>
      </p:sp>
      <p:sp>
        <p:nvSpPr>
          <p:cNvPr id="16" name="矩形 15"/>
          <p:cNvSpPr/>
          <p:nvPr/>
        </p:nvSpPr>
        <p:spPr>
          <a:xfrm flipH="1">
            <a:off x="4043984" y="1319304"/>
            <a:ext cx="4776488" cy="67053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a:t>
            </a:r>
          </a:p>
          <a:p>
            <a:pPr>
              <a:lnSpc>
                <a:spcPct val="150000"/>
              </a:lnSpc>
            </a:pPr>
            <a:r>
              <a:rPr altLang="en-US" lang="zh-CN" sz="1200">
                <a:solidFill>
                  <a:schemeClr val="tx1">
                    <a:lumMod val="95000"/>
                    <a:lumOff val="5000"/>
                  </a:schemeClr>
                </a:solidFill>
              </a:rPr>
              <a:t>这里输入简单的文字概述这里输入简单文字概述简单的文字概述</a:t>
            </a:r>
          </a:p>
        </p:txBody>
      </p:sp>
      <p:sp>
        <p:nvSpPr>
          <p:cNvPr id="17" name="矩形 16"/>
          <p:cNvSpPr/>
          <p:nvPr/>
        </p:nvSpPr>
        <p:spPr>
          <a:xfrm flipH="1">
            <a:off x="5652121" y="2600504"/>
            <a:ext cx="2832272" cy="121917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a:t>
            </a:r>
          </a:p>
          <a:p>
            <a:pPr>
              <a:lnSpc>
                <a:spcPct val="150000"/>
              </a:lnSpc>
            </a:pPr>
            <a:r>
              <a:rPr altLang="en-US" lang="zh-CN" sz="1200">
                <a:solidFill>
                  <a:schemeClr val="tx1">
                    <a:lumMod val="95000"/>
                    <a:lumOff val="5000"/>
                  </a:schemeClr>
                </a:solidFill>
              </a:rPr>
              <a:t>这里输入简单的文字概述这里输入简单文字概述简单的文字概述</a:t>
            </a:r>
          </a:p>
        </p:txBody>
      </p:sp>
      <p:sp>
        <p:nvSpPr>
          <p:cNvPr id="21"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具体工作完成情况</a:t>
            </a: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1+#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6"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wipe(down)" transition="in">
                                      <p:cBhvr>
                                        <p:cTn dur="580" id="22">
                                          <p:stCondLst>
                                            <p:cond delay="0"/>
                                          </p:stCondLst>
                                        </p:cTn>
                                        <p:tgtEl>
                                          <p:spTgt spid="6"/>
                                        </p:tgtEl>
                                      </p:cBhvr>
                                    </p:animEffect>
                                    <p:anim calcmode="lin" valueType="num">
                                      <p:cBhvr>
                                        <p:cTn dur="1822" id="2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dur="664" id="24" tmFilter="0.0,0.0; 0.25,0.07; 0.50,0.2; 0.75,0.467; 1.0,1.0">
                                          <p:stCondLst>
                                            <p:cond delay="0"/>
                                          </p:stCondLst>
                                        </p:cTn>
                                        <p:tgtEl>
                                          <p:spTgt spid="6"/>
                                        </p:tgtEl>
                                        <p:attrNameLst>
                                          <p:attrName>ppt_y</p:attrName>
                                        </p:attrNameLst>
                                      </p:cBhvr>
                                      <p:tavLst>
                                        <p:tav fmla="#ppt_y-sin(pi*$)/3" tm="0">
                                          <p:val>
                                            <p:fltVal val="0.5"/>
                                          </p:val>
                                        </p:tav>
                                        <p:tav tm="100000">
                                          <p:val>
                                            <p:fltVal val="1"/>
                                          </p:val>
                                        </p:tav>
                                      </p:tavLst>
                                    </p:anim>
                                    <p:anim calcmode="lin" valueType="num">
                                      <p:cBhvr>
                                        <p:cTn dur="664" id="25" tmFilter="0, 0; 0.125,0.2665; 0.25,0.4; 0.375,0.465; 0.5,0.5;  0.625,0.535; 0.75,0.6; 0.875,0.7335; 1,1">
                                          <p:stCondLst>
                                            <p:cond delay="664"/>
                                          </p:stCondLst>
                                        </p:cTn>
                                        <p:tgtEl>
                                          <p:spTgt spid="6"/>
                                        </p:tgtEl>
                                        <p:attrNameLst>
                                          <p:attrName>ppt_y</p:attrName>
                                        </p:attrNameLst>
                                      </p:cBhvr>
                                      <p:tavLst>
                                        <p:tav fmla="#ppt_y-sin(pi*$)/9" tm="0">
                                          <p:val>
                                            <p:fltVal val="0"/>
                                          </p:val>
                                        </p:tav>
                                        <p:tav tm="100000">
                                          <p:val>
                                            <p:fltVal val="1"/>
                                          </p:val>
                                        </p:tav>
                                      </p:tavLst>
                                    </p:anim>
                                    <p:anim calcmode="lin" valueType="num">
                                      <p:cBhvr>
                                        <p:cTn dur="332" id="26" tmFilter="0, 0; 0.125,0.2665; 0.25,0.4; 0.375,0.465; 0.5,0.5;  0.625,0.535; 0.75,0.6; 0.875,0.7335; 1,1">
                                          <p:stCondLst>
                                            <p:cond delay="1324"/>
                                          </p:stCondLst>
                                        </p:cTn>
                                        <p:tgtEl>
                                          <p:spTgt spid="6"/>
                                        </p:tgtEl>
                                        <p:attrNameLst>
                                          <p:attrName>ppt_y</p:attrName>
                                        </p:attrNameLst>
                                      </p:cBhvr>
                                      <p:tavLst>
                                        <p:tav fmla="#ppt_y-sin(pi*$)/27" tm="0">
                                          <p:val>
                                            <p:fltVal val="0"/>
                                          </p:val>
                                        </p:tav>
                                        <p:tav tm="100000">
                                          <p:val>
                                            <p:fltVal val="1"/>
                                          </p:val>
                                        </p:tav>
                                      </p:tavLst>
                                    </p:anim>
                                    <p:anim calcmode="lin" valueType="num">
                                      <p:cBhvr>
                                        <p:cTn dur="164" id="27" tmFilter="0, 0; 0.125,0.2665; 0.25,0.4; 0.375,0.465; 0.5,0.5;  0.625,0.535; 0.75,0.6; 0.875,0.7335; 1,1">
                                          <p:stCondLst>
                                            <p:cond delay="1656"/>
                                          </p:stCondLst>
                                        </p:cTn>
                                        <p:tgtEl>
                                          <p:spTgt spid="6"/>
                                        </p:tgtEl>
                                        <p:attrNameLst>
                                          <p:attrName>ppt_y</p:attrName>
                                        </p:attrNameLst>
                                      </p:cBhvr>
                                      <p:tavLst>
                                        <p:tav fmla="#ppt_y-sin(pi*$)/81" tm="0">
                                          <p:val>
                                            <p:fltVal val="0"/>
                                          </p:val>
                                        </p:tav>
                                        <p:tav tm="100000">
                                          <p:val>
                                            <p:fltVal val="1"/>
                                          </p:val>
                                        </p:tav>
                                      </p:tavLst>
                                    </p:anim>
                                    <p:animScale>
                                      <p:cBhvr>
                                        <p:cTn dur="26" id="28">
                                          <p:stCondLst>
                                            <p:cond delay="650"/>
                                          </p:stCondLst>
                                        </p:cTn>
                                        <p:tgtEl>
                                          <p:spTgt spid="6"/>
                                        </p:tgtEl>
                                      </p:cBhvr>
                                      <p:to x="100000" y="60000"/>
                                    </p:animScale>
                                    <p:animScale>
                                      <p:cBhvr>
                                        <p:cTn decel="50000" dur="166" id="29">
                                          <p:stCondLst>
                                            <p:cond delay="676"/>
                                          </p:stCondLst>
                                        </p:cTn>
                                        <p:tgtEl>
                                          <p:spTgt spid="6"/>
                                        </p:tgtEl>
                                      </p:cBhvr>
                                      <p:to x="100000" y="100000"/>
                                    </p:animScale>
                                    <p:animScale>
                                      <p:cBhvr>
                                        <p:cTn dur="26" id="30">
                                          <p:stCondLst>
                                            <p:cond delay="1312"/>
                                          </p:stCondLst>
                                        </p:cTn>
                                        <p:tgtEl>
                                          <p:spTgt spid="6"/>
                                        </p:tgtEl>
                                      </p:cBhvr>
                                      <p:to x="100000" y="80000"/>
                                    </p:animScale>
                                    <p:animScale>
                                      <p:cBhvr>
                                        <p:cTn decel="50000" dur="166" id="31">
                                          <p:stCondLst>
                                            <p:cond delay="1338"/>
                                          </p:stCondLst>
                                        </p:cTn>
                                        <p:tgtEl>
                                          <p:spTgt spid="6"/>
                                        </p:tgtEl>
                                      </p:cBhvr>
                                      <p:to x="100000" y="100000"/>
                                    </p:animScale>
                                    <p:animScale>
                                      <p:cBhvr>
                                        <p:cTn dur="26" id="32">
                                          <p:stCondLst>
                                            <p:cond delay="1642"/>
                                          </p:stCondLst>
                                        </p:cTn>
                                        <p:tgtEl>
                                          <p:spTgt spid="6"/>
                                        </p:tgtEl>
                                      </p:cBhvr>
                                      <p:to x="100000" y="90000"/>
                                    </p:animScale>
                                    <p:animScale>
                                      <p:cBhvr>
                                        <p:cTn decel="50000" dur="166" id="33">
                                          <p:stCondLst>
                                            <p:cond delay="1668"/>
                                          </p:stCondLst>
                                        </p:cTn>
                                        <p:tgtEl>
                                          <p:spTgt spid="6"/>
                                        </p:tgtEl>
                                      </p:cBhvr>
                                      <p:to x="100000" y="100000"/>
                                    </p:animScale>
                                    <p:animScale>
                                      <p:cBhvr>
                                        <p:cTn dur="26" id="34">
                                          <p:stCondLst>
                                            <p:cond delay="1808"/>
                                          </p:stCondLst>
                                        </p:cTn>
                                        <p:tgtEl>
                                          <p:spTgt spid="6"/>
                                        </p:tgtEl>
                                      </p:cBhvr>
                                      <p:to x="100000" y="95000"/>
                                    </p:animScale>
                                    <p:animScale>
                                      <p:cBhvr>
                                        <p:cTn decel="50000" dur="166" id="35">
                                          <p:stCondLst>
                                            <p:cond delay="1834"/>
                                          </p:stCondLst>
                                        </p:cTn>
                                        <p:tgtEl>
                                          <p:spTgt spid="6"/>
                                        </p:tgtEl>
                                      </p:cBhvr>
                                      <p:to x="100000" y="100000"/>
                                    </p:animScale>
                                  </p:childTnLst>
                                </p:cTn>
                              </p:par>
                              <p:par>
                                <p:cTn fill="hold" grpId="0" id="36" nodeType="withEffect" presetClass="entr" presetID="26" presetSubtype="0">
                                  <p:stCondLst>
                                    <p:cond delay="0"/>
                                  </p:stCondLst>
                                  <p:childTnLst>
                                    <p:set>
                                      <p:cBhvr>
                                        <p:cTn dur="1" fill="hold" id="37">
                                          <p:stCondLst>
                                            <p:cond delay="0"/>
                                          </p:stCondLst>
                                        </p:cTn>
                                        <p:tgtEl>
                                          <p:spTgt spid="7"/>
                                        </p:tgtEl>
                                        <p:attrNameLst>
                                          <p:attrName>style.visibility</p:attrName>
                                        </p:attrNameLst>
                                      </p:cBhvr>
                                      <p:to>
                                        <p:strVal val="visible"/>
                                      </p:to>
                                    </p:set>
                                    <p:animEffect filter="wipe(down)" transition="in">
                                      <p:cBhvr>
                                        <p:cTn dur="580" id="38">
                                          <p:stCondLst>
                                            <p:cond delay="0"/>
                                          </p:stCondLst>
                                        </p:cTn>
                                        <p:tgtEl>
                                          <p:spTgt spid="7"/>
                                        </p:tgtEl>
                                      </p:cBhvr>
                                    </p:animEffect>
                                    <p:anim calcmode="lin" valueType="num">
                                      <p:cBhvr>
                                        <p:cTn dur="1822" id="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dur="664" id="40" tmFilter="0.0,0.0; 0.25,0.07; 0.50,0.2; 0.75,0.467; 1.0,1.0">
                                          <p:stCondLst>
                                            <p:cond delay="0"/>
                                          </p:stCondLst>
                                        </p:cTn>
                                        <p:tgtEl>
                                          <p:spTgt spid="7"/>
                                        </p:tgtEl>
                                        <p:attrNameLst>
                                          <p:attrName>ppt_y</p:attrName>
                                        </p:attrNameLst>
                                      </p:cBhvr>
                                      <p:tavLst>
                                        <p:tav fmla="#ppt_y-sin(pi*$)/3" tm="0">
                                          <p:val>
                                            <p:fltVal val="0.5"/>
                                          </p:val>
                                        </p:tav>
                                        <p:tav tm="100000">
                                          <p:val>
                                            <p:fltVal val="1"/>
                                          </p:val>
                                        </p:tav>
                                      </p:tavLst>
                                    </p:anim>
                                    <p:anim calcmode="lin" valueType="num">
                                      <p:cBhvr>
                                        <p:cTn dur="664" id="41" tmFilter="0, 0; 0.125,0.2665; 0.25,0.4; 0.375,0.465; 0.5,0.5;  0.625,0.535; 0.75,0.6; 0.875,0.7335; 1,1">
                                          <p:stCondLst>
                                            <p:cond delay="664"/>
                                          </p:stCondLst>
                                        </p:cTn>
                                        <p:tgtEl>
                                          <p:spTgt spid="7"/>
                                        </p:tgtEl>
                                        <p:attrNameLst>
                                          <p:attrName>ppt_y</p:attrName>
                                        </p:attrNameLst>
                                      </p:cBhvr>
                                      <p:tavLst>
                                        <p:tav fmla="#ppt_y-sin(pi*$)/9" tm="0">
                                          <p:val>
                                            <p:fltVal val="0"/>
                                          </p:val>
                                        </p:tav>
                                        <p:tav tm="100000">
                                          <p:val>
                                            <p:fltVal val="1"/>
                                          </p:val>
                                        </p:tav>
                                      </p:tavLst>
                                    </p:anim>
                                    <p:anim calcmode="lin" valueType="num">
                                      <p:cBhvr>
                                        <p:cTn dur="332" id="42" tmFilter="0, 0; 0.125,0.2665; 0.25,0.4; 0.375,0.465; 0.5,0.5;  0.625,0.535; 0.75,0.6; 0.875,0.7335; 1,1">
                                          <p:stCondLst>
                                            <p:cond delay="1324"/>
                                          </p:stCondLst>
                                        </p:cTn>
                                        <p:tgtEl>
                                          <p:spTgt spid="7"/>
                                        </p:tgtEl>
                                        <p:attrNameLst>
                                          <p:attrName>ppt_y</p:attrName>
                                        </p:attrNameLst>
                                      </p:cBhvr>
                                      <p:tavLst>
                                        <p:tav fmla="#ppt_y-sin(pi*$)/27" tm="0">
                                          <p:val>
                                            <p:fltVal val="0"/>
                                          </p:val>
                                        </p:tav>
                                        <p:tav tm="100000">
                                          <p:val>
                                            <p:fltVal val="1"/>
                                          </p:val>
                                        </p:tav>
                                      </p:tavLst>
                                    </p:anim>
                                    <p:anim calcmode="lin" valueType="num">
                                      <p:cBhvr>
                                        <p:cTn dur="164" id="43" tmFilter="0, 0; 0.125,0.2665; 0.25,0.4; 0.375,0.465; 0.5,0.5;  0.625,0.535; 0.75,0.6; 0.875,0.7335; 1,1">
                                          <p:stCondLst>
                                            <p:cond delay="1656"/>
                                          </p:stCondLst>
                                        </p:cTn>
                                        <p:tgtEl>
                                          <p:spTgt spid="7"/>
                                        </p:tgtEl>
                                        <p:attrNameLst>
                                          <p:attrName>ppt_y</p:attrName>
                                        </p:attrNameLst>
                                      </p:cBhvr>
                                      <p:tavLst>
                                        <p:tav fmla="#ppt_y-sin(pi*$)/81" tm="0">
                                          <p:val>
                                            <p:fltVal val="0"/>
                                          </p:val>
                                        </p:tav>
                                        <p:tav tm="100000">
                                          <p:val>
                                            <p:fltVal val="1"/>
                                          </p:val>
                                        </p:tav>
                                      </p:tavLst>
                                    </p:anim>
                                    <p:animScale>
                                      <p:cBhvr>
                                        <p:cTn dur="26" id="44">
                                          <p:stCondLst>
                                            <p:cond delay="650"/>
                                          </p:stCondLst>
                                        </p:cTn>
                                        <p:tgtEl>
                                          <p:spTgt spid="7"/>
                                        </p:tgtEl>
                                      </p:cBhvr>
                                      <p:to x="100000" y="60000"/>
                                    </p:animScale>
                                    <p:animScale>
                                      <p:cBhvr>
                                        <p:cTn decel="50000" dur="166" id="45">
                                          <p:stCondLst>
                                            <p:cond delay="676"/>
                                          </p:stCondLst>
                                        </p:cTn>
                                        <p:tgtEl>
                                          <p:spTgt spid="7"/>
                                        </p:tgtEl>
                                      </p:cBhvr>
                                      <p:to x="100000" y="100000"/>
                                    </p:animScale>
                                    <p:animScale>
                                      <p:cBhvr>
                                        <p:cTn dur="26" id="46">
                                          <p:stCondLst>
                                            <p:cond delay="1312"/>
                                          </p:stCondLst>
                                        </p:cTn>
                                        <p:tgtEl>
                                          <p:spTgt spid="7"/>
                                        </p:tgtEl>
                                      </p:cBhvr>
                                      <p:to x="100000" y="80000"/>
                                    </p:animScale>
                                    <p:animScale>
                                      <p:cBhvr>
                                        <p:cTn decel="50000" dur="166" id="47">
                                          <p:stCondLst>
                                            <p:cond delay="1338"/>
                                          </p:stCondLst>
                                        </p:cTn>
                                        <p:tgtEl>
                                          <p:spTgt spid="7"/>
                                        </p:tgtEl>
                                      </p:cBhvr>
                                      <p:to x="100000" y="100000"/>
                                    </p:animScale>
                                    <p:animScale>
                                      <p:cBhvr>
                                        <p:cTn dur="26" id="48">
                                          <p:stCondLst>
                                            <p:cond delay="1642"/>
                                          </p:stCondLst>
                                        </p:cTn>
                                        <p:tgtEl>
                                          <p:spTgt spid="7"/>
                                        </p:tgtEl>
                                      </p:cBhvr>
                                      <p:to x="100000" y="90000"/>
                                    </p:animScale>
                                    <p:animScale>
                                      <p:cBhvr>
                                        <p:cTn decel="50000" dur="166" id="49">
                                          <p:stCondLst>
                                            <p:cond delay="1668"/>
                                          </p:stCondLst>
                                        </p:cTn>
                                        <p:tgtEl>
                                          <p:spTgt spid="7"/>
                                        </p:tgtEl>
                                      </p:cBhvr>
                                      <p:to x="100000" y="100000"/>
                                    </p:animScale>
                                    <p:animScale>
                                      <p:cBhvr>
                                        <p:cTn dur="26" id="50">
                                          <p:stCondLst>
                                            <p:cond delay="1808"/>
                                          </p:stCondLst>
                                        </p:cTn>
                                        <p:tgtEl>
                                          <p:spTgt spid="7"/>
                                        </p:tgtEl>
                                      </p:cBhvr>
                                      <p:to x="100000" y="95000"/>
                                    </p:animScale>
                                    <p:animScale>
                                      <p:cBhvr>
                                        <p:cTn decel="50000" dur="166" id="51">
                                          <p:stCondLst>
                                            <p:cond delay="1834"/>
                                          </p:stCondLst>
                                        </p:cTn>
                                        <p:tgtEl>
                                          <p:spTgt spid="7"/>
                                        </p:tgtEl>
                                      </p:cBhvr>
                                      <p:to x="100000" y="100000"/>
                                    </p:animScale>
                                  </p:childTnLst>
                                </p:cTn>
                              </p:par>
                            </p:childTnLst>
                          </p:cTn>
                        </p:par>
                        <p:par>
                          <p:cTn fill="hold" id="52" nodeType="afterGroup">
                            <p:stCondLst>
                              <p:cond delay="3500"/>
                            </p:stCondLst>
                            <p:childTnLst>
                              <p:par>
                                <p:cTn fill="hold" grpId="0" id="53" nodeType="afterEffect" presetClass="entr" presetID="52" presetSubtype="0">
                                  <p:stCondLst>
                                    <p:cond delay="0"/>
                                  </p:stCondLst>
                                  <p:childTnLst>
                                    <p:set>
                                      <p:cBhvr>
                                        <p:cTn dur="1" fill="hold" id="54">
                                          <p:stCondLst>
                                            <p:cond delay="0"/>
                                          </p:stCondLst>
                                        </p:cTn>
                                        <p:tgtEl>
                                          <p:spTgt spid="8"/>
                                        </p:tgtEl>
                                        <p:attrNameLst>
                                          <p:attrName>style.visibility</p:attrName>
                                        </p:attrNameLst>
                                      </p:cBhvr>
                                      <p:to>
                                        <p:strVal val="visible"/>
                                      </p:to>
                                    </p:set>
                                    <p:animScale>
                                      <p:cBhvr>
                                        <p:cTn decel="50000" dur="1000" fill="hold" id="55">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6">
                                          <p:stCondLst>
                                            <p:cond delay="0"/>
                                          </p:stCondLst>
                                        </p:cTn>
                                        <p:tgtEl>
                                          <p:spTgt spid="8"/>
                                        </p:tgtEl>
                                        <p:attrNameLst>
                                          <p:attrName>ppt_x</p:attrName>
                                          <p:attrName>ppt_y</p:attrName>
                                        </p:attrNameLst>
                                      </p:cBhvr>
                                    </p:animMotion>
                                    <p:animEffect filter="fade" transition="in">
                                      <p:cBhvr>
                                        <p:cTn dur="1000" id="57"/>
                                        <p:tgtEl>
                                          <p:spTgt spid="8"/>
                                        </p:tgtEl>
                                      </p:cBhvr>
                                    </p:animEffect>
                                  </p:childTnLst>
                                </p:cTn>
                              </p:par>
                              <p:par>
                                <p:cTn fill="hold" grpId="0" id="58" nodeType="withEffect" presetClass="entr" presetID="52" presetSubtype="0">
                                  <p:stCondLst>
                                    <p:cond delay="0"/>
                                  </p:stCondLst>
                                  <p:childTnLst>
                                    <p:set>
                                      <p:cBhvr>
                                        <p:cTn dur="1" fill="hold" id="59">
                                          <p:stCondLst>
                                            <p:cond delay="0"/>
                                          </p:stCondLst>
                                        </p:cTn>
                                        <p:tgtEl>
                                          <p:spTgt spid="10"/>
                                        </p:tgtEl>
                                        <p:attrNameLst>
                                          <p:attrName>style.visibility</p:attrName>
                                        </p:attrNameLst>
                                      </p:cBhvr>
                                      <p:to>
                                        <p:strVal val="visible"/>
                                      </p:to>
                                    </p:set>
                                    <p:animScale>
                                      <p:cBhvr>
                                        <p:cTn decel="50000" dur="1000" fill="hold" id="60">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1">
                                          <p:stCondLst>
                                            <p:cond delay="0"/>
                                          </p:stCondLst>
                                        </p:cTn>
                                        <p:tgtEl>
                                          <p:spTgt spid="10"/>
                                        </p:tgtEl>
                                        <p:attrNameLst>
                                          <p:attrName>ppt_x</p:attrName>
                                          <p:attrName>ppt_y</p:attrName>
                                        </p:attrNameLst>
                                      </p:cBhvr>
                                    </p:animMotion>
                                    <p:animEffect filter="fade" transition="in">
                                      <p:cBhvr>
                                        <p:cTn dur="1000" id="62"/>
                                        <p:tgtEl>
                                          <p:spTgt spid="10"/>
                                        </p:tgtEl>
                                      </p:cBhvr>
                                    </p:animEffect>
                                  </p:childTnLst>
                                </p:cTn>
                              </p:par>
                            </p:childTnLst>
                          </p:cTn>
                        </p:par>
                        <p:par>
                          <p:cTn fill="hold" id="63" nodeType="afterGroup">
                            <p:stCondLst>
                              <p:cond delay="4500"/>
                            </p:stCondLst>
                            <p:childTnLst>
                              <p:par>
                                <p:cTn fill="hold" grpId="0" id="64" nodeType="afterEffect" presetClass="entr" presetID="10" presetSubtype="0">
                                  <p:stCondLst>
                                    <p:cond delay="0"/>
                                  </p:stCondLst>
                                  <p:childTnLst>
                                    <p:set>
                                      <p:cBhvr>
                                        <p:cTn dur="1" fill="hold" id="65">
                                          <p:stCondLst>
                                            <p:cond delay="0"/>
                                          </p:stCondLst>
                                        </p:cTn>
                                        <p:tgtEl>
                                          <p:spTgt spid="13"/>
                                        </p:tgtEl>
                                        <p:attrNameLst>
                                          <p:attrName>style.visibility</p:attrName>
                                        </p:attrNameLst>
                                      </p:cBhvr>
                                      <p:to>
                                        <p:strVal val="visible"/>
                                      </p:to>
                                    </p:set>
                                    <p:animEffect filter="fade" transition="in">
                                      <p:cBhvr>
                                        <p:cTn dur="350" id="66"/>
                                        <p:tgtEl>
                                          <p:spTgt spid="13"/>
                                        </p:tgtEl>
                                      </p:cBhvr>
                                    </p:animEffect>
                                  </p:childTnLst>
                                </p:cTn>
                              </p:par>
                              <p:par>
                                <p:cTn fill="hold" grpId="1" id="67" nodeType="withEffect" presetClass="emph" presetID="26" presetSubtype="0">
                                  <p:stCondLst>
                                    <p:cond delay="0"/>
                                  </p:stCondLst>
                                  <p:childTnLst>
                                    <p:animEffect filter="fade" transition="out">
                                      <p:cBhvr>
                                        <p:cTn dur="400" id="68" tmFilter="0, 0; .2, .5; .8, .5; 1, 0"/>
                                        <p:tgtEl>
                                          <p:spTgt spid="13"/>
                                        </p:tgtEl>
                                      </p:cBhvr>
                                    </p:animEffect>
                                    <p:animScale>
                                      <p:cBhvr>
                                        <p:cTn autoRev="1" dur="200" fill="hold" id="69"/>
                                        <p:tgtEl>
                                          <p:spTgt spid="13"/>
                                        </p:tgtEl>
                                      </p:cBhvr>
                                      <p:by x="105000" y="105000"/>
                                    </p:animScale>
                                  </p:childTnLst>
                                </p:cTn>
                              </p:par>
                            </p:childTnLst>
                          </p:cTn>
                        </p:par>
                        <p:par>
                          <p:cTn fill="hold" id="70" nodeType="afterGroup">
                            <p:stCondLst>
                              <p:cond delay="4900"/>
                            </p:stCondLst>
                            <p:childTnLst>
                              <p:par>
                                <p:cTn fill="hold" grpId="0" id="71" nodeType="afterEffect" presetClass="entr" presetID="10" presetSubtype="0">
                                  <p:stCondLst>
                                    <p:cond delay="0"/>
                                  </p:stCondLst>
                                  <p:childTnLst>
                                    <p:set>
                                      <p:cBhvr>
                                        <p:cTn dur="1" fill="hold" id="72">
                                          <p:stCondLst>
                                            <p:cond delay="0"/>
                                          </p:stCondLst>
                                        </p:cTn>
                                        <p:tgtEl>
                                          <p:spTgt spid="12"/>
                                        </p:tgtEl>
                                        <p:attrNameLst>
                                          <p:attrName>style.visibility</p:attrName>
                                        </p:attrNameLst>
                                      </p:cBhvr>
                                      <p:to>
                                        <p:strVal val="visible"/>
                                      </p:to>
                                    </p:set>
                                    <p:animEffect filter="fade" transition="in">
                                      <p:cBhvr>
                                        <p:cTn dur="500" id="73"/>
                                        <p:tgtEl>
                                          <p:spTgt spid="12"/>
                                        </p:tgtEl>
                                      </p:cBhvr>
                                    </p:animEffect>
                                  </p:childTnLst>
                                </p:cTn>
                              </p:par>
                            </p:childTnLst>
                          </p:cTn>
                        </p:par>
                        <p:par>
                          <p:cTn fill="hold" id="74" nodeType="afterGroup">
                            <p:stCondLst>
                              <p:cond delay="5400"/>
                            </p:stCondLst>
                            <p:childTnLst>
                              <p:par>
                                <p:cTn fill="hold" grpId="0" id="75" nodeType="afterEffect" presetClass="entr" presetID="10" presetSubtype="0">
                                  <p:stCondLst>
                                    <p:cond delay="0"/>
                                  </p:stCondLst>
                                  <p:childTnLst>
                                    <p:set>
                                      <p:cBhvr>
                                        <p:cTn dur="1" fill="hold" id="76">
                                          <p:stCondLst>
                                            <p:cond delay="0"/>
                                          </p:stCondLst>
                                        </p:cTn>
                                        <p:tgtEl>
                                          <p:spTgt spid="16"/>
                                        </p:tgtEl>
                                        <p:attrNameLst>
                                          <p:attrName>style.visibility</p:attrName>
                                        </p:attrNameLst>
                                      </p:cBhvr>
                                      <p:to>
                                        <p:strVal val="visible"/>
                                      </p:to>
                                    </p:set>
                                    <p:animEffect filter="fade" transition="in">
                                      <p:cBhvr>
                                        <p:cTn dur="500" id="77"/>
                                        <p:tgtEl>
                                          <p:spTgt spid="16"/>
                                        </p:tgtEl>
                                      </p:cBhvr>
                                    </p:animEffect>
                                  </p:childTnLst>
                                </p:cTn>
                              </p:par>
                            </p:childTnLst>
                          </p:cTn>
                        </p:par>
                        <p:par>
                          <p:cTn fill="hold" id="78" nodeType="afterGroup">
                            <p:stCondLst>
                              <p:cond delay="5900"/>
                            </p:stCondLst>
                            <p:childTnLst>
                              <p:par>
                                <p:cTn fill="hold" grpId="0" id="79" nodeType="afterEffect" presetClass="entr" presetID="52" presetSubtype="0">
                                  <p:stCondLst>
                                    <p:cond delay="0"/>
                                  </p:stCondLst>
                                  <p:childTnLst>
                                    <p:set>
                                      <p:cBhvr>
                                        <p:cTn dur="1" fill="hold" id="80">
                                          <p:stCondLst>
                                            <p:cond delay="0"/>
                                          </p:stCondLst>
                                        </p:cTn>
                                        <p:tgtEl>
                                          <p:spTgt spid="9"/>
                                        </p:tgtEl>
                                        <p:attrNameLst>
                                          <p:attrName>style.visibility</p:attrName>
                                        </p:attrNameLst>
                                      </p:cBhvr>
                                      <p:to>
                                        <p:strVal val="visible"/>
                                      </p:to>
                                    </p:set>
                                    <p:animScale>
                                      <p:cBhvr>
                                        <p:cTn decel="50000" dur="1000" fill="hold" id="81">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2">
                                          <p:stCondLst>
                                            <p:cond delay="0"/>
                                          </p:stCondLst>
                                        </p:cTn>
                                        <p:tgtEl>
                                          <p:spTgt spid="9"/>
                                        </p:tgtEl>
                                        <p:attrNameLst>
                                          <p:attrName>ppt_x</p:attrName>
                                          <p:attrName>ppt_y</p:attrName>
                                        </p:attrNameLst>
                                      </p:cBhvr>
                                    </p:animMotion>
                                    <p:animEffect filter="fade" transition="in">
                                      <p:cBhvr>
                                        <p:cTn dur="1000" id="83"/>
                                        <p:tgtEl>
                                          <p:spTgt spid="9"/>
                                        </p:tgtEl>
                                      </p:cBhvr>
                                    </p:animEffect>
                                  </p:childTnLst>
                                </p:cTn>
                              </p:par>
                              <p:par>
                                <p:cTn fill="hold" grpId="0" id="84" nodeType="withEffect" presetClass="entr" presetID="52" presetSubtype="0">
                                  <p:stCondLst>
                                    <p:cond delay="0"/>
                                  </p:stCondLst>
                                  <p:childTnLst>
                                    <p:set>
                                      <p:cBhvr>
                                        <p:cTn dur="1" fill="hold" id="85">
                                          <p:stCondLst>
                                            <p:cond delay="0"/>
                                          </p:stCondLst>
                                        </p:cTn>
                                        <p:tgtEl>
                                          <p:spTgt spid="11"/>
                                        </p:tgtEl>
                                        <p:attrNameLst>
                                          <p:attrName>style.visibility</p:attrName>
                                        </p:attrNameLst>
                                      </p:cBhvr>
                                      <p:to>
                                        <p:strVal val="visible"/>
                                      </p:to>
                                    </p:set>
                                    <p:animScale>
                                      <p:cBhvr>
                                        <p:cTn decel="50000" dur="1000" fill="hold" id="86">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7">
                                          <p:stCondLst>
                                            <p:cond delay="0"/>
                                          </p:stCondLst>
                                        </p:cTn>
                                        <p:tgtEl>
                                          <p:spTgt spid="11"/>
                                        </p:tgtEl>
                                        <p:attrNameLst>
                                          <p:attrName>ppt_x</p:attrName>
                                          <p:attrName>ppt_y</p:attrName>
                                        </p:attrNameLst>
                                      </p:cBhvr>
                                    </p:animMotion>
                                    <p:animEffect filter="fade" transition="in">
                                      <p:cBhvr>
                                        <p:cTn dur="1000" id="88"/>
                                        <p:tgtEl>
                                          <p:spTgt spid="11"/>
                                        </p:tgtEl>
                                      </p:cBhvr>
                                    </p:animEffect>
                                  </p:childTnLst>
                                </p:cTn>
                              </p:par>
                            </p:childTnLst>
                          </p:cTn>
                        </p:par>
                        <p:par>
                          <p:cTn fill="hold" id="89" nodeType="afterGroup">
                            <p:stCondLst>
                              <p:cond delay="6900"/>
                            </p:stCondLst>
                            <p:childTnLst>
                              <p:par>
                                <p:cTn fill="hold" grpId="0" id="90" nodeType="afterEffect" presetClass="entr" presetID="10" presetSubtype="0">
                                  <p:stCondLst>
                                    <p:cond delay="0"/>
                                  </p:stCondLst>
                                  <p:childTnLst>
                                    <p:set>
                                      <p:cBhvr>
                                        <p:cTn dur="1" fill="hold" id="91">
                                          <p:stCondLst>
                                            <p:cond delay="0"/>
                                          </p:stCondLst>
                                        </p:cTn>
                                        <p:tgtEl>
                                          <p:spTgt spid="15"/>
                                        </p:tgtEl>
                                        <p:attrNameLst>
                                          <p:attrName>style.visibility</p:attrName>
                                        </p:attrNameLst>
                                      </p:cBhvr>
                                      <p:to>
                                        <p:strVal val="visible"/>
                                      </p:to>
                                    </p:set>
                                    <p:animEffect filter="fade" transition="in">
                                      <p:cBhvr>
                                        <p:cTn dur="350" id="92"/>
                                        <p:tgtEl>
                                          <p:spTgt spid="15"/>
                                        </p:tgtEl>
                                      </p:cBhvr>
                                    </p:animEffect>
                                  </p:childTnLst>
                                </p:cTn>
                              </p:par>
                              <p:par>
                                <p:cTn fill="hold" grpId="1" id="93" nodeType="withEffect" presetClass="emph" presetID="26" presetSubtype="0">
                                  <p:stCondLst>
                                    <p:cond delay="0"/>
                                  </p:stCondLst>
                                  <p:childTnLst>
                                    <p:animEffect filter="fade" transition="out">
                                      <p:cBhvr>
                                        <p:cTn dur="400" id="94" tmFilter="0, 0; .2, .5; .8, .5; 1, 0"/>
                                        <p:tgtEl>
                                          <p:spTgt spid="15"/>
                                        </p:tgtEl>
                                      </p:cBhvr>
                                    </p:animEffect>
                                    <p:animScale>
                                      <p:cBhvr>
                                        <p:cTn autoRev="1" dur="200" fill="hold" id="95"/>
                                        <p:tgtEl>
                                          <p:spTgt spid="15"/>
                                        </p:tgtEl>
                                      </p:cBhvr>
                                      <p:by x="105000" y="105000"/>
                                    </p:animScale>
                                  </p:childTnLst>
                                </p:cTn>
                              </p:par>
                            </p:childTnLst>
                          </p:cTn>
                        </p:par>
                        <p:par>
                          <p:cTn fill="hold" id="96" nodeType="afterGroup">
                            <p:stCondLst>
                              <p:cond delay="7300"/>
                            </p:stCondLst>
                            <p:childTnLst>
                              <p:par>
                                <p:cTn fill="hold" grpId="0" id="97" nodeType="afterEffect" presetClass="entr" presetID="10" presetSubtype="0">
                                  <p:stCondLst>
                                    <p:cond delay="0"/>
                                  </p:stCondLst>
                                  <p:childTnLst>
                                    <p:set>
                                      <p:cBhvr>
                                        <p:cTn dur="1" fill="hold" id="98">
                                          <p:stCondLst>
                                            <p:cond delay="0"/>
                                          </p:stCondLst>
                                        </p:cTn>
                                        <p:tgtEl>
                                          <p:spTgt spid="14"/>
                                        </p:tgtEl>
                                        <p:attrNameLst>
                                          <p:attrName>style.visibility</p:attrName>
                                        </p:attrNameLst>
                                      </p:cBhvr>
                                      <p:to>
                                        <p:strVal val="visible"/>
                                      </p:to>
                                    </p:set>
                                    <p:animEffect filter="fade" transition="in">
                                      <p:cBhvr>
                                        <p:cTn dur="500" id="99"/>
                                        <p:tgtEl>
                                          <p:spTgt spid="14"/>
                                        </p:tgtEl>
                                      </p:cBhvr>
                                    </p:animEffect>
                                  </p:childTnLst>
                                </p:cTn>
                              </p:par>
                            </p:childTnLst>
                          </p:cTn>
                        </p:par>
                        <p:par>
                          <p:cTn fill="hold" id="100" nodeType="afterGroup">
                            <p:stCondLst>
                              <p:cond delay="7800"/>
                            </p:stCondLst>
                            <p:childTnLst>
                              <p:par>
                                <p:cTn fill="hold" grpId="0" id="101" nodeType="afterEffect" presetClass="entr" presetID="10" presetSubtype="0">
                                  <p:stCondLst>
                                    <p:cond delay="0"/>
                                  </p:stCondLst>
                                  <p:childTnLst>
                                    <p:set>
                                      <p:cBhvr>
                                        <p:cTn dur="1" fill="hold" id="102">
                                          <p:stCondLst>
                                            <p:cond delay="0"/>
                                          </p:stCondLst>
                                        </p:cTn>
                                        <p:tgtEl>
                                          <p:spTgt spid="17"/>
                                        </p:tgtEl>
                                        <p:attrNameLst>
                                          <p:attrName>style.visibility</p:attrName>
                                        </p:attrNameLst>
                                      </p:cBhvr>
                                      <p:to>
                                        <p:strVal val="visible"/>
                                      </p:to>
                                    </p:set>
                                    <p:animEffect filter="fade" transition="in">
                                      <p:cBhvr>
                                        <p:cTn dur="500" id="10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1" spid="13"/>
      <p:bldP grpId="0" spid="14"/>
      <p:bldP grpId="0" spid="15"/>
      <p:bldP grpId="1" spid="15"/>
      <p:bldP grpId="0" spid="16"/>
      <p:bldP grpId="0" spid="17"/>
      <p:bldP grpId="0" spid="21"/>
      <p:bldP grpId="0" spid="22"/>
      <p:bldP grpId="0" spid="2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8" name="Oval 6"/>
          <p:cNvSpPr>
            <a:spLocks noChangeArrowheads="1"/>
          </p:cNvSpPr>
          <p:nvPr/>
        </p:nvSpPr>
        <p:spPr bwMode="auto">
          <a:xfrm>
            <a:off x="808038" y="1352550"/>
            <a:ext cx="1393825" cy="1397000"/>
          </a:xfrm>
          <a:prstGeom prst="ellipse">
            <a:avLst/>
          </a:prstGeom>
          <a:blipFill dpi="0" rotWithShape="1">
            <a:blip r:embed="rId3"/>
            <a:stretch>
              <a:fillRect r="-228"/>
            </a:stretch>
          </a:blipFill>
          <a:ln cmpd="sng" w="38100">
            <a:solidFill>
              <a:srgbClr val="DDDDDD"/>
            </a:solidFill>
            <a:round/>
          </a:ln>
        </p:spPr>
        <p:txBody>
          <a:bodyPr/>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3321" name="Rectangle 7"/>
          <p:cNvSpPr>
            <a:spLocks noChangeArrowheads="1"/>
          </p:cNvSpPr>
          <p:nvPr/>
        </p:nvSpPr>
        <p:spPr bwMode="auto">
          <a:xfrm>
            <a:off x="1123950" y="2828925"/>
            <a:ext cx="73977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1000"/>
              <a:t>Mark J.Smith</a:t>
            </a:r>
          </a:p>
        </p:txBody>
      </p:sp>
      <p:sp>
        <p:nvSpPr>
          <p:cNvPr id="13322" name="Rectangle 8"/>
          <p:cNvSpPr>
            <a:spLocks noChangeArrowheads="1"/>
          </p:cNvSpPr>
          <p:nvPr/>
        </p:nvSpPr>
        <p:spPr bwMode="auto">
          <a:xfrm>
            <a:off x="1125538" y="2989263"/>
            <a:ext cx="72707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rgbClr val="818181"/>
                </a:solidFill>
              </a:rPr>
              <a:t>CEO &amp; Founder</a:t>
            </a:r>
          </a:p>
        </p:txBody>
      </p:sp>
      <p:sp>
        <p:nvSpPr>
          <p:cNvPr id="13323" name="Rectangle 9"/>
          <p:cNvSpPr>
            <a:spLocks noChangeArrowheads="1"/>
          </p:cNvSpPr>
          <p:nvPr/>
        </p:nvSpPr>
        <p:spPr bwMode="auto">
          <a:xfrm>
            <a:off x="768350" y="3348038"/>
            <a:ext cx="3794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Creative</a:t>
            </a:r>
          </a:p>
        </p:txBody>
      </p:sp>
      <p:sp>
        <p:nvSpPr>
          <p:cNvPr id="13324" name="Rectangle 10"/>
          <p:cNvSpPr>
            <a:spLocks noChangeArrowheads="1"/>
          </p:cNvSpPr>
          <p:nvPr/>
        </p:nvSpPr>
        <p:spPr bwMode="auto">
          <a:xfrm>
            <a:off x="2066925" y="3348038"/>
            <a:ext cx="2047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90%</a:t>
            </a:r>
          </a:p>
        </p:txBody>
      </p:sp>
      <p:sp>
        <p:nvSpPr>
          <p:cNvPr id="13325" name="Rectangle 11"/>
          <p:cNvSpPr>
            <a:spLocks noChangeArrowheads="1"/>
          </p:cNvSpPr>
          <p:nvPr/>
        </p:nvSpPr>
        <p:spPr bwMode="auto">
          <a:xfrm>
            <a:off x="782638" y="3486150"/>
            <a:ext cx="1458912" cy="120650"/>
          </a:xfrm>
          <a:prstGeom prst="rect">
            <a:avLst/>
          </a:pr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26" name="Rectangle 12"/>
          <p:cNvSpPr>
            <a:spLocks noChangeArrowheads="1"/>
          </p:cNvSpPr>
          <p:nvPr/>
        </p:nvSpPr>
        <p:spPr bwMode="auto">
          <a:xfrm>
            <a:off x="782638" y="3486150"/>
            <a:ext cx="1319212" cy="120650"/>
          </a:xfrm>
          <a:prstGeom prst="rect">
            <a:avLst/>
          </a:prstGeom>
          <a:solidFill>
            <a:srgbClr val="1848C0"/>
          </a:solidFill>
          <a:ln>
            <a:noFill/>
          </a:ln>
        </p:spPr>
        <p:txBody>
          <a:bodyPr/>
          <a:lstStyle/>
          <a:p>
            <a:endParaRPr altLang="en-US" lang="zh-CN"/>
          </a:p>
        </p:txBody>
      </p:sp>
      <p:sp>
        <p:nvSpPr>
          <p:cNvPr id="13327" name="Rectangle 13"/>
          <p:cNvSpPr>
            <a:spLocks noChangeArrowheads="1"/>
          </p:cNvSpPr>
          <p:nvPr/>
        </p:nvSpPr>
        <p:spPr bwMode="auto">
          <a:xfrm>
            <a:off x="768350" y="3783013"/>
            <a:ext cx="1857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Skill</a:t>
            </a:r>
          </a:p>
        </p:txBody>
      </p:sp>
      <p:sp>
        <p:nvSpPr>
          <p:cNvPr id="13328" name="Rectangle 14"/>
          <p:cNvSpPr>
            <a:spLocks noChangeArrowheads="1"/>
          </p:cNvSpPr>
          <p:nvPr/>
        </p:nvSpPr>
        <p:spPr bwMode="auto">
          <a:xfrm>
            <a:off x="2066925" y="3783013"/>
            <a:ext cx="2047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90%</a:t>
            </a:r>
          </a:p>
        </p:txBody>
      </p:sp>
      <p:sp>
        <p:nvSpPr>
          <p:cNvPr id="13329" name="Rectangle 15"/>
          <p:cNvSpPr>
            <a:spLocks noChangeArrowheads="1"/>
          </p:cNvSpPr>
          <p:nvPr/>
        </p:nvSpPr>
        <p:spPr bwMode="auto">
          <a:xfrm>
            <a:off x="782638" y="3921125"/>
            <a:ext cx="1458912" cy="120650"/>
          </a:xfrm>
          <a:prstGeom prst="rect">
            <a:avLst/>
          </a:pr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30" name="Rectangle 16"/>
          <p:cNvSpPr>
            <a:spLocks noChangeArrowheads="1"/>
          </p:cNvSpPr>
          <p:nvPr/>
        </p:nvSpPr>
        <p:spPr bwMode="auto">
          <a:xfrm>
            <a:off x="782638" y="3921125"/>
            <a:ext cx="1319212" cy="120650"/>
          </a:xfrm>
          <a:prstGeom prst="rect">
            <a:avLst/>
          </a:prstGeom>
          <a:solidFill>
            <a:srgbClr val="1848C0"/>
          </a:solidFill>
          <a:ln>
            <a:noFill/>
          </a:ln>
        </p:spPr>
        <p:txBody>
          <a:bodyPr/>
          <a:lstStyle/>
          <a:p>
            <a:endParaRPr altLang="en-US" lang="zh-CN"/>
          </a:p>
        </p:txBody>
      </p:sp>
      <p:sp>
        <p:nvSpPr>
          <p:cNvPr id="13331" name="Rectangle 17"/>
          <p:cNvSpPr>
            <a:spLocks noChangeArrowheads="1"/>
          </p:cNvSpPr>
          <p:nvPr/>
        </p:nvSpPr>
        <p:spPr bwMode="auto">
          <a:xfrm>
            <a:off x="768350" y="4219575"/>
            <a:ext cx="3286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Ontime</a:t>
            </a:r>
          </a:p>
        </p:txBody>
      </p:sp>
      <p:sp>
        <p:nvSpPr>
          <p:cNvPr id="13332" name="Rectangle 18"/>
          <p:cNvSpPr>
            <a:spLocks noChangeArrowheads="1"/>
          </p:cNvSpPr>
          <p:nvPr/>
        </p:nvSpPr>
        <p:spPr bwMode="auto">
          <a:xfrm>
            <a:off x="2066925" y="4219575"/>
            <a:ext cx="2619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100%</a:t>
            </a:r>
          </a:p>
        </p:txBody>
      </p:sp>
      <p:sp>
        <p:nvSpPr>
          <p:cNvPr id="13333" name="Rectangle 19"/>
          <p:cNvSpPr>
            <a:spLocks noChangeArrowheads="1"/>
          </p:cNvSpPr>
          <p:nvPr/>
        </p:nvSpPr>
        <p:spPr bwMode="auto">
          <a:xfrm>
            <a:off x="782638" y="4356100"/>
            <a:ext cx="1458912" cy="120650"/>
          </a:xfrm>
          <a:prstGeom prst="rect">
            <a:avLst/>
          </a:pr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34" name="Rectangle 20"/>
          <p:cNvSpPr>
            <a:spLocks noChangeArrowheads="1"/>
          </p:cNvSpPr>
          <p:nvPr/>
        </p:nvSpPr>
        <p:spPr bwMode="auto">
          <a:xfrm>
            <a:off x="782638" y="4356100"/>
            <a:ext cx="1462087" cy="120650"/>
          </a:xfrm>
          <a:prstGeom prst="rect">
            <a:avLst/>
          </a:prstGeom>
          <a:solidFill>
            <a:srgbClr val="1848C0"/>
          </a:solidFill>
          <a:ln>
            <a:noFill/>
          </a:ln>
        </p:spPr>
        <p:txBody>
          <a:bodyPr/>
          <a:lstStyle/>
          <a:p>
            <a:endParaRPr altLang="en-US" lang="zh-CN"/>
          </a:p>
        </p:txBody>
      </p:sp>
      <p:sp>
        <p:nvSpPr>
          <p:cNvPr id="2" name="Oval 21"/>
          <p:cNvSpPr>
            <a:spLocks noChangeArrowheads="1"/>
          </p:cNvSpPr>
          <p:nvPr/>
        </p:nvSpPr>
        <p:spPr bwMode="auto">
          <a:xfrm>
            <a:off x="2840038" y="1352550"/>
            <a:ext cx="1393825" cy="1397000"/>
          </a:xfrm>
          <a:prstGeom prst="ellipse">
            <a:avLst/>
          </a:prstGeom>
          <a:blipFill dpi="0" rotWithShape="1">
            <a:blip r:embed="rId4"/>
            <a:stretch>
              <a:fillRect r="-228"/>
            </a:stretch>
          </a:blipFill>
          <a:ln cmpd="sng" w="38100">
            <a:solidFill>
              <a:srgbClr val="DDDDDD"/>
            </a:solidFill>
            <a:round/>
          </a:ln>
        </p:spPr>
        <p:txBody>
          <a:bodyPr/>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3338" name="Rectangle 22"/>
          <p:cNvSpPr>
            <a:spLocks noChangeArrowheads="1"/>
          </p:cNvSpPr>
          <p:nvPr/>
        </p:nvSpPr>
        <p:spPr bwMode="auto">
          <a:xfrm>
            <a:off x="3059113" y="2828925"/>
            <a:ext cx="935038"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1000"/>
              <a:t>Paula M.Ricardo</a:t>
            </a:r>
          </a:p>
        </p:txBody>
      </p:sp>
      <p:sp>
        <p:nvSpPr>
          <p:cNvPr id="13339" name="Rectangle 23"/>
          <p:cNvSpPr>
            <a:spLocks noChangeArrowheads="1"/>
          </p:cNvSpPr>
          <p:nvPr/>
        </p:nvSpPr>
        <p:spPr bwMode="auto">
          <a:xfrm>
            <a:off x="3252787" y="2989263"/>
            <a:ext cx="55086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rgbClr val="818181"/>
                </a:solidFill>
              </a:rPr>
              <a:t>Data Analys</a:t>
            </a:r>
          </a:p>
        </p:txBody>
      </p:sp>
      <p:sp>
        <p:nvSpPr>
          <p:cNvPr id="13340" name="Rectangle 24"/>
          <p:cNvSpPr>
            <a:spLocks noChangeArrowheads="1"/>
          </p:cNvSpPr>
          <p:nvPr/>
        </p:nvSpPr>
        <p:spPr bwMode="auto">
          <a:xfrm>
            <a:off x="2798763" y="3348038"/>
            <a:ext cx="3794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Creative</a:t>
            </a:r>
          </a:p>
        </p:txBody>
      </p:sp>
      <p:sp>
        <p:nvSpPr>
          <p:cNvPr id="13341" name="Rectangle 25"/>
          <p:cNvSpPr>
            <a:spLocks noChangeArrowheads="1"/>
          </p:cNvSpPr>
          <p:nvPr/>
        </p:nvSpPr>
        <p:spPr bwMode="auto">
          <a:xfrm>
            <a:off x="4098925" y="3348038"/>
            <a:ext cx="2047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70%</a:t>
            </a:r>
          </a:p>
        </p:txBody>
      </p:sp>
      <p:sp>
        <p:nvSpPr>
          <p:cNvPr id="13342" name="Rectangle 26"/>
          <p:cNvSpPr>
            <a:spLocks noChangeArrowheads="1"/>
          </p:cNvSpPr>
          <p:nvPr/>
        </p:nvSpPr>
        <p:spPr bwMode="auto">
          <a:xfrm>
            <a:off x="2814638" y="3486150"/>
            <a:ext cx="1458912" cy="120650"/>
          </a:xfrm>
          <a:prstGeom prst="rect">
            <a:avLst/>
          </a:pr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43" name="Rectangle 27"/>
          <p:cNvSpPr>
            <a:spLocks noChangeArrowheads="1"/>
          </p:cNvSpPr>
          <p:nvPr/>
        </p:nvSpPr>
        <p:spPr bwMode="auto">
          <a:xfrm>
            <a:off x="2814638" y="3486150"/>
            <a:ext cx="1109662" cy="120650"/>
          </a:xfrm>
          <a:prstGeom prst="rect">
            <a:avLst/>
          </a:prstGeom>
          <a:solidFill>
            <a:srgbClr val="1848C0"/>
          </a:solidFill>
          <a:ln>
            <a:noFill/>
          </a:ln>
        </p:spPr>
        <p:txBody>
          <a:bodyPr/>
          <a:lstStyle/>
          <a:p>
            <a:endParaRPr altLang="en-US" lang="zh-CN"/>
          </a:p>
        </p:txBody>
      </p:sp>
      <p:sp>
        <p:nvSpPr>
          <p:cNvPr id="13344" name="Rectangle 28"/>
          <p:cNvSpPr>
            <a:spLocks noChangeArrowheads="1"/>
          </p:cNvSpPr>
          <p:nvPr/>
        </p:nvSpPr>
        <p:spPr bwMode="auto">
          <a:xfrm>
            <a:off x="2798763" y="3783013"/>
            <a:ext cx="1857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Skill</a:t>
            </a:r>
          </a:p>
        </p:txBody>
      </p:sp>
      <p:sp>
        <p:nvSpPr>
          <p:cNvPr id="13345" name="Rectangle 29"/>
          <p:cNvSpPr>
            <a:spLocks noChangeArrowheads="1"/>
          </p:cNvSpPr>
          <p:nvPr/>
        </p:nvSpPr>
        <p:spPr bwMode="auto">
          <a:xfrm>
            <a:off x="4098925" y="3783013"/>
            <a:ext cx="2047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80%</a:t>
            </a:r>
          </a:p>
        </p:txBody>
      </p:sp>
      <p:sp>
        <p:nvSpPr>
          <p:cNvPr id="13346" name="Rectangle 30"/>
          <p:cNvSpPr>
            <a:spLocks noChangeArrowheads="1"/>
          </p:cNvSpPr>
          <p:nvPr/>
        </p:nvSpPr>
        <p:spPr bwMode="auto">
          <a:xfrm>
            <a:off x="2814638" y="3921125"/>
            <a:ext cx="1458912" cy="120650"/>
          </a:xfrm>
          <a:prstGeom prst="rect">
            <a:avLst/>
          </a:pr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47" name="Rectangle 31"/>
          <p:cNvSpPr>
            <a:spLocks noChangeArrowheads="1"/>
          </p:cNvSpPr>
          <p:nvPr/>
        </p:nvSpPr>
        <p:spPr bwMode="auto">
          <a:xfrm>
            <a:off x="2814638" y="3921125"/>
            <a:ext cx="1252537" cy="120650"/>
          </a:xfrm>
          <a:prstGeom prst="rect">
            <a:avLst/>
          </a:prstGeom>
          <a:solidFill>
            <a:srgbClr val="1848C0"/>
          </a:solidFill>
          <a:ln>
            <a:noFill/>
          </a:ln>
        </p:spPr>
        <p:txBody>
          <a:bodyPr/>
          <a:lstStyle/>
          <a:p>
            <a:endParaRPr altLang="en-US" lang="zh-CN"/>
          </a:p>
        </p:txBody>
      </p:sp>
      <p:sp>
        <p:nvSpPr>
          <p:cNvPr id="13348" name="Rectangle 32"/>
          <p:cNvSpPr>
            <a:spLocks noChangeArrowheads="1"/>
          </p:cNvSpPr>
          <p:nvPr/>
        </p:nvSpPr>
        <p:spPr bwMode="auto">
          <a:xfrm>
            <a:off x="2798763" y="4219575"/>
            <a:ext cx="3286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Ontime</a:t>
            </a:r>
          </a:p>
        </p:txBody>
      </p:sp>
      <p:sp>
        <p:nvSpPr>
          <p:cNvPr id="13349" name="Rectangle 33"/>
          <p:cNvSpPr>
            <a:spLocks noChangeArrowheads="1"/>
          </p:cNvSpPr>
          <p:nvPr/>
        </p:nvSpPr>
        <p:spPr bwMode="auto">
          <a:xfrm>
            <a:off x="4098925" y="4219575"/>
            <a:ext cx="2047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90%</a:t>
            </a:r>
          </a:p>
        </p:txBody>
      </p:sp>
      <p:sp>
        <p:nvSpPr>
          <p:cNvPr id="13350" name="Rectangle 34"/>
          <p:cNvSpPr>
            <a:spLocks noChangeArrowheads="1"/>
          </p:cNvSpPr>
          <p:nvPr/>
        </p:nvSpPr>
        <p:spPr bwMode="auto">
          <a:xfrm>
            <a:off x="2814638" y="4356100"/>
            <a:ext cx="1458912" cy="120650"/>
          </a:xfrm>
          <a:prstGeom prst="rect">
            <a:avLst/>
          </a:pr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51" name="Rectangle 35"/>
          <p:cNvSpPr>
            <a:spLocks noChangeArrowheads="1"/>
          </p:cNvSpPr>
          <p:nvPr/>
        </p:nvSpPr>
        <p:spPr bwMode="auto">
          <a:xfrm>
            <a:off x="2814638" y="4356100"/>
            <a:ext cx="1319212" cy="120650"/>
          </a:xfrm>
          <a:prstGeom prst="rect">
            <a:avLst/>
          </a:prstGeom>
          <a:solidFill>
            <a:srgbClr val="1848C0"/>
          </a:solidFill>
          <a:ln>
            <a:noFill/>
          </a:ln>
        </p:spPr>
        <p:txBody>
          <a:bodyPr/>
          <a:lstStyle/>
          <a:p>
            <a:endParaRPr altLang="en-US" lang="zh-CN"/>
          </a:p>
        </p:txBody>
      </p:sp>
      <p:sp>
        <p:nvSpPr>
          <p:cNvPr id="3" name="Oval 36"/>
          <p:cNvSpPr>
            <a:spLocks noChangeArrowheads="1"/>
          </p:cNvSpPr>
          <p:nvPr/>
        </p:nvSpPr>
        <p:spPr bwMode="auto">
          <a:xfrm>
            <a:off x="4872038" y="1352550"/>
            <a:ext cx="1393825" cy="1397000"/>
          </a:xfrm>
          <a:prstGeom prst="ellipse">
            <a:avLst/>
          </a:prstGeom>
          <a:blipFill dpi="0" rotWithShape="1">
            <a:blip r:embed="rId5"/>
            <a:stretch>
              <a:fillRect r="-228"/>
            </a:stretch>
          </a:blipFill>
          <a:ln cmpd="sng" w="38100">
            <a:solidFill>
              <a:srgbClr val="DDDDDD"/>
            </a:solidFill>
            <a:round/>
          </a:ln>
        </p:spPr>
        <p:txBody>
          <a:bodyPr/>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3355" name="Rectangle 37"/>
          <p:cNvSpPr>
            <a:spLocks noChangeArrowheads="1"/>
          </p:cNvSpPr>
          <p:nvPr/>
        </p:nvSpPr>
        <p:spPr bwMode="auto">
          <a:xfrm>
            <a:off x="5040313" y="2828925"/>
            <a:ext cx="1073150"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1000"/>
              <a:t>Melinda K.Johnson</a:t>
            </a:r>
          </a:p>
        </p:txBody>
      </p:sp>
      <p:sp>
        <p:nvSpPr>
          <p:cNvPr id="13356" name="Rectangle 38"/>
          <p:cNvSpPr>
            <a:spLocks noChangeArrowheads="1"/>
          </p:cNvSpPr>
          <p:nvPr/>
        </p:nvSpPr>
        <p:spPr bwMode="auto">
          <a:xfrm>
            <a:off x="5327650" y="2989263"/>
            <a:ext cx="51276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rgbClr val="818181"/>
                </a:solidFill>
              </a:rPr>
              <a:t>Accountant</a:t>
            </a:r>
          </a:p>
        </p:txBody>
      </p:sp>
      <p:sp>
        <p:nvSpPr>
          <p:cNvPr id="13357" name="Rectangle 39"/>
          <p:cNvSpPr>
            <a:spLocks noChangeArrowheads="1"/>
          </p:cNvSpPr>
          <p:nvPr/>
        </p:nvSpPr>
        <p:spPr bwMode="auto">
          <a:xfrm>
            <a:off x="4830763" y="3348038"/>
            <a:ext cx="3794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Creative</a:t>
            </a:r>
          </a:p>
        </p:txBody>
      </p:sp>
      <p:sp>
        <p:nvSpPr>
          <p:cNvPr id="13358" name="Rectangle 40"/>
          <p:cNvSpPr>
            <a:spLocks noChangeArrowheads="1"/>
          </p:cNvSpPr>
          <p:nvPr/>
        </p:nvSpPr>
        <p:spPr bwMode="auto">
          <a:xfrm>
            <a:off x="6130925" y="3348038"/>
            <a:ext cx="2047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80%</a:t>
            </a:r>
          </a:p>
        </p:txBody>
      </p:sp>
      <p:sp>
        <p:nvSpPr>
          <p:cNvPr id="13359" name="Rectangle 41"/>
          <p:cNvSpPr>
            <a:spLocks noChangeArrowheads="1"/>
          </p:cNvSpPr>
          <p:nvPr/>
        </p:nvSpPr>
        <p:spPr bwMode="auto">
          <a:xfrm>
            <a:off x="4846638" y="3486150"/>
            <a:ext cx="1458912" cy="120650"/>
          </a:xfrm>
          <a:prstGeom prst="rect">
            <a:avLst/>
          </a:pr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60" name="Rectangle 42"/>
          <p:cNvSpPr>
            <a:spLocks noChangeArrowheads="1"/>
          </p:cNvSpPr>
          <p:nvPr/>
        </p:nvSpPr>
        <p:spPr bwMode="auto">
          <a:xfrm>
            <a:off x="4846638" y="3486150"/>
            <a:ext cx="1263650" cy="120650"/>
          </a:xfrm>
          <a:prstGeom prst="rect">
            <a:avLst/>
          </a:prstGeom>
          <a:solidFill>
            <a:srgbClr val="1848C0"/>
          </a:solidFill>
          <a:ln>
            <a:noFill/>
          </a:ln>
        </p:spPr>
        <p:txBody>
          <a:bodyPr/>
          <a:lstStyle/>
          <a:p>
            <a:endParaRPr altLang="en-US" lang="zh-CN"/>
          </a:p>
        </p:txBody>
      </p:sp>
      <p:sp>
        <p:nvSpPr>
          <p:cNvPr id="13361" name="Rectangle 43"/>
          <p:cNvSpPr>
            <a:spLocks noChangeArrowheads="1"/>
          </p:cNvSpPr>
          <p:nvPr/>
        </p:nvSpPr>
        <p:spPr bwMode="auto">
          <a:xfrm>
            <a:off x="4830763" y="3783013"/>
            <a:ext cx="1857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Skill</a:t>
            </a:r>
          </a:p>
        </p:txBody>
      </p:sp>
      <p:sp>
        <p:nvSpPr>
          <p:cNvPr id="13362" name="Rectangle 44"/>
          <p:cNvSpPr>
            <a:spLocks noChangeArrowheads="1"/>
          </p:cNvSpPr>
          <p:nvPr/>
        </p:nvSpPr>
        <p:spPr bwMode="auto">
          <a:xfrm>
            <a:off x="6130925" y="3783013"/>
            <a:ext cx="2047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90%</a:t>
            </a:r>
          </a:p>
        </p:txBody>
      </p:sp>
      <p:sp>
        <p:nvSpPr>
          <p:cNvPr id="13363" name="Rectangle 45"/>
          <p:cNvSpPr>
            <a:spLocks noChangeArrowheads="1"/>
          </p:cNvSpPr>
          <p:nvPr/>
        </p:nvSpPr>
        <p:spPr bwMode="auto">
          <a:xfrm>
            <a:off x="4846638" y="3921125"/>
            <a:ext cx="1458912" cy="120650"/>
          </a:xfrm>
          <a:prstGeom prst="rect">
            <a:avLst/>
          </a:pr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64" name="Rectangle 46"/>
          <p:cNvSpPr>
            <a:spLocks noChangeArrowheads="1"/>
          </p:cNvSpPr>
          <p:nvPr/>
        </p:nvSpPr>
        <p:spPr bwMode="auto">
          <a:xfrm>
            <a:off x="4846638" y="3921125"/>
            <a:ext cx="1319212" cy="120650"/>
          </a:xfrm>
          <a:prstGeom prst="rect">
            <a:avLst/>
          </a:prstGeom>
          <a:solidFill>
            <a:srgbClr val="1848C0"/>
          </a:solidFill>
          <a:ln>
            <a:noFill/>
          </a:ln>
        </p:spPr>
        <p:txBody>
          <a:bodyPr/>
          <a:lstStyle/>
          <a:p>
            <a:endParaRPr altLang="en-US" lang="zh-CN"/>
          </a:p>
        </p:txBody>
      </p:sp>
      <p:sp>
        <p:nvSpPr>
          <p:cNvPr id="13365" name="Rectangle 47"/>
          <p:cNvSpPr>
            <a:spLocks noChangeArrowheads="1"/>
          </p:cNvSpPr>
          <p:nvPr/>
        </p:nvSpPr>
        <p:spPr bwMode="auto">
          <a:xfrm>
            <a:off x="4830763" y="4219575"/>
            <a:ext cx="3286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Ontime</a:t>
            </a:r>
          </a:p>
        </p:txBody>
      </p:sp>
      <p:sp>
        <p:nvSpPr>
          <p:cNvPr id="13366" name="Rectangle 48"/>
          <p:cNvSpPr>
            <a:spLocks noChangeArrowheads="1"/>
          </p:cNvSpPr>
          <p:nvPr/>
        </p:nvSpPr>
        <p:spPr bwMode="auto">
          <a:xfrm>
            <a:off x="6130925" y="4219575"/>
            <a:ext cx="2047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90%</a:t>
            </a:r>
          </a:p>
        </p:txBody>
      </p:sp>
      <p:sp>
        <p:nvSpPr>
          <p:cNvPr id="13367" name="Rectangle 49"/>
          <p:cNvSpPr>
            <a:spLocks noChangeArrowheads="1"/>
          </p:cNvSpPr>
          <p:nvPr/>
        </p:nvSpPr>
        <p:spPr bwMode="auto">
          <a:xfrm>
            <a:off x="4846638" y="4356100"/>
            <a:ext cx="1458912" cy="120650"/>
          </a:xfrm>
          <a:prstGeom prst="rect">
            <a:avLst/>
          </a:pr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68" name="Rectangle 50"/>
          <p:cNvSpPr>
            <a:spLocks noChangeArrowheads="1"/>
          </p:cNvSpPr>
          <p:nvPr/>
        </p:nvSpPr>
        <p:spPr bwMode="auto">
          <a:xfrm>
            <a:off x="4846638" y="4356100"/>
            <a:ext cx="1319212" cy="120650"/>
          </a:xfrm>
          <a:prstGeom prst="rect">
            <a:avLst/>
          </a:prstGeom>
          <a:solidFill>
            <a:srgbClr val="1848C0"/>
          </a:solidFill>
          <a:ln>
            <a:noFill/>
          </a:ln>
        </p:spPr>
        <p:txBody>
          <a:bodyPr/>
          <a:lstStyle/>
          <a:p>
            <a:endParaRPr altLang="en-US" lang="zh-CN"/>
          </a:p>
        </p:txBody>
      </p:sp>
      <p:sp>
        <p:nvSpPr>
          <p:cNvPr id="4" name="Oval 51"/>
          <p:cNvSpPr>
            <a:spLocks noChangeArrowheads="1"/>
          </p:cNvSpPr>
          <p:nvPr/>
        </p:nvSpPr>
        <p:spPr bwMode="auto">
          <a:xfrm>
            <a:off x="6904038" y="1352550"/>
            <a:ext cx="1393825" cy="1397000"/>
          </a:xfrm>
          <a:prstGeom prst="ellipse">
            <a:avLst/>
          </a:prstGeom>
          <a:blipFill dpi="0" rotWithShape="1">
            <a:blip r:embed="rId6"/>
            <a:stretch>
              <a:fillRect r="-228"/>
            </a:stretch>
          </a:blipFill>
          <a:ln cmpd="sng" w="38100">
            <a:solidFill>
              <a:srgbClr val="DDDDDD"/>
            </a:solidFill>
            <a:round/>
          </a:ln>
        </p:spPr>
        <p:txBody>
          <a:bodyPr/>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3372" name="Rectangle 52"/>
          <p:cNvSpPr>
            <a:spLocks noChangeArrowheads="1"/>
          </p:cNvSpPr>
          <p:nvPr/>
        </p:nvSpPr>
        <p:spPr bwMode="auto">
          <a:xfrm>
            <a:off x="7078663" y="2828925"/>
            <a:ext cx="1058862"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1000"/>
              <a:t>Robin G.Sebastian</a:t>
            </a:r>
          </a:p>
        </p:txBody>
      </p:sp>
      <p:sp>
        <p:nvSpPr>
          <p:cNvPr id="13373" name="Rectangle 53"/>
          <p:cNvSpPr>
            <a:spLocks noChangeArrowheads="1"/>
          </p:cNvSpPr>
          <p:nvPr/>
        </p:nvSpPr>
        <p:spPr bwMode="auto">
          <a:xfrm>
            <a:off x="7418388" y="2989263"/>
            <a:ext cx="39687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rgbClr val="818181"/>
                </a:solidFill>
              </a:rPr>
              <a:t>Reporter</a:t>
            </a:r>
          </a:p>
        </p:txBody>
      </p:sp>
      <p:sp>
        <p:nvSpPr>
          <p:cNvPr id="13374" name="Rectangle 54"/>
          <p:cNvSpPr>
            <a:spLocks noChangeArrowheads="1"/>
          </p:cNvSpPr>
          <p:nvPr/>
        </p:nvSpPr>
        <p:spPr bwMode="auto">
          <a:xfrm>
            <a:off x="6862763" y="3348038"/>
            <a:ext cx="3794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Creative</a:t>
            </a:r>
          </a:p>
        </p:txBody>
      </p:sp>
      <p:sp>
        <p:nvSpPr>
          <p:cNvPr id="13375" name="Rectangle 55"/>
          <p:cNvSpPr>
            <a:spLocks noChangeArrowheads="1"/>
          </p:cNvSpPr>
          <p:nvPr/>
        </p:nvSpPr>
        <p:spPr bwMode="auto">
          <a:xfrm>
            <a:off x="8162925" y="3348038"/>
            <a:ext cx="2047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70%</a:t>
            </a:r>
          </a:p>
        </p:txBody>
      </p:sp>
      <p:sp>
        <p:nvSpPr>
          <p:cNvPr id="13376" name="Rectangle 56"/>
          <p:cNvSpPr>
            <a:spLocks noChangeArrowheads="1"/>
          </p:cNvSpPr>
          <p:nvPr/>
        </p:nvSpPr>
        <p:spPr bwMode="auto">
          <a:xfrm>
            <a:off x="6878638" y="3486150"/>
            <a:ext cx="1458912" cy="120650"/>
          </a:xfrm>
          <a:prstGeom prst="rect">
            <a:avLst/>
          </a:pr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77" name="Rectangle 57"/>
          <p:cNvSpPr>
            <a:spLocks noChangeArrowheads="1"/>
          </p:cNvSpPr>
          <p:nvPr/>
        </p:nvSpPr>
        <p:spPr bwMode="auto">
          <a:xfrm>
            <a:off x="6878638" y="3486150"/>
            <a:ext cx="1123950" cy="120650"/>
          </a:xfrm>
          <a:prstGeom prst="rect">
            <a:avLst/>
          </a:prstGeom>
          <a:solidFill>
            <a:srgbClr val="1848C0"/>
          </a:solidFill>
          <a:ln>
            <a:noFill/>
          </a:ln>
        </p:spPr>
        <p:txBody>
          <a:bodyPr/>
          <a:lstStyle/>
          <a:p>
            <a:endParaRPr altLang="zh-CN" lang="zh-CN"/>
          </a:p>
        </p:txBody>
      </p:sp>
      <p:sp>
        <p:nvSpPr>
          <p:cNvPr id="13378" name="Rectangle 58"/>
          <p:cNvSpPr>
            <a:spLocks noChangeArrowheads="1"/>
          </p:cNvSpPr>
          <p:nvPr/>
        </p:nvSpPr>
        <p:spPr bwMode="auto">
          <a:xfrm>
            <a:off x="6862763" y="3783013"/>
            <a:ext cx="1857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Skill</a:t>
            </a:r>
          </a:p>
        </p:txBody>
      </p:sp>
      <p:sp>
        <p:nvSpPr>
          <p:cNvPr id="13379" name="Rectangle 59"/>
          <p:cNvSpPr>
            <a:spLocks noChangeArrowheads="1"/>
          </p:cNvSpPr>
          <p:nvPr/>
        </p:nvSpPr>
        <p:spPr bwMode="auto">
          <a:xfrm>
            <a:off x="8162925" y="3783013"/>
            <a:ext cx="2047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90%</a:t>
            </a:r>
          </a:p>
        </p:txBody>
      </p:sp>
      <p:sp>
        <p:nvSpPr>
          <p:cNvPr id="13380" name="Rectangle 60"/>
          <p:cNvSpPr>
            <a:spLocks noChangeArrowheads="1"/>
          </p:cNvSpPr>
          <p:nvPr/>
        </p:nvSpPr>
        <p:spPr bwMode="auto">
          <a:xfrm>
            <a:off x="6878638" y="3921125"/>
            <a:ext cx="1458912" cy="120650"/>
          </a:xfrm>
          <a:prstGeom prst="rect">
            <a:avLst/>
          </a:pr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81" name="Rectangle 61"/>
          <p:cNvSpPr>
            <a:spLocks noChangeArrowheads="1"/>
          </p:cNvSpPr>
          <p:nvPr/>
        </p:nvSpPr>
        <p:spPr bwMode="auto">
          <a:xfrm>
            <a:off x="6878638" y="3921125"/>
            <a:ext cx="1319212" cy="120650"/>
          </a:xfrm>
          <a:prstGeom prst="rect">
            <a:avLst/>
          </a:prstGeom>
          <a:solidFill>
            <a:srgbClr val="1848C0"/>
          </a:solidFill>
          <a:ln>
            <a:noFill/>
          </a:ln>
        </p:spPr>
        <p:txBody>
          <a:bodyPr/>
          <a:lstStyle/>
          <a:p>
            <a:endParaRPr altLang="en-US" lang="zh-CN"/>
          </a:p>
        </p:txBody>
      </p:sp>
      <p:sp>
        <p:nvSpPr>
          <p:cNvPr id="13382" name="Rectangle 62"/>
          <p:cNvSpPr>
            <a:spLocks noChangeArrowheads="1"/>
          </p:cNvSpPr>
          <p:nvPr/>
        </p:nvSpPr>
        <p:spPr bwMode="auto">
          <a:xfrm>
            <a:off x="6862763" y="4219575"/>
            <a:ext cx="3286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Ontime</a:t>
            </a:r>
          </a:p>
        </p:txBody>
      </p:sp>
      <p:sp>
        <p:nvSpPr>
          <p:cNvPr id="13383" name="Rectangle 63"/>
          <p:cNvSpPr>
            <a:spLocks noChangeArrowheads="1"/>
          </p:cNvSpPr>
          <p:nvPr/>
        </p:nvSpPr>
        <p:spPr bwMode="auto">
          <a:xfrm>
            <a:off x="8162925" y="4219575"/>
            <a:ext cx="2047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818181"/>
                </a:solidFill>
              </a:rPr>
              <a:t>70%</a:t>
            </a:r>
          </a:p>
        </p:txBody>
      </p:sp>
      <p:sp>
        <p:nvSpPr>
          <p:cNvPr id="13384" name="Rectangle 64"/>
          <p:cNvSpPr>
            <a:spLocks noChangeArrowheads="1"/>
          </p:cNvSpPr>
          <p:nvPr/>
        </p:nvSpPr>
        <p:spPr bwMode="auto">
          <a:xfrm>
            <a:off x="6878638" y="4356100"/>
            <a:ext cx="1458912" cy="120650"/>
          </a:xfrm>
          <a:prstGeom prst="rect">
            <a:avLst/>
          </a:pr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85" name="Rectangle 65"/>
          <p:cNvSpPr>
            <a:spLocks noChangeArrowheads="1"/>
          </p:cNvSpPr>
          <p:nvPr/>
        </p:nvSpPr>
        <p:spPr bwMode="auto">
          <a:xfrm>
            <a:off x="6878638" y="4356100"/>
            <a:ext cx="1128712" cy="120650"/>
          </a:xfrm>
          <a:prstGeom prst="rect">
            <a:avLst/>
          </a:prstGeom>
          <a:solidFill>
            <a:srgbClr val="1848C0"/>
          </a:solidFill>
          <a:ln>
            <a:noFill/>
          </a:ln>
        </p:spPr>
        <p:txBody>
          <a:bodyPr/>
          <a:lstStyle/>
          <a:p>
            <a:endParaRPr altLang="en-US" lang="zh-CN"/>
          </a:p>
        </p:txBody>
      </p:sp>
      <p:grpSp>
        <p:nvGrpSpPr>
          <p:cNvPr id="13386" name="Group 66"/>
          <p:cNvGrpSpPr/>
          <p:nvPr/>
        </p:nvGrpSpPr>
        <p:grpSpPr>
          <a:xfrm>
            <a:off x="1849438" y="1355725"/>
            <a:ext cx="293687" cy="293688"/>
            <a:chExt cx="185" cy="185"/>
          </a:xfrm>
        </p:grpSpPr>
        <p:sp>
          <p:nvSpPr>
            <p:cNvPr id="13396" name="Oval 67"/>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sp>
          <p:nvSpPr>
            <p:cNvPr id="13397" name="Freeform 68"/>
            <p:cNvSpPr/>
            <p:nvPr/>
          </p:nvSpPr>
          <p:spPr bwMode="auto">
            <a:xfrm>
              <a:off x="33" y="24"/>
              <a:ext cx="122" cy="110"/>
            </a:xfrm>
            <a:custGeom>
              <a:gdLst>
                <a:gd fmla="*/ 118 w 115" name="T0"/>
                <a:gd fmla="*/ 93 h 103" name="T1"/>
                <a:gd fmla="*/ 109 w 115" name="T2"/>
                <a:gd fmla="*/ 85 h 103" name="T3"/>
                <a:gd fmla="*/ 89 w 115" name="T4"/>
                <a:gd fmla="*/ 77 h 103" name="T5"/>
                <a:gd fmla="*/ 88 w 115" name="T6"/>
                <a:gd fmla="*/ 77 h 103" name="T7"/>
                <a:gd fmla="*/ 88 w 115" name="T8"/>
                <a:gd fmla="*/ 77 h 103" name="T9"/>
                <a:gd fmla="*/ 81 w 115" name="T10"/>
                <a:gd fmla="*/ 72 h 103" name="T11"/>
                <a:gd fmla="*/ 81 w 115" name="T12"/>
                <a:gd fmla="*/ 70 h 103" name="T13"/>
                <a:gd fmla="*/ 81 w 115" name="T14"/>
                <a:gd fmla="*/ 70 h 103" name="T15"/>
                <a:gd fmla="*/ 81 w 115" name="T16"/>
                <a:gd fmla="*/ 70 h 103" name="T17"/>
                <a:gd fmla="*/ 80 w 115" name="T18"/>
                <a:gd fmla="*/ 70 h 103" name="T19"/>
                <a:gd fmla="*/ 80 w 115" name="T20"/>
                <a:gd fmla="*/ 70 h 103" name="T21"/>
                <a:gd fmla="*/ 80 w 115" name="T22"/>
                <a:gd fmla="*/ 70 h 103" name="T23"/>
                <a:gd fmla="*/ 80 w 115" name="T24"/>
                <a:gd fmla="*/ 70 h 103" name="T25"/>
                <a:gd fmla="*/ 79 w 115" name="T26"/>
                <a:gd fmla="*/ 69 h 103" name="T27"/>
                <a:gd fmla="*/ 79 w 115" name="T28"/>
                <a:gd fmla="*/ 69 h 103" name="T29"/>
                <a:gd fmla="*/ 79 w 115" name="T30"/>
                <a:gd fmla="*/ 69 h 103" name="T31"/>
                <a:gd fmla="*/ 79 w 115" name="T32"/>
                <a:gd fmla="*/ 69 h 103" name="T33"/>
                <a:gd fmla="*/ 79 w 115" name="T34"/>
                <a:gd fmla="*/ 69 h 103" name="T35"/>
                <a:gd fmla="*/ 79 w 115" name="T36"/>
                <a:gd fmla="*/ 69 h 103" name="T37"/>
                <a:gd fmla="*/ 79 w 115" name="T38"/>
                <a:gd fmla="*/ 69 h 103" name="T39"/>
                <a:gd fmla="*/ 77 w 115" name="T40"/>
                <a:gd fmla="*/ 69 h 103" name="T41"/>
                <a:gd fmla="*/ 76 w 115" name="T42"/>
                <a:gd fmla="*/ 64 h 103" name="T43"/>
                <a:gd fmla="*/ 75 w 115" name="T44"/>
                <a:gd fmla="*/ 63 h 103" name="T45"/>
                <a:gd fmla="*/ 75 w 115" name="T46"/>
                <a:gd fmla="*/ 59 h 103" name="T47"/>
                <a:gd fmla="*/ 76 w 115" name="T48"/>
                <a:gd fmla="*/ 59 h 103" name="T49"/>
                <a:gd fmla="*/ 79 w 115" name="T50"/>
                <a:gd fmla="*/ 51 h 103" name="T51"/>
                <a:gd fmla="*/ 82 w 115" name="T52"/>
                <a:gd fmla="*/ 46 h 103" name="T53"/>
                <a:gd fmla="*/ 83 w 115" name="T54"/>
                <a:gd fmla="*/ 34 h 103" name="T55"/>
                <a:gd fmla="*/ 82 w 115" name="T56"/>
                <a:gd fmla="*/ 35 h 103" name="T57"/>
                <a:gd fmla="*/ 83 w 115" name="T58"/>
                <a:gd fmla="*/ 27 h 103" name="T59"/>
                <a:gd fmla="*/ 81 w 115" name="T60"/>
                <a:gd fmla="*/ 11 h 103" name="T61"/>
                <a:gd fmla="*/ 74 w 115" name="T62"/>
                <a:gd fmla="*/ 4 h 103" name="T63"/>
                <a:gd fmla="*/ 69 w 115" name="T64"/>
                <a:gd fmla="*/ 2 h 103" name="T65"/>
                <a:gd fmla="*/ 49 w 115" name="T66"/>
                <a:gd fmla="*/ 2 h 103" name="T67"/>
                <a:gd fmla="*/ 39 w 115" name="T68"/>
                <a:gd fmla="*/ 10 h 103" name="T69"/>
                <a:gd fmla="*/ 36 w 115" name="T70"/>
                <a:gd fmla="*/ 27 h 103" name="T71"/>
                <a:gd fmla="*/ 38 w 115" name="T72"/>
                <a:gd fmla="*/ 33 h 103" name="T73"/>
                <a:gd fmla="*/ 38 w 115" name="T74"/>
                <a:gd fmla="*/ 35 h 103" name="T75"/>
                <a:gd fmla="*/ 37 w 115" name="T76"/>
                <a:gd fmla="*/ 35 h 103" name="T77"/>
                <a:gd fmla="*/ 39 w 115" name="T78"/>
                <a:gd fmla="*/ 46 h 103" name="T79"/>
                <a:gd fmla="*/ 42 w 115" name="T80"/>
                <a:gd fmla="*/ 51 h 103" name="T81"/>
                <a:gd fmla="*/ 45 w 115" name="T82"/>
                <a:gd fmla="*/ 59 h 103" name="T83"/>
                <a:gd fmla="*/ 46 w 115" name="T84"/>
                <a:gd fmla="*/ 60 h 103" name="T85"/>
                <a:gd fmla="*/ 46 w 115" name="T86"/>
                <a:gd fmla="*/ 63 h 103" name="T87"/>
                <a:gd fmla="*/ 46 w 115" name="T88"/>
                <a:gd fmla="*/ 64 h 103" name="T89"/>
                <a:gd fmla="*/ 46 w 115" name="T90"/>
                <a:gd fmla="*/ 64 h 103" name="T91"/>
                <a:gd fmla="*/ 43 w 115" name="T92"/>
                <a:gd fmla="*/ 69 h 103" name="T93"/>
                <a:gd fmla="*/ 43 w 115" name="T94"/>
                <a:gd fmla="*/ 69 h 103" name="T95"/>
                <a:gd fmla="*/ 41 w 115" name="T96"/>
                <a:gd fmla="*/ 70 h 103" name="T97"/>
                <a:gd fmla="*/ 33 w 115" name="T98"/>
                <a:gd fmla="*/ 76 h 103" name="T99"/>
                <a:gd fmla="*/ 33 w 115" name="T100"/>
                <a:gd fmla="*/ 77 h 103" name="T101"/>
                <a:gd fmla="*/ 33 w 115" name="T102"/>
                <a:gd fmla="*/ 77 h 103" name="T103"/>
                <a:gd fmla="*/ 33 w 115" name="T104"/>
                <a:gd fmla="*/ 77 h 103" name="T105"/>
                <a:gd fmla="*/ 32 w 115" name="T106"/>
                <a:gd fmla="*/ 77 h 103" name="T107"/>
                <a:gd fmla="*/ 12 w 115" name="T108"/>
                <a:gd fmla="*/ 85 h 103" name="T109"/>
                <a:gd fmla="*/ 3 w 115" name="T110"/>
                <a:gd fmla="*/ 93 h 103" name="T111"/>
                <a:gd fmla="*/ 0 w 115" name="T112"/>
                <a:gd fmla="*/ 110 h 103" name="T113"/>
                <a:gd fmla="*/ 122 w 115" name="T114"/>
                <a:gd fmla="*/ 110 h 103" name="T115"/>
                <a:gd fmla="*/ 118 w 115" name="T116"/>
                <a:gd fmla="*/ 93 h 10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03" w="115">
                  <a:moveTo>
                    <a:pt x="111" y="87"/>
                  </a:moveTo>
                  <a:cubicBezTo>
                    <a:pt x="111" y="82"/>
                    <a:pt x="108" y="81"/>
                    <a:pt x="103" y="80"/>
                  </a:cubicBezTo>
                  <a:cubicBezTo>
                    <a:pt x="84" y="72"/>
                    <a:pt x="84" y="72"/>
                    <a:pt x="84" y="72"/>
                  </a:cubicBezTo>
                  <a:cubicBezTo>
                    <a:pt x="84" y="72"/>
                    <a:pt x="84" y="72"/>
                    <a:pt x="83" y="72"/>
                  </a:cubicBezTo>
                  <a:cubicBezTo>
                    <a:pt x="83" y="72"/>
                    <a:pt x="83" y="72"/>
                    <a:pt x="83" y="72"/>
                  </a:cubicBezTo>
                  <a:cubicBezTo>
                    <a:pt x="80" y="70"/>
                    <a:pt x="77" y="68"/>
                    <a:pt x="76" y="67"/>
                  </a:cubicBezTo>
                  <a:cubicBezTo>
                    <a:pt x="76" y="66"/>
                    <a:pt x="76" y="66"/>
                    <a:pt x="76" y="66"/>
                  </a:cubicBezTo>
                  <a:cubicBezTo>
                    <a:pt x="76" y="66"/>
                    <a:pt x="76" y="66"/>
                    <a:pt x="76" y="66"/>
                  </a:cubicBezTo>
                  <a:cubicBezTo>
                    <a:pt x="76" y="66"/>
                    <a:pt x="76" y="66"/>
                    <a:pt x="76" y="66"/>
                  </a:cubicBezTo>
                  <a:cubicBezTo>
                    <a:pt x="75" y="66"/>
                    <a:pt x="75" y="66"/>
                    <a:pt x="75" y="66"/>
                  </a:cubicBezTo>
                  <a:cubicBezTo>
                    <a:pt x="75" y="66"/>
                    <a:pt x="75" y="66"/>
                    <a:pt x="75" y="66"/>
                  </a:cubicBezTo>
                  <a:cubicBezTo>
                    <a:pt x="75" y="66"/>
                    <a:pt x="75" y="66"/>
                    <a:pt x="75" y="66"/>
                  </a:cubicBezTo>
                  <a:cubicBezTo>
                    <a:pt x="75" y="66"/>
                    <a:pt x="75" y="66"/>
                    <a:pt x="75" y="66"/>
                  </a:cubicBezTo>
                  <a:cubicBezTo>
                    <a:pt x="75"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3" y="65"/>
                    <a:pt x="73" y="65"/>
                    <a:pt x="73" y="65"/>
                  </a:cubicBezTo>
                  <a:cubicBezTo>
                    <a:pt x="73" y="63"/>
                    <a:pt x="72" y="60"/>
                    <a:pt x="72" y="60"/>
                  </a:cubicBezTo>
                  <a:cubicBezTo>
                    <a:pt x="72" y="59"/>
                    <a:pt x="71" y="61"/>
                    <a:pt x="71" y="59"/>
                  </a:cubicBezTo>
                  <a:cubicBezTo>
                    <a:pt x="71" y="55"/>
                    <a:pt x="71" y="55"/>
                    <a:pt x="71" y="55"/>
                  </a:cubicBezTo>
                  <a:cubicBezTo>
                    <a:pt x="72" y="55"/>
                    <a:pt x="72" y="55"/>
                    <a:pt x="72" y="55"/>
                  </a:cubicBezTo>
                  <a:cubicBezTo>
                    <a:pt x="73" y="53"/>
                    <a:pt x="73" y="49"/>
                    <a:pt x="74" y="48"/>
                  </a:cubicBezTo>
                  <a:cubicBezTo>
                    <a:pt x="75" y="48"/>
                    <a:pt x="76" y="47"/>
                    <a:pt x="77" y="43"/>
                  </a:cubicBezTo>
                  <a:cubicBezTo>
                    <a:pt x="79" y="39"/>
                    <a:pt x="80" y="33"/>
                    <a:pt x="78" y="32"/>
                  </a:cubicBezTo>
                  <a:cubicBezTo>
                    <a:pt x="78" y="32"/>
                    <a:pt x="78" y="33"/>
                    <a:pt x="77" y="33"/>
                  </a:cubicBezTo>
                  <a:cubicBezTo>
                    <a:pt x="77" y="32"/>
                    <a:pt x="78" y="28"/>
                    <a:pt x="78" y="25"/>
                  </a:cubicBezTo>
                  <a:cubicBezTo>
                    <a:pt x="78" y="22"/>
                    <a:pt x="78" y="13"/>
                    <a:pt x="76" y="10"/>
                  </a:cubicBezTo>
                  <a:cubicBezTo>
                    <a:pt x="75" y="8"/>
                    <a:pt x="72" y="6"/>
                    <a:pt x="70" y="4"/>
                  </a:cubicBezTo>
                  <a:cubicBezTo>
                    <a:pt x="68" y="3"/>
                    <a:pt x="67" y="2"/>
                    <a:pt x="65" y="2"/>
                  </a:cubicBezTo>
                  <a:cubicBezTo>
                    <a:pt x="62" y="0"/>
                    <a:pt x="50" y="1"/>
                    <a:pt x="46" y="2"/>
                  </a:cubicBezTo>
                  <a:cubicBezTo>
                    <a:pt x="42" y="3"/>
                    <a:pt x="39" y="6"/>
                    <a:pt x="37" y="9"/>
                  </a:cubicBezTo>
                  <a:cubicBezTo>
                    <a:pt x="35" y="12"/>
                    <a:pt x="34" y="22"/>
                    <a:pt x="34" y="25"/>
                  </a:cubicBezTo>
                  <a:cubicBezTo>
                    <a:pt x="34" y="27"/>
                    <a:pt x="35" y="30"/>
                    <a:pt x="36" y="31"/>
                  </a:cubicBezTo>
                  <a:cubicBezTo>
                    <a:pt x="36" y="32"/>
                    <a:pt x="36" y="32"/>
                    <a:pt x="36" y="33"/>
                  </a:cubicBezTo>
                  <a:cubicBezTo>
                    <a:pt x="36" y="33"/>
                    <a:pt x="36" y="32"/>
                    <a:pt x="35" y="33"/>
                  </a:cubicBezTo>
                  <a:cubicBezTo>
                    <a:pt x="34" y="33"/>
                    <a:pt x="35" y="39"/>
                    <a:pt x="37" y="43"/>
                  </a:cubicBezTo>
                  <a:cubicBezTo>
                    <a:pt x="38" y="47"/>
                    <a:pt x="39" y="48"/>
                    <a:pt x="40" y="48"/>
                  </a:cubicBezTo>
                  <a:cubicBezTo>
                    <a:pt x="40" y="49"/>
                    <a:pt x="40" y="53"/>
                    <a:pt x="42" y="55"/>
                  </a:cubicBezTo>
                  <a:cubicBezTo>
                    <a:pt x="42" y="55"/>
                    <a:pt x="42" y="55"/>
                    <a:pt x="43" y="56"/>
                  </a:cubicBezTo>
                  <a:cubicBezTo>
                    <a:pt x="43" y="59"/>
                    <a:pt x="43" y="59"/>
                    <a:pt x="43" y="59"/>
                  </a:cubicBezTo>
                  <a:cubicBezTo>
                    <a:pt x="43" y="60"/>
                    <a:pt x="43" y="60"/>
                    <a:pt x="43" y="60"/>
                  </a:cubicBezTo>
                  <a:cubicBezTo>
                    <a:pt x="43" y="60"/>
                    <a:pt x="43" y="59"/>
                    <a:pt x="43" y="60"/>
                  </a:cubicBezTo>
                  <a:cubicBezTo>
                    <a:pt x="42" y="62"/>
                    <a:pt x="41" y="63"/>
                    <a:pt x="41" y="65"/>
                  </a:cubicBezTo>
                  <a:cubicBezTo>
                    <a:pt x="41" y="65"/>
                    <a:pt x="41" y="65"/>
                    <a:pt x="41" y="65"/>
                  </a:cubicBezTo>
                  <a:cubicBezTo>
                    <a:pt x="40" y="64"/>
                    <a:pt x="39" y="65"/>
                    <a:pt x="39" y="66"/>
                  </a:cubicBezTo>
                  <a:cubicBezTo>
                    <a:pt x="38" y="67"/>
                    <a:pt x="35" y="70"/>
                    <a:pt x="31" y="71"/>
                  </a:cubicBezTo>
                  <a:cubicBezTo>
                    <a:pt x="31" y="72"/>
                    <a:pt x="31" y="72"/>
                    <a:pt x="31" y="72"/>
                  </a:cubicBezTo>
                  <a:cubicBezTo>
                    <a:pt x="31" y="72"/>
                    <a:pt x="31" y="72"/>
                    <a:pt x="31" y="72"/>
                  </a:cubicBezTo>
                  <a:cubicBezTo>
                    <a:pt x="31" y="72"/>
                    <a:pt x="31" y="72"/>
                    <a:pt x="31" y="72"/>
                  </a:cubicBezTo>
                  <a:cubicBezTo>
                    <a:pt x="31" y="72"/>
                    <a:pt x="30" y="72"/>
                    <a:pt x="30" y="72"/>
                  </a:cubicBezTo>
                  <a:cubicBezTo>
                    <a:pt x="11" y="80"/>
                    <a:pt x="11" y="80"/>
                    <a:pt x="11" y="80"/>
                  </a:cubicBezTo>
                  <a:cubicBezTo>
                    <a:pt x="7" y="82"/>
                    <a:pt x="3" y="82"/>
                    <a:pt x="3" y="87"/>
                  </a:cubicBezTo>
                  <a:cubicBezTo>
                    <a:pt x="0" y="103"/>
                    <a:pt x="0" y="103"/>
                    <a:pt x="0" y="103"/>
                  </a:cubicBezTo>
                  <a:cubicBezTo>
                    <a:pt x="115" y="103"/>
                    <a:pt x="115" y="103"/>
                    <a:pt x="115" y="103"/>
                  </a:cubicBezTo>
                  <a:cubicBezTo>
                    <a:pt x="111" y="87"/>
                    <a:pt x="111" y="87"/>
                    <a:pt x="111" y="8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3387" name="Group 69"/>
          <p:cNvGrpSpPr/>
          <p:nvPr/>
        </p:nvGrpSpPr>
        <p:grpSpPr>
          <a:xfrm>
            <a:off x="7961313" y="1355725"/>
            <a:ext cx="293687" cy="293688"/>
            <a:chExt cx="185" cy="185"/>
          </a:xfrm>
        </p:grpSpPr>
        <p:sp>
          <p:nvSpPr>
            <p:cNvPr id="13394" name="Oval 70"/>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sp>
          <p:nvSpPr>
            <p:cNvPr id="13395" name="Freeform 71"/>
            <p:cNvSpPr>
              <a:spLocks noEditPoints="1"/>
            </p:cNvSpPr>
            <p:nvPr/>
          </p:nvSpPr>
          <p:spPr bwMode="auto">
            <a:xfrm>
              <a:off x="43" y="26"/>
              <a:ext cx="100" cy="134"/>
            </a:xfrm>
            <a:custGeom>
              <a:gdLst>
                <a:gd fmla="*/ 100 w 96" name="T0"/>
                <a:gd fmla="*/ 42 h 128" name="T1"/>
                <a:gd fmla="*/ 100 w 96" name="T2"/>
                <a:gd fmla="*/ 59 h 128" name="T3"/>
                <a:gd fmla="*/ 58 w 96" name="T4"/>
                <a:gd fmla="*/ 108 h 128" name="T5"/>
                <a:gd fmla="*/ 58 w 96" name="T6"/>
                <a:gd fmla="*/ 126 h 128" name="T7"/>
                <a:gd fmla="*/ 71 w 96" name="T8"/>
                <a:gd fmla="*/ 126 h 128" name="T9"/>
                <a:gd fmla="*/ 75 w 96" name="T10"/>
                <a:gd fmla="*/ 130 h 128" name="T11"/>
                <a:gd fmla="*/ 71 w 96" name="T12"/>
                <a:gd fmla="*/ 134 h 128" name="T13"/>
                <a:gd fmla="*/ 29 w 96" name="T14"/>
                <a:gd fmla="*/ 134 h 128" name="T15"/>
                <a:gd fmla="*/ 25 w 96" name="T16"/>
                <a:gd fmla="*/ 130 h 128" name="T17"/>
                <a:gd fmla="*/ 29 w 96" name="T18"/>
                <a:gd fmla="*/ 126 h 128" name="T19"/>
                <a:gd fmla="*/ 42 w 96" name="T20"/>
                <a:gd fmla="*/ 126 h 128" name="T21"/>
                <a:gd fmla="*/ 42 w 96" name="T22"/>
                <a:gd fmla="*/ 108 h 128" name="T23"/>
                <a:gd fmla="*/ 0 w 96" name="T24"/>
                <a:gd fmla="*/ 59 h 128" name="T25"/>
                <a:gd fmla="*/ 0 w 96" name="T26"/>
                <a:gd fmla="*/ 42 h 128" name="T27"/>
                <a:gd fmla="*/ 8 w 96" name="T28"/>
                <a:gd fmla="*/ 42 h 128" name="T29"/>
                <a:gd fmla="*/ 8 w 96" name="T30"/>
                <a:gd fmla="*/ 59 h 128" name="T31"/>
                <a:gd fmla="*/ 29 w 96" name="T32"/>
                <a:gd fmla="*/ 95 h 128" name="T33"/>
                <a:gd fmla="*/ 71 w 96" name="T34"/>
                <a:gd fmla="*/ 95 h 128" name="T35"/>
                <a:gd fmla="*/ 92 w 96" name="T36"/>
                <a:gd fmla="*/ 59 h 128" name="T37"/>
                <a:gd fmla="*/ 92 w 96" name="T38"/>
                <a:gd fmla="*/ 42 h 128" name="T39"/>
                <a:gd fmla="*/ 100 w 96" name="T40"/>
                <a:gd fmla="*/ 42 h 128" name="T41"/>
                <a:gd fmla="*/ 50 w 96" name="T42"/>
                <a:gd fmla="*/ 84 h 128" name="T43"/>
                <a:gd fmla="*/ 75 w 96" name="T44"/>
                <a:gd fmla="*/ 59 h 128" name="T45"/>
                <a:gd fmla="*/ 75 w 96" name="T46"/>
                <a:gd fmla="*/ 25 h 128" name="T47"/>
                <a:gd fmla="*/ 50 w 96" name="T48"/>
                <a:gd fmla="*/ 0 h 128" name="T49"/>
                <a:gd fmla="*/ 25 w 96" name="T50"/>
                <a:gd fmla="*/ 25 h 128" name="T51"/>
                <a:gd fmla="*/ 25 w 96" name="T52"/>
                <a:gd fmla="*/ 59 h 128" name="T53"/>
                <a:gd fmla="*/ 50 w 96" name="T54"/>
                <a:gd fmla="*/ 84 h 12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128" w="96">
                  <a:moveTo>
                    <a:pt x="96" y="40"/>
                  </a:moveTo>
                  <a:cubicBezTo>
                    <a:pt x="96" y="56"/>
                    <a:pt x="96" y="56"/>
                    <a:pt x="96" y="56"/>
                  </a:cubicBezTo>
                  <a:cubicBezTo>
                    <a:pt x="96" y="80"/>
                    <a:pt x="79" y="100"/>
                    <a:pt x="56" y="103"/>
                  </a:cubicBezTo>
                  <a:cubicBezTo>
                    <a:pt x="56" y="120"/>
                    <a:pt x="56" y="120"/>
                    <a:pt x="56" y="120"/>
                  </a:cubicBezTo>
                  <a:cubicBezTo>
                    <a:pt x="68" y="120"/>
                    <a:pt x="68" y="120"/>
                    <a:pt x="68" y="120"/>
                  </a:cubicBezTo>
                  <a:cubicBezTo>
                    <a:pt x="70" y="120"/>
                    <a:pt x="72" y="122"/>
                    <a:pt x="72" y="124"/>
                  </a:cubicBezTo>
                  <a:cubicBezTo>
                    <a:pt x="72" y="126"/>
                    <a:pt x="70" y="128"/>
                    <a:pt x="68" y="128"/>
                  </a:cubicBezTo>
                  <a:cubicBezTo>
                    <a:pt x="28" y="128"/>
                    <a:pt x="28" y="128"/>
                    <a:pt x="28" y="128"/>
                  </a:cubicBezTo>
                  <a:cubicBezTo>
                    <a:pt x="26" y="128"/>
                    <a:pt x="24" y="126"/>
                    <a:pt x="24" y="124"/>
                  </a:cubicBezTo>
                  <a:cubicBezTo>
                    <a:pt x="24" y="122"/>
                    <a:pt x="26" y="120"/>
                    <a:pt x="28" y="120"/>
                  </a:cubicBezTo>
                  <a:cubicBezTo>
                    <a:pt x="40" y="120"/>
                    <a:pt x="40" y="120"/>
                    <a:pt x="40" y="120"/>
                  </a:cubicBezTo>
                  <a:cubicBezTo>
                    <a:pt x="40" y="103"/>
                    <a:pt x="40" y="103"/>
                    <a:pt x="40" y="103"/>
                  </a:cubicBezTo>
                  <a:cubicBezTo>
                    <a:pt x="17" y="100"/>
                    <a:pt x="0" y="80"/>
                    <a:pt x="0" y="56"/>
                  </a:cubicBezTo>
                  <a:cubicBezTo>
                    <a:pt x="0" y="40"/>
                    <a:pt x="0" y="40"/>
                    <a:pt x="0" y="40"/>
                  </a:cubicBezTo>
                  <a:cubicBezTo>
                    <a:pt x="8" y="40"/>
                    <a:pt x="8" y="40"/>
                    <a:pt x="8" y="40"/>
                  </a:cubicBezTo>
                  <a:cubicBezTo>
                    <a:pt x="8" y="56"/>
                    <a:pt x="8" y="56"/>
                    <a:pt x="8" y="56"/>
                  </a:cubicBezTo>
                  <a:cubicBezTo>
                    <a:pt x="8" y="70"/>
                    <a:pt x="15" y="84"/>
                    <a:pt x="28" y="91"/>
                  </a:cubicBezTo>
                  <a:cubicBezTo>
                    <a:pt x="40" y="98"/>
                    <a:pt x="56" y="98"/>
                    <a:pt x="68" y="91"/>
                  </a:cubicBezTo>
                  <a:cubicBezTo>
                    <a:pt x="81" y="84"/>
                    <a:pt x="88" y="70"/>
                    <a:pt x="88" y="56"/>
                  </a:cubicBezTo>
                  <a:cubicBezTo>
                    <a:pt x="88" y="40"/>
                    <a:pt x="88" y="40"/>
                    <a:pt x="88" y="40"/>
                  </a:cubicBezTo>
                  <a:lnTo>
                    <a:pt x="96" y="40"/>
                  </a:lnTo>
                  <a:close/>
                  <a:moveTo>
                    <a:pt x="48" y="80"/>
                  </a:moveTo>
                  <a:cubicBezTo>
                    <a:pt x="61" y="80"/>
                    <a:pt x="72" y="69"/>
                    <a:pt x="72" y="56"/>
                  </a:cubicBezTo>
                  <a:cubicBezTo>
                    <a:pt x="72" y="24"/>
                    <a:pt x="72" y="24"/>
                    <a:pt x="72" y="24"/>
                  </a:cubicBezTo>
                  <a:cubicBezTo>
                    <a:pt x="72" y="11"/>
                    <a:pt x="61" y="0"/>
                    <a:pt x="48" y="0"/>
                  </a:cubicBezTo>
                  <a:cubicBezTo>
                    <a:pt x="35" y="0"/>
                    <a:pt x="24" y="11"/>
                    <a:pt x="24" y="24"/>
                  </a:cubicBezTo>
                  <a:cubicBezTo>
                    <a:pt x="24" y="56"/>
                    <a:pt x="24" y="56"/>
                    <a:pt x="24" y="56"/>
                  </a:cubicBezTo>
                  <a:cubicBezTo>
                    <a:pt x="24" y="69"/>
                    <a:pt x="35" y="80"/>
                    <a:pt x="48" y="8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3388" name="Group 72"/>
          <p:cNvGrpSpPr/>
          <p:nvPr/>
        </p:nvGrpSpPr>
        <p:grpSpPr>
          <a:xfrm>
            <a:off x="3889375" y="1355725"/>
            <a:ext cx="293688" cy="293688"/>
            <a:chExt cx="185" cy="185"/>
          </a:xfrm>
        </p:grpSpPr>
        <p:sp>
          <p:nvSpPr>
            <p:cNvPr id="13392" name="Oval 73"/>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sp>
          <p:nvSpPr>
            <p:cNvPr id="13393" name="Freeform 74"/>
            <p:cNvSpPr>
              <a:spLocks noEditPoints="1"/>
            </p:cNvSpPr>
            <p:nvPr/>
          </p:nvSpPr>
          <p:spPr bwMode="auto">
            <a:xfrm>
              <a:off x="49" y="45"/>
              <a:ext cx="93" cy="93"/>
            </a:xfrm>
            <a:custGeom>
              <a:gdLst>
                <a:gd fmla="*/ 93 w 128" name="T0"/>
                <a:gd fmla="*/ 87 h 128" name="T1"/>
                <a:gd fmla="*/ 0 w 128" name="T2"/>
                <a:gd fmla="*/ 93 h 128" name="T3"/>
                <a:gd fmla="*/ 6 w 128" name="T4"/>
                <a:gd fmla="*/ 0 h 128" name="T5"/>
                <a:gd fmla="*/ 12 w 128" name="T6"/>
                <a:gd fmla="*/ 17 h 128" name="T7"/>
                <a:gd fmla="*/ 6 w 128" name="T8"/>
                <a:gd fmla="*/ 23 h 128" name="T9"/>
                <a:gd fmla="*/ 12 w 128" name="T10"/>
                <a:gd fmla="*/ 35 h 128" name="T11"/>
                <a:gd fmla="*/ 6 w 128" name="T12"/>
                <a:gd fmla="*/ 41 h 128" name="T13"/>
                <a:gd fmla="*/ 12 w 128" name="T14"/>
                <a:gd fmla="*/ 52 h 128" name="T15"/>
                <a:gd fmla="*/ 6 w 128" name="T16"/>
                <a:gd fmla="*/ 58 h 128" name="T17"/>
                <a:gd fmla="*/ 12 w 128" name="T18"/>
                <a:gd fmla="*/ 70 h 128" name="T19"/>
                <a:gd fmla="*/ 6 w 128" name="T20"/>
                <a:gd fmla="*/ 76 h 128" name="T21"/>
                <a:gd fmla="*/ 17 w 128" name="T22"/>
                <a:gd fmla="*/ 61 h 128" name="T23"/>
                <a:gd fmla="*/ 29 w 128" name="T24"/>
                <a:gd fmla="*/ 53 h 128" name="T25"/>
                <a:gd fmla="*/ 35 w 128" name="T26"/>
                <a:gd fmla="*/ 38 h 128" name="T27"/>
                <a:gd fmla="*/ 52 w 128" name="T28"/>
                <a:gd fmla="*/ 38 h 128" name="T29"/>
                <a:gd fmla="*/ 62 w 128" name="T30"/>
                <a:gd fmla="*/ 48 h 128" name="T31"/>
                <a:gd fmla="*/ 68 w 128" name="T32"/>
                <a:gd fmla="*/ 47 h 128" name="T33"/>
                <a:gd fmla="*/ 76 w 128" name="T34"/>
                <a:gd fmla="*/ 20 h 128" name="T35"/>
                <a:gd fmla="*/ 93 w 128" name="T36"/>
                <a:gd fmla="*/ 20 h 128" name="T37"/>
                <a:gd fmla="*/ 84 w 128" name="T38"/>
                <a:gd fmla="*/ 29 h 128" name="T39"/>
                <a:gd fmla="*/ 76 w 128" name="T40"/>
                <a:gd fmla="*/ 55 h 128" name="T41"/>
                <a:gd fmla="*/ 58 w 128" name="T42"/>
                <a:gd fmla="*/ 55 h 128" name="T43"/>
                <a:gd fmla="*/ 49 w 128" name="T44"/>
                <a:gd fmla="*/ 45 h 128" name="T45"/>
                <a:gd fmla="*/ 41 w 128" name="T46"/>
                <a:gd fmla="*/ 46 h 128" name="T47"/>
                <a:gd fmla="*/ 35 w 128" name="T48"/>
                <a:gd fmla="*/ 61 h 128" name="T49"/>
                <a:gd fmla="*/ 17 w 128" name="T50"/>
                <a:gd fmla="*/ 61 h 128" name="T51"/>
                <a:gd fmla="*/ 84 w 128" name="T52"/>
                <a:gd fmla="*/ 23 h 128" name="T53"/>
                <a:gd fmla="*/ 84 w 128" name="T54"/>
                <a:gd fmla="*/ 17 h 128" name="T55"/>
                <a:gd fmla="*/ 64 w 128" name="T56"/>
                <a:gd fmla="*/ 55 h 128" name="T57"/>
                <a:gd fmla="*/ 70 w 128" name="T58"/>
                <a:gd fmla="*/ 55 h 128" name="T59"/>
                <a:gd fmla="*/ 64 w 128" name="T60"/>
                <a:gd fmla="*/ 55 h 128" name="T61"/>
                <a:gd fmla="*/ 44 w 128" name="T62"/>
                <a:gd fmla="*/ 41 h 128" name="T63"/>
                <a:gd fmla="*/ 44 w 128" name="T64"/>
                <a:gd fmla="*/ 35 h 128" name="T65"/>
                <a:gd fmla="*/ 23 w 128" name="T66"/>
                <a:gd fmla="*/ 61 h 128" name="T67"/>
                <a:gd fmla="*/ 29 w 128" name="T68"/>
                <a:gd fmla="*/ 61 h 128" name="T69"/>
                <a:gd fmla="*/ 23 w 128" name="T70"/>
                <a:gd fmla="*/ 61 h 12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28" w="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40" y="73"/>
                  </a:cubicBezTo>
                  <a:cubicBezTo>
                    <a:pt x="50" y="59"/>
                    <a:pt x="50" y="59"/>
                    <a:pt x="50" y="59"/>
                  </a:cubicBezTo>
                  <a:cubicBezTo>
                    <a:pt x="49" y="57"/>
                    <a:pt x="48" y="54"/>
                    <a:pt x="48" y="52"/>
                  </a:cubicBezTo>
                  <a:cubicBezTo>
                    <a:pt x="48" y="45"/>
                    <a:pt x="53" y="40"/>
                    <a:pt x="60" y="40"/>
                  </a:cubicBezTo>
                  <a:cubicBezTo>
                    <a:pt x="67" y="40"/>
                    <a:pt x="72" y="45"/>
                    <a:pt x="72" y="52"/>
                  </a:cubicBezTo>
                  <a:cubicBezTo>
                    <a:pt x="72" y="53"/>
                    <a:pt x="72" y="54"/>
                    <a:pt x="71" y="56"/>
                  </a:cubicBezTo>
                  <a:cubicBezTo>
                    <a:pt x="85" y="66"/>
                    <a:pt x="85" y="66"/>
                    <a:pt x="85" y="66"/>
                  </a:cubicBezTo>
                  <a:cubicBezTo>
                    <a:pt x="87" y="65"/>
                    <a:pt x="90"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3" y="16"/>
                    <a:pt x="128" y="21"/>
                    <a:pt x="128" y="28"/>
                  </a:cubicBezTo>
                  <a:cubicBezTo>
                    <a:pt x="128" y="35"/>
                    <a:pt x="123" y="40"/>
                    <a:pt x="116" y="40"/>
                  </a:cubicBezTo>
                  <a:cubicBezTo>
                    <a:pt x="115" y="40"/>
                    <a:pt x="115" y="40"/>
                    <a:pt x="115" y="40"/>
                  </a:cubicBezTo>
                  <a:cubicBezTo>
                    <a:pt x="101" y="68"/>
                    <a:pt x="101" y="68"/>
                    <a:pt x="101" y="68"/>
                  </a:cubicBezTo>
                  <a:cubicBezTo>
                    <a:pt x="103" y="70"/>
                    <a:pt x="104" y="73"/>
                    <a:pt x="104" y="76"/>
                  </a:cubicBezTo>
                  <a:cubicBezTo>
                    <a:pt x="104" y="83"/>
                    <a:pt x="99" y="88"/>
                    <a:pt x="92" y="88"/>
                  </a:cubicBezTo>
                  <a:cubicBezTo>
                    <a:pt x="85" y="88"/>
                    <a:pt x="80" y="83"/>
                    <a:pt x="80" y="76"/>
                  </a:cubicBezTo>
                  <a:cubicBezTo>
                    <a:pt x="80" y="75"/>
                    <a:pt x="80" y="74"/>
                    <a:pt x="81" y="72"/>
                  </a:cubicBezTo>
                  <a:cubicBezTo>
                    <a:pt x="67" y="62"/>
                    <a:pt x="67" y="62"/>
                    <a:pt x="67" y="62"/>
                  </a:cubicBezTo>
                  <a:cubicBezTo>
                    <a:pt x="65" y="63"/>
                    <a:pt x="62" y="64"/>
                    <a:pt x="60" y="64"/>
                  </a:cubicBezTo>
                  <a:cubicBezTo>
                    <a:pt x="59" y="64"/>
                    <a:pt x="58" y="64"/>
                    <a:pt x="56" y="63"/>
                  </a:cubicBezTo>
                  <a:cubicBezTo>
                    <a:pt x="46" y="77"/>
                    <a:pt x="46" y="77"/>
                    <a:pt x="46" y="77"/>
                  </a:cubicBezTo>
                  <a:cubicBezTo>
                    <a:pt x="47" y="79"/>
                    <a:pt x="48" y="82"/>
                    <a:pt x="48" y="84"/>
                  </a:cubicBezTo>
                  <a:cubicBezTo>
                    <a:pt x="48" y="91"/>
                    <a:pt x="43" y="96"/>
                    <a:pt x="36" y="96"/>
                  </a:cubicBezTo>
                  <a:cubicBezTo>
                    <a:pt x="29" y="96"/>
                    <a:pt x="24" y="91"/>
                    <a:pt x="24" y="84"/>
                  </a:cubicBezTo>
                  <a:close/>
                  <a:moveTo>
                    <a:pt x="112" y="28"/>
                  </a:moveTo>
                  <a:cubicBezTo>
                    <a:pt x="112" y="30"/>
                    <a:pt x="114" y="32"/>
                    <a:pt x="116" y="32"/>
                  </a:cubicBezTo>
                  <a:cubicBezTo>
                    <a:pt x="118" y="32"/>
                    <a:pt x="120" y="30"/>
                    <a:pt x="120" y="28"/>
                  </a:cubicBezTo>
                  <a:cubicBezTo>
                    <a:pt x="120" y="26"/>
                    <a:pt x="118" y="24"/>
                    <a:pt x="116" y="24"/>
                  </a:cubicBezTo>
                  <a:cubicBezTo>
                    <a:pt x="114" y="24"/>
                    <a:pt x="112" y="26"/>
                    <a:pt x="112" y="28"/>
                  </a:cubicBezTo>
                  <a:close/>
                  <a:moveTo>
                    <a:pt x="88" y="76"/>
                  </a:moveTo>
                  <a:cubicBezTo>
                    <a:pt x="88" y="78"/>
                    <a:pt x="90" y="80"/>
                    <a:pt x="92" y="80"/>
                  </a:cubicBezTo>
                  <a:cubicBezTo>
                    <a:pt x="94" y="80"/>
                    <a:pt x="96" y="78"/>
                    <a:pt x="96" y="76"/>
                  </a:cubicBezTo>
                  <a:cubicBezTo>
                    <a:pt x="96" y="74"/>
                    <a:pt x="94" y="72"/>
                    <a:pt x="92" y="72"/>
                  </a:cubicBezTo>
                  <a:cubicBezTo>
                    <a:pt x="90" y="72"/>
                    <a:pt x="88" y="74"/>
                    <a:pt x="88" y="76"/>
                  </a:cubicBezTo>
                  <a:close/>
                  <a:moveTo>
                    <a:pt x="56" y="52"/>
                  </a:moveTo>
                  <a:cubicBezTo>
                    <a:pt x="56" y="54"/>
                    <a:pt x="58" y="56"/>
                    <a:pt x="60" y="56"/>
                  </a:cubicBezTo>
                  <a:cubicBezTo>
                    <a:pt x="62" y="56"/>
                    <a:pt x="64" y="54"/>
                    <a:pt x="64" y="52"/>
                  </a:cubicBezTo>
                  <a:cubicBezTo>
                    <a:pt x="64" y="50"/>
                    <a:pt x="62" y="48"/>
                    <a:pt x="60" y="48"/>
                  </a:cubicBezTo>
                  <a:cubicBezTo>
                    <a:pt x="58" y="48"/>
                    <a:pt x="56" y="50"/>
                    <a:pt x="56" y="52"/>
                  </a:cubicBezTo>
                  <a:close/>
                  <a:moveTo>
                    <a:pt x="32" y="84"/>
                  </a:moveTo>
                  <a:cubicBezTo>
                    <a:pt x="32" y="86"/>
                    <a:pt x="34" y="88"/>
                    <a:pt x="36" y="88"/>
                  </a:cubicBezTo>
                  <a:cubicBezTo>
                    <a:pt x="38" y="88"/>
                    <a:pt x="40" y="86"/>
                    <a:pt x="40" y="84"/>
                  </a:cubicBezTo>
                  <a:cubicBezTo>
                    <a:pt x="40" y="82"/>
                    <a:pt x="38" y="80"/>
                    <a:pt x="36" y="80"/>
                  </a:cubicBezTo>
                  <a:cubicBezTo>
                    <a:pt x="34" y="80"/>
                    <a:pt x="32" y="82"/>
                    <a:pt x="32" y="8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3389" name="Group 75"/>
          <p:cNvGrpSpPr/>
          <p:nvPr/>
        </p:nvGrpSpPr>
        <p:grpSpPr>
          <a:xfrm>
            <a:off x="5935663" y="1355725"/>
            <a:ext cx="293687" cy="293688"/>
            <a:chExt cx="185" cy="185"/>
          </a:xfrm>
        </p:grpSpPr>
        <p:sp>
          <p:nvSpPr>
            <p:cNvPr id="13390" name="Oval 76"/>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sp>
          <p:nvSpPr>
            <p:cNvPr id="13391" name="Freeform 77"/>
            <p:cNvSpPr>
              <a:spLocks noEditPoints="1"/>
            </p:cNvSpPr>
            <p:nvPr/>
          </p:nvSpPr>
          <p:spPr bwMode="auto">
            <a:xfrm>
              <a:off x="45" y="34"/>
              <a:ext cx="112" cy="110"/>
            </a:xfrm>
            <a:custGeom>
              <a:gdLst>
                <a:gd fmla="*/ 0 w 131" name="T0"/>
                <a:gd fmla="*/ 83 h 131" name="T1"/>
                <a:gd fmla="*/ 27 w 131" name="T2"/>
                <a:gd fmla="*/ 110 h 131" name="T3"/>
                <a:gd fmla="*/ 0 w 131" name="T4"/>
                <a:gd fmla="*/ 110 h 131" name="T5"/>
                <a:gd fmla="*/ 0 w 131" name="T6"/>
                <a:gd fmla="*/ 83 h 131" name="T7"/>
                <a:gd fmla="*/ 68 w 131" name="T8"/>
                <a:gd fmla="*/ 5 h 131" name="T9"/>
                <a:gd fmla="*/ 78 w 131" name="T10"/>
                <a:gd fmla="*/ 34 h 131" name="T11"/>
                <a:gd fmla="*/ 107 w 131" name="T12"/>
                <a:gd fmla="*/ 43 h 131" name="T13"/>
                <a:gd fmla="*/ 97 w 131" name="T14"/>
                <a:gd fmla="*/ 14 h 131" name="T15"/>
                <a:gd fmla="*/ 68 w 131" name="T16"/>
                <a:gd fmla="*/ 5 h 131" name="T17"/>
                <a:gd fmla="*/ 84 w 131" name="T18"/>
                <a:gd fmla="*/ 46 h 131" name="T19"/>
                <a:gd fmla="*/ 34 w 131" name="T20"/>
                <a:gd fmla="*/ 95 h 131" name="T21"/>
                <a:gd fmla="*/ 44 w 131" name="T22"/>
                <a:gd fmla="*/ 105 h 131" name="T23"/>
                <a:gd fmla="*/ 98 w 131" name="T24"/>
                <a:gd fmla="*/ 51 h 131" name="T25"/>
                <a:gd fmla="*/ 84 w 131" name="T26"/>
                <a:gd fmla="*/ 46 h 131" name="T27"/>
                <a:gd fmla="*/ 74 w 131" name="T28"/>
                <a:gd fmla="*/ 38 h 131" name="T29"/>
                <a:gd fmla="*/ 68 w 131" name="T30"/>
                <a:gd fmla="*/ 33 h 131" name="T31"/>
                <a:gd fmla="*/ 20 w 131" name="T32"/>
                <a:gd fmla="*/ 81 h 131" name="T33"/>
                <a:gd fmla="*/ 30 w 131" name="T34"/>
                <a:gd fmla="*/ 91 h 131" name="T35"/>
                <a:gd fmla="*/ 79 w 131" name="T36"/>
                <a:gd fmla="*/ 43 h 131" name="T37"/>
                <a:gd fmla="*/ 74 w 131" name="T38"/>
                <a:gd fmla="*/ 38 h 131" name="T39"/>
                <a:gd fmla="*/ 60 w 131" name="T40"/>
                <a:gd fmla="*/ 13 h 131" name="T41"/>
                <a:gd fmla="*/ 5 w 131" name="T42"/>
                <a:gd fmla="*/ 66 h 131" name="T43"/>
                <a:gd fmla="*/ 15 w 131" name="T44"/>
                <a:gd fmla="*/ 76 h 131" name="T45"/>
                <a:gd fmla="*/ 65 w 131" name="T46"/>
                <a:gd fmla="*/ 28 h 131" name="T47"/>
                <a:gd fmla="*/ 60 w 131" name="T48"/>
                <a:gd fmla="*/ 13 h 13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31" w="131">
                  <a:moveTo>
                    <a:pt x="0" y="99"/>
                  </a:moveTo>
                  <a:cubicBezTo>
                    <a:pt x="32" y="131"/>
                    <a:pt x="32" y="131"/>
                    <a:pt x="32" y="131"/>
                  </a:cubicBezTo>
                  <a:cubicBezTo>
                    <a:pt x="0" y="131"/>
                    <a:pt x="0" y="131"/>
                    <a:pt x="0" y="131"/>
                  </a:cubicBezTo>
                  <a:lnTo>
                    <a:pt x="0" y="99"/>
                  </a:lnTo>
                  <a:close/>
                  <a:moveTo>
                    <a:pt x="80" y="6"/>
                  </a:moveTo>
                  <a:cubicBezTo>
                    <a:pt x="74" y="12"/>
                    <a:pt x="79" y="27"/>
                    <a:pt x="91" y="40"/>
                  </a:cubicBezTo>
                  <a:cubicBezTo>
                    <a:pt x="104" y="52"/>
                    <a:pt x="119" y="57"/>
                    <a:pt x="125" y="51"/>
                  </a:cubicBezTo>
                  <a:cubicBezTo>
                    <a:pt x="131" y="45"/>
                    <a:pt x="126" y="30"/>
                    <a:pt x="114" y="17"/>
                  </a:cubicBezTo>
                  <a:cubicBezTo>
                    <a:pt x="101" y="5"/>
                    <a:pt x="86" y="0"/>
                    <a:pt x="80" y="6"/>
                  </a:cubicBezTo>
                  <a:close/>
                  <a:moveTo>
                    <a:pt x="98" y="55"/>
                  </a:moveTo>
                  <a:cubicBezTo>
                    <a:pt x="40" y="113"/>
                    <a:pt x="40" y="113"/>
                    <a:pt x="40" y="113"/>
                  </a:cubicBezTo>
                  <a:cubicBezTo>
                    <a:pt x="52" y="125"/>
                    <a:pt x="52" y="125"/>
                    <a:pt x="52" y="125"/>
                  </a:cubicBezTo>
                  <a:cubicBezTo>
                    <a:pt x="115" y="61"/>
                    <a:pt x="115" y="61"/>
                    <a:pt x="115" y="61"/>
                  </a:cubicBezTo>
                  <a:cubicBezTo>
                    <a:pt x="110" y="61"/>
                    <a:pt x="104" y="59"/>
                    <a:pt x="98" y="55"/>
                  </a:cubicBezTo>
                  <a:close/>
                  <a:moveTo>
                    <a:pt x="86" y="45"/>
                  </a:moveTo>
                  <a:cubicBezTo>
                    <a:pt x="84" y="43"/>
                    <a:pt x="82" y="41"/>
                    <a:pt x="80" y="39"/>
                  </a:cubicBezTo>
                  <a:cubicBezTo>
                    <a:pt x="23" y="96"/>
                    <a:pt x="23" y="96"/>
                    <a:pt x="23" y="96"/>
                  </a:cubicBezTo>
                  <a:cubicBezTo>
                    <a:pt x="35" y="108"/>
                    <a:pt x="35" y="108"/>
                    <a:pt x="35" y="108"/>
                  </a:cubicBezTo>
                  <a:cubicBezTo>
                    <a:pt x="92" y="51"/>
                    <a:pt x="92" y="51"/>
                    <a:pt x="92" y="51"/>
                  </a:cubicBezTo>
                  <a:cubicBezTo>
                    <a:pt x="90" y="49"/>
                    <a:pt x="88" y="47"/>
                    <a:pt x="86" y="45"/>
                  </a:cubicBezTo>
                  <a:close/>
                  <a:moveTo>
                    <a:pt x="70" y="16"/>
                  </a:moveTo>
                  <a:cubicBezTo>
                    <a:pt x="6" y="79"/>
                    <a:pt x="6" y="79"/>
                    <a:pt x="6" y="79"/>
                  </a:cubicBezTo>
                  <a:cubicBezTo>
                    <a:pt x="18" y="91"/>
                    <a:pt x="18" y="91"/>
                    <a:pt x="18" y="91"/>
                  </a:cubicBezTo>
                  <a:cubicBezTo>
                    <a:pt x="76" y="33"/>
                    <a:pt x="76" y="33"/>
                    <a:pt x="76" y="33"/>
                  </a:cubicBezTo>
                  <a:cubicBezTo>
                    <a:pt x="72" y="27"/>
                    <a:pt x="70" y="21"/>
                    <a:pt x="70" y="1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77"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具体工作完成情况</a:t>
            </a:r>
          </a:p>
        </p:txBody>
      </p:sp>
      <p:sp>
        <p:nvSpPr>
          <p:cNvPr id="78"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79"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78"/>
                                        </p:tgtEl>
                                        <p:attrNameLst>
                                          <p:attrName>style.visibility</p:attrName>
                                        </p:attrNameLst>
                                      </p:cBhvr>
                                      <p:to>
                                        <p:strVal val="visible"/>
                                      </p:to>
                                    </p:set>
                                    <p:anim calcmode="lin" valueType="num">
                                      <p:cBhvr additive="base">
                                        <p:cTn dur="500" fill="hold" id="7"/>
                                        <p:tgtEl>
                                          <p:spTgt spid="78"/>
                                        </p:tgtEl>
                                        <p:attrNameLst>
                                          <p:attrName>ppt_x</p:attrName>
                                        </p:attrNameLst>
                                      </p:cBhvr>
                                      <p:tavLst>
                                        <p:tav tm="0">
                                          <p:val>
                                            <p:strVal val="1+#ppt_w/2"/>
                                          </p:val>
                                        </p:tav>
                                        <p:tav tm="100000">
                                          <p:val>
                                            <p:strVal val="#ppt_x"/>
                                          </p:val>
                                        </p:tav>
                                      </p:tavLst>
                                    </p:anim>
                                    <p:anim calcmode="lin" valueType="num">
                                      <p:cBhvr additive="base">
                                        <p:cTn dur="500" fill="hold" id="8"/>
                                        <p:tgtEl>
                                          <p:spTgt spid="7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79"/>
                                        </p:tgtEl>
                                        <p:attrNameLst>
                                          <p:attrName>style.visibility</p:attrName>
                                        </p:attrNameLst>
                                      </p:cBhvr>
                                      <p:to>
                                        <p:strVal val="visible"/>
                                      </p:to>
                                    </p:set>
                                    <p:anim calcmode="lin" valueType="num">
                                      <p:cBhvr additive="base">
                                        <p:cTn dur="500" fill="hold" id="11"/>
                                        <p:tgtEl>
                                          <p:spTgt spid="79"/>
                                        </p:tgtEl>
                                        <p:attrNameLst>
                                          <p:attrName>ppt_x</p:attrName>
                                        </p:attrNameLst>
                                      </p:cBhvr>
                                      <p:tavLst>
                                        <p:tav tm="0">
                                          <p:val>
                                            <p:strVal val="0-#ppt_w/2"/>
                                          </p:val>
                                        </p:tav>
                                        <p:tav tm="100000">
                                          <p:val>
                                            <p:strVal val="#ppt_x"/>
                                          </p:val>
                                        </p:tav>
                                      </p:tavLst>
                                    </p:anim>
                                    <p:anim calcmode="lin" valueType="num">
                                      <p:cBhvr additive="base">
                                        <p:cTn dur="500" fill="hold" id="12"/>
                                        <p:tgtEl>
                                          <p:spTgt spid="79"/>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77"/>
                                        </p:tgtEl>
                                        <p:attrNameLst>
                                          <p:attrName>style.visibility</p:attrName>
                                        </p:attrNameLst>
                                      </p:cBhvr>
                                      <p:to>
                                        <p:strVal val="visible"/>
                                      </p:to>
                                    </p:set>
                                    <p:animEffect filter="fade" transition="in">
                                      <p:cBhvr>
                                        <p:cTn dur="1000" id="16"/>
                                        <p:tgtEl>
                                          <p:spTgt spid="77"/>
                                        </p:tgtEl>
                                      </p:cBhvr>
                                    </p:animEffect>
                                    <p:anim calcmode="lin" valueType="num">
                                      <p:cBhvr>
                                        <p:cTn dur="1000" fill="hold" id="17"/>
                                        <p:tgtEl>
                                          <p:spTgt spid="77"/>
                                        </p:tgtEl>
                                        <p:attrNameLst>
                                          <p:attrName>ppt_x</p:attrName>
                                        </p:attrNameLst>
                                      </p:cBhvr>
                                      <p:tavLst>
                                        <p:tav tm="0">
                                          <p:val>
                                            <p:strVal val="#ppt_x"/>
                                          </p:val>
                                        </p:tav>
                                        <p:tav tm="100000">
                                          <p:val>
                                            <p:strVal val="#ppt_x"/>
                                          </p:val>
                                        </p:tav>
                                      </p:tavLst>
                                    </p:anim>
                                    <p:anim calcmode="lin" valueType="num">
                                      <p:cBhvr>
                                        <p:cTn dur="1000" fill="hold" id="18"/>
                                        <p:tgtEl>
                                          <p:spTgt spid="77"/>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1" presetSubtype="1">
                                  <p:stCondLst>
                                    <p:cond delay="0"/>
                                  </p:stCondLst>
                                  <p:childTnLst>
                                    <p:set>
                                      <p:cBhvr>
                                        <p:cTn dur="1" fill="hold" id="21">
                                          <p:stCondLst>
                                            <p:cond delay="0"/>
                                          </p:stCondLst>
                                        </p:cTn>
                                        <p:tgtEl>
                                          <p:spTgt spid="13318"/>
                                        </p:tgtEl>
                                        <p:attrNameLst>
                                          <p:attrName>style.visibility</p:attrName>
                                        </p:attrNameLst>
                                      </p:cBhvr>
                                      <p:to>
                                        <p:strVal val="visible"/>
                                      </p:to>
                                    </p:set>
                                    <p:animEffect filter="wheel(1)" transition="in">
                                      <p:cBhvr>
                                        <p:cTn dur="2000" id="22"/>
                                        <p:tgtEl>
                                          <p:spTgt spid="13318"/>
                                        </p:tgtEl>
                                      </p:cBhvr>
                                    </p:animEffect>
                                  </p:childTnLst>
                                </p:cTn>
                              </p:par>
                            </p:childTnLst>
                          </p:cTn>
                        </p:par>
                        <p:par>
                          <p:cTn fill="hold" id="23" nodeType="afterGroup">
                            <p:stCondLst>
                              <p:cond delay="3500"/>
                            </p:stCondLst>
                            <p:childTnLst>
                              <p:par>
                                <p:cTn fill="hold" id="24" nodeType="afterEffect" presetClass="entr" presetID="15" presetSubtype="0">
                                  <p:stCondLst>
                                    <p:cond delay="0"/>
                                  </p:stCondLst>
                                  <p:childTnLst>
                                    <p:set>
                                      <p:cBhvr>
                                        <p:cTn dur="1" fill="hold" id="25">
                                          <p:stCondLst>
                                            <p:cond delay="0"/>
                                          </p:stCondLst>
                                        </p:cTn>
                                        <p:tgtEl>
                                          <p:spTgt spid="13386"/>
                                        </p:tgtEl>
                                        <p:attrNameLst>
                                          <p:attrName>style.visibility</p:attrName>
                                        </p:attrNameLst>
                                      </p:cBhvr>
                                      <p:to>
                                        <p:strVal val="visible"/>
                                      </p:to>
                                    </p:set>
                                    <p:anim calcmode="lin" valueType="num">
                                      <p:cBhvr>
                                        <p:cTn dur="1000" fill="hold" id="26"/>
                                        <p:tgtEl>
                                          <p:spTgt spid="13386"/>
                                        </p:tgtEl>
                                        <p:attrNameLst>
                                          <p:attrName>ppt_w</p:attrName>
                                        </p:attrNameLst>
                                      </p:cBhvr>
                                      <p:tavLst>
                                        <p:tav tm="0">
                                          <p:val>
                                            <p:fltVal val="0"/>
                                          </p:val>
                                        </p:tav>
                                        <p:tav tm="100000">
                                          <p:val>
                                            <p:strVal val="#ppt_w"/>
                                          </p:val>
                                        </p:tav>
                                      </p:tavLst>
                                    </p:anim>
                                    <p:anim calcmode="lin" valueType="num">
                                      <p:cBhvr>
                                        <p:cTn dur="1000" fill="hold" id="27"/>
                                        <p:tgtEl>
                                          <p:spTgt spid="13386"/>
                                        </p:tgtEl>
                                        <p:attrNameLst>
                                          <p:attrName>ppt_h</p:attrName>
                                        </p:attrNameLst>
                                      </p:cBhvr>
                                      <p:tavLst>
                                        <p:tav tm="0">
                                          <p:val>
                                            <p:fltVal val="0"/>
                                          </p:val>
                                        </p:tav>
                                        <p:tav tm="100000">
                                          <p:val>
                                            <p:strVal val="#ppt_h"/>
                                          </p:val>
                                        </p:tav>
                                      </p:tavLst>
                                    </p:anim>
                                    <p:anim calcmode="lin" valueType="num">
                                      <p:cBhvr>
                                        <p:cTn dur="1000" fill="hold" id="28"/>
                                        <p:tgtEl>
                                          <p:spTgt spid="13386"/>
                                        </p:tgtEl>
                                        <p:attrNameLst>
                                          <p:attrName>ppt_x</p:attrName>
                                        </p:attrNameLst>
                                      </p:cBhvr>
                                      <p:tavLst>
                                        <p:tav fmla="#ppt_x+(cos(-2*pi*(1-$))*-#ppt_x-sin(-2*pi*(1-$))*(1-#ppt_y))*(1-$)" tm="0">
                                          <p:val>
                                            <p:fltVal val="0"/>
                                          </p:val>
                                        </p:tav>
                                        <p:tav tm="100000">
                                          <p:val>
                                            <p:fltVal val="1"/>
                                          </p:val>
                                        </p:tav>
                                      </p:tavLst>
                                    </p:anim>
                                    <p:anim calcmode="lin" valueType="num">
                                      <p:cBhvr>
                                        <p:cTn dur="1000" fill="hold" id="29"/>
                                        <p:tgtEl>
                                          <p:spTgt spid="13386"/>
                                        </p:tgtEl>
                                        <p:attrNameLst>
                                          <p:attrName>ppt_y</p:attrName>
                                        </p:attrNameLst>
                                      </p:cBhvr>
                                      <p:tavLst>
                                        <p:tav fmla="#ppt_y+(sin(-2*pi*(1-$))*-#ppt_x+cos(-2*pi*(1-$))*(1-#ppt_y))*(1-$)" tm="0">
                                          <p:val>
                                            <p:fltVal val="0"/>
                                          </p:val>
                                        </p:tav>
                                        <p:tav tm="100000">
                                          <p:val>
                                            <p:fltVal val="1"/>
                                          </p:val>
                                        </p:tav>
                                      </p:tavLst>
                                    </p:anim>
                                  </p:childTnLst>
                                </p:cTn>
                              </p:par>
                            </p:childTnLst>
                          </p:cTn>
                        </p:par>
                        <p:par>
                          <p:cTn fill="hold" id="30" nodeType="afterGroup">
                            <p:stCondLst>
                              <p:cond delay="4500"/>
                            </p:stCondLst>
                            <p:childTnLst>
                              <p:par>
                                <p:cTn fill="hold" grpId="0" id="31" nodeType="afterEffect" presetClass="entr" presetID="2" presetSubtype="8">
                                  <p:stCondLst>
                                    <p:cond delay="0"/>
                                  </p:stCondLst>
                                  <p:childTnLst>
                                    <p:set>
                                      <p:cBhvr>
                                        <p:cTn dur="1" fill="hold" id="32">
                                          <p:stCondLst>
                                            <p:cond delay="0"/>
                                          </p:stCondLst>
                                        </p:cTn>
                                        <p:tgtEl>
                                          <p:spTgt spid="13322"/>
                                        </p:tgtEl>
                                        <p:attrNameLst>
                                          <p:attrName>style.visibility</p:attrName>
                                        </p:attrNameLst>
                                      </p:cBhvr>
                                      <p:to>
                                        <p:strVal val="visible"/>
                                      </p:to>
                                    </p:set>
                                    <p:anim calcmode="lin" valueType="num">
                                      <p:cBhvr additive="base">
                                        <p:cTn dur="500" fill="hold" id="33"/>
                                        <p:tgtEl>
                                          <p:spTgt spid="13322"/>
                                        </p:tgtEl>
                                        <p:attrNameLst>
                                          <p:attrName>ppt_x</p:attrName>
                                        </p:attrNameLst>
                                      </p:cBhvr>
                                      <p:tavLst>
                                        <p:tav tm="0">
                                          <p:val>
                                            <p:strVal val="0-#ppt_w/2"/>
                                          </p:val>
                                        </p:tav>
                                        <p:tav tm="100000">
                                          <p:val>
                                            <p:strVal val="#ppt_x"/>
                                          </p:val>
                                        </p:tav>
                                      </p:tavLst>
                                    </p:anim>
                                    <p:anim calcmode="lin" valueType="num">
                                      <p:cBhvr additive="base">
                                        <p:cTn dur="500" fill="hold" id="34"/>
                                        <p:tgtEl>
                                          <p:spTgt spid="13322"/>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0"/>
                                  </p:stCondLst>
                                  <p:childTnLst>
                                    <p:set>
                                      <p:cBhvr>
                                        <p:cTn dur="1" fill="hold" id="36">
                                          <p:stCondLst>
                                            <p:cond delay="0"/>
                                          </p:stCondLst>
                                        </p:cTn>
                                        <p:tgtEl>
                                          <p:spTgt spid="13321"/>
                                        </p:tgtEl>
                                        <p:attrNameLst>
                                          <p:attrName>style.visibility</p:attrName>
                                        </p:attrNameLst>
                                      </p:cBhvr>
                                      <p:to>
                                        <p:strVal val="visible"/>
                                      </p:to>
                                    </p:set>
                                    <p:anim calcmode="lin" valueType="num">
                                      <p:cBhvr additive="base">
                                        <p:cTn dur="500" fill="hold" id="37"/>
                                        <p:tgtEl>
                                          <p:spTgt spid="13321"/>
                                        </p:tgtEl>
                                        <p:attrNameLst>
                                          <p:attrName>ppt_x</p:attrName>
                                        </p:attrNameLst>
                                      </p:cBhvr>
                                      <p:tavLst>
                                        <p:tav tm="0">
                                          <p:val>
                                            <p:strVal val="0-#ppt_w/2"/>
                                          </p:val>
                                        </p:tav>
                                        <p:tav tm="100000">
                                          <p:val>
                                            <p:strVal val="#ppt_x"/>
                                          </p:val>
                                        </p:tav>
                                      </p:tavLst>
                                    </p:anim>
                                    <p:anim calcmode="lin" valueType="num">
                                      <p:cBhvr additive="base">
                                        <p:cTn dur="500" fill="hold" id="38"/>
                                        <p:tgtEl>
                                          <p:spTgt spid="13321"/>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5000"/>
                            </p:stCondLst>
                            <p:childTnLst>
                              <p:par>
                                <p:cTn fill="hold" grpId="0" id="40" nodeType="afterEffect" presetClass="entr" presetID="42" presetSubtype="0">
                                  <p:stCondLst>
                                    <p:cond delay="0"/>
                                  </p:stCondLst>
                                  <p:childTnLst>
                                    <p:set>
                                      <p:cBhvr>
                                        <p:cTn dur="1" fill="hold" id="41">
                                          <p:stCondLst>
                                            <p:cond delay="0"/>
                                          </p:stCondLst>
                                        </p:cTn>
                                        <p:tgtEl>
                                          <p:spTgt spid="13323"/>
                                        </p:tgtEl>
                                        <p:attrNameLst>
                                          <p:attrName>style.visibility</p:attrName>
                                        </p:attrNameLst>
                                      </p:cBhvr>
                                      <p:to>
                                        <p:strVal val="visible"/>
                                      </p:to>
                                    </p:set>
                                    <p:animEffect filter="fade" transition="in">
                                      <p:cBhvr>
                                        <p:cTn dur="1000" id="42"/>
                                        <p:tgtEl>
                                          <p:spTgt spid="13323"/>
                                        </p:tgtEl>
                                      </p:cBhvr>
                                    </p:animEffect>
                                    <p:anim calcmode="lin" valueType="num">
                                      <p:cBhvr>
                                        <p:cTn dur="1000" fill="hold" id="43"/>
                                        <p:tgtEl>
                                          <p:spTgt spid="13323"/>
                                        </p:tgtEl>
                                        <p:attrNameLst>
                                          <p:attrName>ppt_x</p:attrName>
                                        </p:attrNameLst>
                                      </p:cBhvr>
                                      <p:tavLst>
                                        <p:tav tm="0">
                                          <p:val>
                                            <p:strVal val="#ppt_x"/>
                                          </p:val>
                                        </p:tav>
                                        <p:tav tm="100000">
                                          <p:val>
                                            <p:strVal val="#ppt_x"/>
                                          </p:val>
                                        </p:tav>
                                      </p:tavLst>
                                    </p:anim>
                                    <p:anim calcmode="lin" valueType="num">
                                      <p:cBhvr>
                                        <p:cTn dur="1000" fill="hold" id="44"/>
                                        <p:tgtEl>
                                          <p:spTgt spid="13323"/>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13324"/>
                                        </p:tgtEl>
                                        <p:attrNameLst>
                                          <p:attrName>style.visibility</p:attrName>
                                        </p:attrNameLst>
                                      </p:cBhvr>
                                      <p:to>
                                        <p:strVal val="visible"/>
                                      </p:to>
                                    </p:set>
                                    <p:animEffect filter="fade" transition="in">
                                      <p:cBhvr>
                                        <p:cTn dur="1000" id="47"/>
                                        <p:tgtEl>
                                          <p:spTgt spid="13324"/>
                                        </p:tgtEl>
                                      </p:cBhvr>
                                    </p:animEffect>
                                    <p:anim calcmode="lin" valueType="num">
                                      <p:cBhvr>
                                        <p:cTn dur="1000" fill="hold" id="48"/>
                                        <p:tgtEl>
                                          <p:spTgt spid="13324"/>
                                        </p:tgtEl>
                                        <p:attrNameLst>
                                          <p:attrName>ppt_x</p:attrName>
                                        </p:attrNameLst>
                                      </p:cBhvr>
                                      <p:tavLst>
                                        <p:tav tm="0">
                                          <p:val>
                                            <p:strVal val="#ppt_x"/>
                                          </p:val>
                                        </p:tav>
                                        <p:tav tm="100000">
                                          <p:val>
                                            <p:strVal val="#ppt_x"/>
                                          </p:val>
                                        </p:tav>
                                      </p:tavLst>
                                    </p:anim>
                                    <p:anim calcmode="lin" valueType="num">
                                      <p:cBhvr>
                                        <p:cTn dur="1000" fill="hold" id="49"/>
                                        <p:tgtEl>
                                          <p:spTgt spid="13324"/>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13325"/>
                                        </p:tgtEl>
                                        <p:attrNameLst>
                                          <p:attrName>style.visibility</p:attrName>
                                        </p:attrNameLst>
                                      </p:cBhvr>
                                      <p:to>
                                        <p:strVal val="visible"/>
                                      </p:to>
                                    </p:set>
                                    <p:animEffect filter="fade" transition="in">
                                      <p:cBhvr>
                                        <p:cTn dur="1000" id="52"/>
                                        <p:tgtEl>
                                          <p:spTgt spid="13325"/>
                                        </p:tgtEl>
                                      </p:cBhvr>
                                    </p:animEffect>
                                    <p:anim calcmode="lin" valueType="num">
                                      <p:cBhvr>
                                        <p:cTn dur="1000" fill="hold" id="53"/>
                                        <p:tgtEl>
                                          <p:spTgt spid="13325"/>
                                        </p:tgtEl>
                                        <p:attrNameLst>
                                          <p:attrName>ppt_x</p:attrName>
                                        </p:attrNameLst>
                                      </p:cBhvr>
                                      <p:tavLst>
                                        <p:tav tm="0">
                                          <p:val>
                                            <p:strVal val="#ppt_x"/>
                                          </p:val>
                                        </p:tav>
                                        <p:tav tm="100000">
                                          <p:val>
                                            <p:strVal val="#ppt_x"/>
                                          </p:val>
                                        </p:tav>
                                      </p:tavLst>
                                    </p:anim>
                                    <p:anim calcmode="lin" valueType="num">
                                      <p:cBhvr>
                                        <p:cTn dur="1000" fill="hold" id="54"/>
                                        <p:tgtEl>
                                          <p:spTgt spid="13325"/>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13326"/>
                                        </p:tgtEl>
                                        <p:attrNameLst>
                                          <p:attrName>style.visibility</p:attrName>
                                        </p:attrNameLst>
                                      </p:cBhvr>
                                      <p:to>
                                        <p:strVal val="visible"/>
                                      </p:to>
                                    </p:set>
                                    <p:animEffect filter="fade" transition="in">
                                      <p:cBhvr>
                                        <p:cTn dur="1000" id="57"/>
                                        <p:tgtEl>
                                          <p:spTgt spid="13326"/>
                                        </p:tgtEl>
                                      </p:cBhvr>
                                    </p:animEffect>
                                    <p:anim calcmode="lin" valueType="num">
                                      <p:cBhvr>
                                        <p:cTn dur="1000" fill="hold" id="58"/>
                                        <p:tgtEl>
                                          <p:spTgt spid="13326"/>
                                        </p:tgtEl>
                                        <p:attrNameLst>
                                          <p:attrName>ppt_x</p:attrName>
                                        </p:attrNameLst>
                                      </p:cBhvr>
                                      <p:tavLst>
                                        <p:tav tm="0">
                                          <p:val>
                                            <p:strVal val="#ppt_x"/>
                                          </p:val>
                                        </p:tav>
                                        <p:tav tm="100000">
                                          <p:val>
                                            <p:strVal val="#ppt_x"/>
                                          </p:val>
                                        </p:tav>
                                      </p:tavLst>
                                    </p:anim>
                                    <p:anim calcmode="lin" valueType="num">
                                      <p:cBhvr>
                                        <p:cTn dur="1000" fill="hold" id="59"/>
                                        <p:tgtEl>
                                          <p:spTgt spid="13326"/>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13327"/>
                                        </p:tgtEl>
                                        <p:attrNameLst>
                                          <p:attrName>style.visibility</p:attrName>
                                        </p:attrNameLst>
                                      </p:cBhvr>
                                      <p:to>
                                        <p:strVal val="visible"/>
                                      </p:to>
                                    </p:set>
                                    <p:animEffect filter="fade" transition="in">
                                      <p:cBhvr>
                                        <p:cTn dur="1000" id="62"/>
                                        <p:tgtEl>
                                          <p:spTgt spid="13327"/>
                                        </p:tgtEl>
                                      </p:cBhvr>
                                    </p:animEffect>
                                    <p:anim calcmode="lin" valueType="num">
                                      <p:cBhvr>
                                        <p:cTn dur="1000" fill="hold" id="63"/>
                                        <p:tgtEl>
                                          <p:spTgt spid="13327"/>
                                        </p:tgtEl>
                                        <p:attrNameLst>
                                          <p:attrName>ppt_x</p:attrName>
                                        </p:attrNameLst>
                                      </p:cBhvr>
                                      <p:tavLst>
                                        <p:tav tm="0">
                                          <p:val>
                                            <p:strVal val="#ppt_x"/>
                                          </p:val>
                                        </p:tav>
                                        <p:tav tm="100000">
                                          <p:val>
                                            <p:strVal val="#ppt_x"/>
                                          </p:val>
                                        </p:tav>
                                      </p:tavLst>
                                    </p:anim>
                                    <p:anim calcmode="lin" valueType="num">
                                      <p:cBhvr>
                                        <p:cTn dur="1000" fill="hold" id="64"/>
                                        <p:tgtEl>
                                          <p:spTgt spid="13327"/>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13328"/>
                                        </p:tgtEl>
                                        <p:attrNameLst>
                                          <p:attrName>style.visibility</p:attrName>
                                        </p:attrNameLst>
                                      </p:cBhvr>
                                      <p:to>
                                        <p:strVal val="visible"/>
                                      </p:to>
                                    </p:set>
                                    <p:animEffect filter="fade" transition="in">
                                      <p:cBhvr>
                                        <p:cTn dur="1000" id="67"/>
                                        <p:tgtEl>
                                          <p:spTgt spid="13328"/>
                                        </p:tgtEl>
                                      </p:cBhvr>
                                    </p:animEffect>
                                    <p:anim calcmode="lin" valueType="num">
                                      <p:cBhvr>
                                        <p:cTn dur="1000" fill="hold" id="68"/>
                                        <p:tgtEl>
                                          <p:spTgt spid="13328"/>
                                        </p:tgtEl>
                                        <p:attrNameLst>
                                          <p:attrName>ppt_x</p:attrName>
                                        </p:attrNameLst>
                                      </p:cBhvr>
                                      <p:tavLst>
                                        <p:tav tm="0">
                                          <p:val>
                                            <p:strVal val="#ppt_x"/>
                                          </p:val>
                                        </p:tav>
                                        <p:tav tm="100000">
                                          <p:val>
                                            <p:strVal val="#ppt_x"/>
                                          </p:val>
                                        </p:tav>
                                      </p:tavLst>
                                    </p:anim>
                                    <p:anim calcmode="lin" valueType="num">
                                      <p:cBhvr>
                                        <p:cTn dur="1000" fill="hold" id="69"/>
                                        <p:tgtEl>
                                          <p:spTgt spid="13328"/>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13329"/>
                                        </p:tgtEl>
                                        <p:attrNameLst>
                                          <p:attrName>style.visibility</p:attrName>
                                        </p:attrNameLst>
                                      </p:cBhvr>
                                      <p:to>
                                        <p:strVal val="visible"/>
                                      </p:to>
                                    </p:set>
                                    <p:animEffect filter="fade" transition="in">
                                      <p:cBhvr>
                                        <p:cTn dur="1000" id="72"/>
                                        <p:tgtEl>
                                          <p:spTgt spid="13329"/>
                                        </p:tgtEl>
                                      </p:cBhvr>
                                    </p:animEffect>
                                    <p:anim calcmode="lin" valueType="num">
                                      <p:cBhvr>
                                        <p:cTn dur="1000" fill="hold" id="73"/>
                                        <p:tgtEl>
                                          <p:spTgt spid="13329"/>
                                        </p:tgtEl>
                                        <p:attrNameLst>
                                          <p:attrName>ppt_x</p:attrName>
                                        </p:attrNameLst>
                                      </p:cBhvr>
                                      <p:tavLst>
                                        <p:tav tm="0">
                                          <p:val>
                                            <p:strVal val="#ppt_x"/>
                                          </p:val>
                                        </p:tav>
                                        <p:tav tm="100000">
                                          <p:val>
                                            <p:strVal val="#ppt_x"/>
                                          </p:val>
                                        </p:tav>
                                      </p:tavLst>
                                    </p:anim>
                                    <p:anim calcmode="lin" valueType="num">
                                      <p:cBhvr>
                                        <p:cTn dur="1000" fill="hold" id="74"/>
                                        <p:tgtEl>
                                          <p:spTgt spid="13329"/>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13330"/>
                                        </p:tgtEl>
                                        <p:attrNameLst>
                                          <p:attrName>style.visibility</p:attrName>
                                        </p:attrNameLst>
                                      </p:cBhvr>
                                      <p:to>
                                        <p:strVal val="visible"/>
                                      </p:to>
                                    </p:set>
                                    <p:animEffect filter="fade" transition="in">
                                      <p:cBhvr>
                                        <p:cTn dur="1000" id="77"/>
                                        <p:tgtEl>
                                          <p:spTgt spid="13330"/>
                                        </p:tgtEl>
                                      </p:cBhvr>
                                    </p:animEffect>
                                    <p:anim calcmode="lin" valueType="num">
                                      <p:cBhvr>
                                        <p:cTn dur="1000" fill="hold" id="78"/>
                                        <p:tgtEl>
                                          <p:spTgt spid="13330"/>
                                        </p:tgtEl>
                                        <p:attrNameLst>
                                          <p:attrName>ppt_x</p:attrName>
                                        </p:attrNameLst>
                                      </p:cBhvr>
                                      <p:tavLst>
                                        <p:tav tm="0">
                                          <p:val>
                                            <p:strVal val="#ppt_x"/>
                                          </p:val>
                                        </p:tav>
                                        <p:tav tm="100000">
                                          <p:val>
                                            <p:strVal val="#ppt_x"/>
                                          </p:val>
                                        </p:tav>
                                      </p:tavLst>
                                    </p:anim>
                                    <p:anim calcmode="lin" valueType="num">
                                      <p:cBhvr>
                                        <p:cTn dur="1000" fill="hold" id="79"/>
                                        <p:tgtEl>
                                          <p:spTgt spid="13330"/>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13331"/>
                                        </p:tgtEl>
                                        <p:attrNameLst>
                                          <p:attrName>style.visibility</p:attrName>
                                        </p:attrNameLst>
                                      </p:cBhvr>
                                      <p:to>
                                        <p:strVal val="visible"/>
                                      </p:to>
                                    </p:set>
                                    <p:animEffect filter="fade" transition="in">
                                      <p:cBhvr>
                                        <p:cTn dur="1000" id="82"/>
                                        <p:tgtEl>
                                          <p:spTgt spid="13331"/>
                                        </p:tgtEl>
                                      </p:cBhvr>
                                    </p:animEffect>
                                    <p:anim calcmode="lin" valueType="num">
                                      <p:cBhvr>
                                        <p:cTn dur="1000" fill="hold" id="83"/>
                                        <p:tgtEl>
                                          <p:spTgt spid="13331"/>
                                        </p:tgtEl>
                                        <p:attrNameLst>
                                          <p:attrName>ppt_x</p:attrName>
                                        </p:attrNameLst>
                                      </p:cBhvr>
                                      <p:tavLst>
                                        <p:tav tm="0">
                                          <p:val>
                                            <p:strVal val="#ppt_x"/>
                                          </p:val>
                                        </p:tav>
                                        <p:tav tm="100000">
                                          <p:val>
                                            <p:strVal val="#ppt_x"/>
                                          </p:val>
                                        </p:tav>
                                      </p:tavLst>
                                    </p:anim>
                                    <p:anim calcmode="lin" valueType="num">
                                      <p:cBhvr>
                                        <p:cTn dur="1000" fill="hold" id="84"/>
                                        <p:tgtEl>
                                          <p:spTgt spid="13331"/>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13332"/>
                                        </p:tgtEl>
                                        <p:attrNameLst>
                                          <p:attrName>style.visibility</p:attrName>
                                        </p:attrNameLst>
                                      </p:cBhvr>
                                      <p:to>
                                        <p:strVal val="visible"/>
                                      </p:to>
                                    </p:set>
                                    <p:animEffect filter="fade" transition="in">
                                      <p:cBhvr>
                                        <p:cTn dur="1000" id="87"/>
                                        <p:tgtEl>
                                          <p:spTgt spid="13332"/>
                                        </p:tgtEl>
                                      </p:cBhvr>
                                    </p:animEffect>
                                    <p:anim calcmode="lin" valueType="num">
                                      <p:cBhvr>
                                        <p:cTn dur="1000" fill="hold" id="88"/>
                                        <p:tgtEl>
                                          <p:spTgt spid="13332"/>
                                        </p:tgtEl>
                                        <p:attrNameLst>
                                          <p:attrName>ppt_x</p:attrName>
                                        </p:attrNameLst>
                                      </p:cBhvr>
                                      <p:tavLst>
                                        <p:tav tm="0">
                                          <p:val>
                                            <p:strVal val="#ppt_x"/>
                                          </p:val>
                                        </p:tav>
                                        <p:tav tm="100000">
                                          <p:val>
                                            <p:strVal val="#ppt_x"/>
                                          </p:val>
                                        </p:tav>
                                      </p:tavLst>
                                    </p:anim>
                                    <p:anim calcmode="lin" valueType="num">
                                      <p:cBhvr>
                                        <p:cTn dur="1000" fill="hold" id="89"/>
                                        <p:tgtEl>
                                          <p:spTgt spid="13332"/>
                                        </p:tgtEl>
                                        <p:attrNameLst>
                                          <p:attrName>ppt_y</p:attrName>
                                        </p:attrNameLst>
                                      </p:cBhvr>
                                      <p:tavLst>
                                        <p:tav tm="0">
                                          <p:val>
                                            <p:strVal val="#ppt_y+.1"/>
                                          </p:val>
                                        </p:tav>
                                        <p:tav tm="100000">
                                          <p:val>
                                            <p:strVal val="#ppt_y"/>
                                          </p:val>
                                        </p:tav>
                                      </p:tavLst>
                                    </p:anim>
                                  </p:childTnLst>
                                </p:cTn>
                              </p:par>
                              <p:par>
                                <p:cTn fill="hold" grpId="0" id="90" nodeType="withEffect" presetClass="entr" presetID="42" presetSubtype="0">
                                  <p:stCondLst>
                                    <p:cond delay="0"/>
                                  </p:stCondLst>
                                  <p:childTnLst>
                                    <p:set>
                                      <p:cBhvr>
                                        <p:cTn dur="1" fill="hold" id="91">
                                          <p:stCondLst>
                                            <p:cond delay="0"/>
                                          </p:stCondLst>
                                        </p:cTn>
                                        <p:tgtEl>
                                          <p:spTgt spid="13333"/>
                                        </p:tgtEl>
                                        <p:attrNameLst>
                                          <p:attrName>style.visibility</p:attrName>
                                        </p:attrNameLst>
                                      </p:cBhvr>
                                      <p:to>
                                        <p:strVal val="visible"/>
                                      </p:to>
                                    </p:set>
                                    <p:animEffect filter="fade" transition="in">
                                      <p:cBhvr>
                                        <p:cTn dur="1000" id="92"/>
                                        <p:tgtEl>
                                          <p:spTgt spid="13333"/>
                                        </p:tgtEl>
                                      </p:cBhvr>
                                    </p:animEffect>
                                    <p:anim calcmode="lin" valueType="num">
                                      <p:cBhvr>
                                        <p:cTn dur="1000" fill="hold" id="93"/>
                                        <p:tgtEl>
                                          <p:spTgt spid="13333"/>
                                        </p:tgtEl>
                                        <p:attrNameLst>
                                          <p:attrName>ppt_x</p:attrName>
                                        </p:attrNameLst>
                                      </p:cBhvr>
                                      <p:tavLst>
                                        <p:tav tm="0">
                                          <p:val>
                                            <p:strVal val="#ppt_x"/>
                                          </p:val>
                                        </p:tav>
                                        <p:tav tm="100000">
                                          <p:val>
                                            <p:strVal val="#ppt_x"/>
                                          </p:val>
                                        </p:tav>
                                      </p:tavLst>
                                    </p:anim>
                                    <p:anim calcmode="lin" valueType="num">
                                      <p:cBhvr>
                                        <p:cTn dur="1000" fill="hold" id="94"/>
                                        <p:tgtEl>
                                          <p:spTgt spid="13333"/>
                                        </p:tgtEl>
                                        <p:attrNameLst>
                                          <p:attrName>ppt_y</p:attrName>
                                        </p:attrNameLst>
                                      </p:cBhvr>
                                      <p:tavLst>
                                        <p:tav tm="0">
                                          <p:val>
                                            <p:strVal val="#ppt_y+.1"/>
                                          </p:val>
                                        </p:tav>
                                        <p:tav tm="100000">
                                          <p:val>
                                            <p:strVal val="#ppt_y"/>
                                          </p:val>
                                        </p:tav>
                                      </p:tavLst>
                                    </p:anim>
                                  </p:childTnLst>
                                </p:cTn>
                              </p:par>
                              <p:par>
                                <p:cTn fill="hold" grpId="0" id="95" nodeType="withEffect" presetClass="entr" presetID="42" presetSubtype="0">
                                  <p:stCondLst>
                                    <p:cond delay="0"/>
                                  </p:stCondLst>
                                  <p:childTnLst>
                                    <p:set>
                                      <p:cBhvr>
                                        <p:cTn dur="1" fill="hold" id="96">
                                          <p:stCondLst>
                                            <p:cond delay="0"/>
                                          </p:stCondLst>
                                        </p:cTn>
                                        <p:tgtEl>
                                          <p:spTgt spid="13334"/>
                                        </p:tgtEl>
                                        <p:attrNameLst>
                                          <p:attrName>style.visibility</p:attrName>
                                        </p:attrNameLst>
                                      </p:cBhvr>
                                      <p:to>
                                        <p:strVal val="visible"/>
                                      </p:to>
                                    </p:set>
                                    <p:animEffect filter="fade" transition="in">
                                      <p:cBhvr>
                                        <p:cTn dur="1000" id="97"/>
                                        <p:tgtEl>
                                          <p:spTgt spid="13334"/>
                                        </p:tgtEl>
                                      </p:cBhvr>
                                    </p:animEffect>
                                    <p:anim calcmode="lin" valueType="num">
                                      <p:cBhvr>
                                        <p:cTn dur="1000" fill="hold" id="98"/>
                                        <p:tgtEl>
                                          <p:spTgt spid="13334"/>
                                        </p:tgtEl>
                                        <p:attrNameLst>
                                          <p:attrName>ppt_x</p:attrName>
                                        </p:attrNameLst>
                                      </p:cBhvr>
                                      <p:tavLst>
                                        <p:tav tm="0">
                                          <p:val>
                                            <p:strVal val="#ppt_x"/>
                                          </p:val>
                                        </p:tav>
                                        <p:tav tm="100000">
                                          <p:val>
                                            <p:strVal val="#ppt_x"/>
                                          </p:val>
                                        </p:tav>
                                      </p:tavLst>
                                    </p:anim>
                                    <p:anim calcmode="lin" valueType="num">
                                      <p:cBhvr>
                                        <p:cTn dur="1000" fill="hold" id="99"/>
                                        <p:tgtEl>
                                          <p:spTgt spid="13334"/>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6000"/>
                            </p:stCondLst>
                            <p:childTnLst>
                              <p:par>
                                <p:cTn fill="hold" grpId="0" id="101" nodeType="afterEffect" presetClass="entr" presetID="21" presetSubtype="1">
                                  <p:stCondLst>
                                    <p:cond delay="0"/>
                                  </p:stCondLst>
                                  <p:childTnLst>
                                    <p:set>
                                      <p:cBhvr>
                                        <p:cTn dur="1" fill="hold" id="102">
                                          <p:stCondLst>
                                            <p:cond delay="0"/>
                                          </p:stCondLst>
                                        </p:cTn>
                                        <p:tgtEl>
                                          <p:spTgt spid="2"/>
                                        </p:tgtEl>
                                        <p:attrNameLst>
                                          <p:attrName>style.visibility</p:attrName>
                                        </p:attrNameLst>
                                      </p:cBhvr>
                                      <p:to>
                                        <p:strVal val="visible"/>
                                      </p:to>
                                    </p:set>
                                    <p:animEffect filter="wheel(1)" transition="in">
                                      <p:cBhvr>
                                        <p:cTn dur="2000" id="103"/>
                                        <p:tgtEl>
                                          <p:spTgt spid="2"/>
                                        </p:tgtEl>
                                      </p:cBhvr>
                                    </p:animEffect>
                                  </p:childTnLst>
                                </p:cTn>
                              </p:par>
                            </p:childTnLst>
                          </p:cTn>
                        </p:par>
                        <p:par>
                          <p:cTn fill="hold" id="104" nodeType="afterGroup">
                            <p:stCondLst>
                              <p:cond delay="8000"/>
                            </p:stCondLst>
                            <p:childTnLst>
                              <p:par>
                                <p:cTn fill="hold" id="105" nodeType="afterEffect" presetClass="entr" presetID="15" presetSubtype="0">
                                  <p:stCondLst>
                                    <p:cond delay="0"/>
                                  </p:stCondLst>
                                  <p:childTnLst>
                                    <p:set>
                                      <p:cBhvr>
                                        <p:cTn dur="1" fill="hold" id="106">
                                          <p:stCondLst>
                                            <p:cond delay="0"/>
                                          </p:stCondLst>
                                        </p:cTn>
                                        <p:tgtEl>
                                          <p:spTgt spid="13388"/>
                                        </p:tgtEl>
                                        <p:attrNameLst>
                                          <p:attrName>style.visibility</p:attrName>
                                        </p:attrNameLst>
                                      </p:cBhvr>
                                      <p:to>
                                        <p:strVal val="visible"/>
                                      </p:to>
                                    </p:set>
                                    <p:anim calcmode="lin" valueType="num">
                                      <p:cBhvr>
                                        <p:cTn dur="1000" fill="hold" id="107"/>
                                        <p:tgtEl>
                                          <p:spTgt spid="13388"/>
                                        </p:tgtEl>
                                        <p:attrNameLst>
                                          <p:attrName>ppt_w</p:attrName>
                                        </p:attrNameLst>
                                      </p:cBhvr>
                                      <p:tavLst>
                                        <p:tav tm="0">
                                          <p:val>
                                            <p:fltVal val="0"/>
                                          </p:val>
                                        </p:tav>
                                        <p:tav tm="100000">
                                          <p:val>
                                            <p:strVal val="#ppt_w"/>
                                          </p:val>
                                        </p:tav>
                                      </p:tavLst>
                                    </p:anim>
                                    <p:anim calcmode="lin" valueType="num">
                                      <p:cBhvr>
                                        <p:cTn dur="1000" fill="hold" id="108"/>
                                        <p:tgtEl>
                                          <p:spTgt spid="13388"/>
                                        </p:tgtEl>
                                        <p:attrNameLst>
                                          <p:attrName>ppt_h</p:attrName>
                                        </p:attrNameLst>
                                      </p:cBhvr>
                                      <p:tavLst>
                                        <p:tav tm="0">
                                          <p:val>
                                            <p:fltVal val="0"/>
                                          </p:val>
                                        </p:tav>
                                        <p:tav tm="100000">
                                          <p:val>
                                            <p:strVal val="#ppt_h"/>
                                          </p:val>
                                        </p:tav>
                                      </p:tavLst>
                                    </p:anim>
                                    <p:anim calcmode="lin" valueType="num">
                                      <p:cBhvr>
                                        <p:cTn dur="1000" fill="hold" id="109"/>
                                        <p:tgtEl>
                                          <p:spTgt spid="13388"/>
                                        </p:tgtEl>
                                        <p:attrNameLst>
                                          <p:attrName>ppt_x</p:attrName>
                                        </p:attrNameLst>
                                      </p:cBhvr>
                                      <p:tavLst>
                                        <p:tav fmla="#ppt_x+(cos(-2*pi*(1-$))*-#ppt_x-sin(-2*pi*(1-$))*(1-#ppt_y))*(1-$)" tm="0">
                                          <p:val>
                                            <p:fltVal val="0"/>
                                          </p:val>
                                        </p:tav>
                                        <p:tav tm="100000">
                                          <p:val>
                                            <p:fltVal val="1"/>
                                          </p:val>
                                        </p:tav>
                                      </p:tavLst>
                                    </p:anim>
                                    <p:anim calcmode="lin" valueType="num">
                                      <p:cBhvr>
                                        <p:cTn dur="1000" fill="hold" id="110"/>
                                        <p:tgtEl>
                                          <p:spTgt spid="13388"/>
                                        </p:tgtEl>
                                        <p:attrNameLst>
                                          <p:attrName>ppt_y</p:attrName>
                                        </p:attrNameLst>
                                      </p:cBhvr>
                                      <p:tavLst>
                                        <p:tav fmla="#ppt_y+(sin(-2*pi*(1-$))*-#ppt_x+cos(-2*pi*(1-$))*(1-#ppt_y))*(1-$)" tm="0">
                                          <p:val>
                                            <p:fltVal val="0"/>
                                          </p:val>
                                        </p:tav>
                                        <p:tav tm="100000">
                                          <p:val>
                                            <p:fltVal val="1"/>
                                          </p:val>
                                        </p:tav>
                                      </p:tavLst>
                                    </p:anim>
                                  </p:childTnLst>
                                </p:cTn>
                              </p:par>
                            </p:childTnLst>
                          </p:cTn>
                        </p:par>
                        <p:par>
                          <p:cTn fill="hold" id="111" nodeType="afterGroup">
                            <p:stCondLst>
                              <p:cond delay="9000"/>
                            </p:stCondLst>
                            <p:childTnLst>
                              <p:par>
                                <p:cTn fill="hold" grpId="0" id="112" nodeType="afterEffect" presetClass="entr" presetID="2" presetSubtype="8">
                                  <p:stCondLst>
                                    <p:cond delay="0"/>
                                  </p:stCondLst>
                                  <p:childTnLst>
                                    <p:set>
                                      <p:cBhvr>
                                        <p:cTn dur="1" fill="hold" id="113">
                                          <p:stCondLst>
                                            <p:cond delay="0"/>
                                          </p:stCondLst>
                                        </p:cTn>
                                        <p:tgtEl>
                                          <p:spTgt spid="13338"/>
                                        </p:tgtEl>
                                        <p:attrNameLst>
                                          <p:attrName>style.visibility</p:attrName>
                                        </p:attrNameLst>
                                      </p:cBhvr>
                                      <p:to>
                                        <p:strVal val="visible"/>
                                      </p:to>
                                    </p:set>
                                    <p:anim calcmode="lin" valueType="num">
                                      <p:cBhvr additive="base">
                                        <p:cTn dur="500" fill="hold" id="114"/>
                                        <p:tgtEl>
                                          <p:spTgt spid="13338"/>
                                        </p:tgtEl>
                                        <p:attrNameLst>
                                          <p:attrName>ppt_x</p:attrName>
                                        </p:attrNameLst>
                                      </p:cBhvr>
                                      <p:tavLst>
                                        <p:tav tm="0">
                                          <p:val>
                                            <p:strVal val="0-#ppt_w/2"/>
                                          </p:val>
                                        </p:tav>
                                        <p:tav tm="100000">
                                          <p:val>
                                            <p:strVal val="#ppt_x"/>
                                          </p:val>
                                        </p:tav>
                                      </p:tavLst>
                                    </p:anim>
                                    <p:anim calcmode="lin" valueType="num">
                                      <p:cBhvr additive="base">
                                        <p:cTn dur="500" fill="hold" id="115"/>
                                        <p:tgtEl>
                                          <p:spTgt spid="13338"/>
                                        </p:tgtEl>
                                        <p:attrNameLst>
                                          <p:attrName>ppt_y</p:attrName>
                                        </p:attrNameLst>
                                      </p:cBhvr>
                                      <p:tavLst>
                                        <p:tav tm="0">
                                          <p:val>
                                            <p:strVal val="#ppt_y"/>
                                          </p:val>
                                        </p:tav>
                                        <p:tav tm="100000">
                                          <p:val>
                                            <p:strVal val="#ppt_y"/>
                                          </p:val>
                                        </p:tav>
                                      </p:tavLst>
                                    </p:anim>
                                  </p:childTnLst>
                                </p:cTn>
                              </p:par>
                              <p:par>
                                <p:cTn fill="hold" grpId="0" id="116" nodeType="withEffect" presetClass="entr" presetID="2" presetSubtype="8">
                                  <p:stCondLst>
                                    <p:cond delay="0"/>
                                  </p:stCondLst>
                                  <p:childTnLst>
                                    <p:set>
                                      <p:cBhvr>
                                        <p:cTn dur="1" fill="hold" id="117">
                                          <p:stCondLst>
                                            <p:cond delay="0"/>
                                          </p:stCondLst>
                                        </p:cTn>
                                        <p:tgtEl>
                                          <p:spTgt spid="13339"/>
                                        </p:tgtEl>
                                        <p:attrNameLst>
                                          <p:attrName>style.visibility</p:attrName>
                                        </p:attrNameLst>
                                      </p:cBhvr>
                                      <p:to>
                                        <p:strVal val="visible"/>
                                      </p:to>
                                    </p:set>
                                    <p:anim calcmode="lin" valueType="num">
                                      <p:cBhvr additive="base">
                                        <p:cTn dur="500" fill="hold" id="118"/>
                                        <p:tgtEl>
                                          <p:spTgt spid="13339"/>
                                        </p:tgtEl>
                                        <p:attrNameLst>
                                          <p:attrName>ppt_x</p:attrName>
                                        </p:attrNameLst>
                                      </p:cBhvr>
                                      <p:tavLst>
                                        <p:tav tm="0">
                                          <p:val>
                                            <p:strVal val="0-#ppt_w/2"/>
                                          </p:val>
                                        </p:tav>
                                        <p:tav tm="100000">
                                          <p:val>
                                            <p:strVal val="#ppt_x"/>
                                          </p:val>
                                        </p:tav>
                                      </p:tavLst>
                                    </p:anim>
                                    <p:anim calcmode="lin" valueType="num">
                                      <p:cBhvr additive="base">
                                        <p:cTn dur="500" fill="hold" id="119"/>
                                        <p:tgtEl>
                                          <p:spTgt spid="13339"/>
                                        </p:tgtEl>
                                        <p:attrNameLst>
                                          <p:attrName>ppt_y</p:attrName>
                                        </p:attrNameLst>
                                      </p:cBhvr>
                                      <p:tavLst>
                                        <p:tav tm="0">
                                          <p:val>
                                            <p:strVal val="#ppt_y"/>
                                          </p:val>
                                        </p:tav>
                                        <p:tav tm="100000">
                                          <p:val>
                                            <p:strVal val="#ppt_y"/>
                                          </p:val>
                                        </p:tav>
                                      </p:tavLst>
                                    </p:anim>
                                  </p:childTnLst>
                                </p:cTn>
                              </p:par>
                            </p:childTnLst>
                          </p:cTn>
                        </p:par>
                        <p:par>
                          <p:cTn fill="hold" id="120" nodeType="afterGroup">
                            <p:stCondLst>
                              <p:cond delay="9500"/>
                            </p:stCondLst>
                            <p:childTnLst>
                              <p:par>
                                <p:cTn fill="hold" grpId="0" id="121" nodeType="afterEffect" presetClass="entr" presetID="42" presetSubtype="0">
                                  <p:stCondLst>
                                    <p:cond delay="0"/>
                                  </p:stCondLst>
                                  <p:childTnLst>
                                    <p:set>
                                      <p:cBhvr>
                                        <p:cTn dur="1" fill="hold" id="122">
                                          <p:stCondLst>
                                            <p:cond delay="0"/>
                                          </p:stCondLst>
                                        </p:cTn>
                                        <p:tgtEl>
                                          <p:spTgt spid="13340"/>
                                        </p:tgtEl>
                                        <p:attrNameLst>
                                          <p:attrName>style.visibility</p:attrName>
                                        </p:attrNameLst>
                                      </p:cBhvr>
                                      <p:to>
                                        <p:strVal val="visible"/>
                                      </p:to>
                                    </p:set>
                                    <p:animEffect filter="fade" transition="in">
                                      <p:cBhvr>
                                        <p:cTn dur="1000" id="123"/>
                                        <p:tgtEl>
                                          <p:spTgt spid="13340"/>
                                        </p:tgtEl>
                                      </p:cBhvr>
                                    </p:animEffect>
                                    <p:anim calcmode="lin" valueType="num">
                                      <p:cBhvr>
                                        <p:cTn dur="1000" fill="hold" id="124"/>
                                        <p:tgtEl>
                                          <p:spTgt spid="13340"/>
                                        </p:tgtEl>
                                        <p:attrNameLst>
                                          <p:attrName>ppt_x</p:attrName>
                                        </p:attrNameLst>
                                      </p:cBhvr>
                                      <p:tavLst>
                                        <p:tav tm="0">
                                          <p:val>
                                            <p:strVal val="#ppt_x"/>
                                          </p:val>
                                        </p:tav>
                                        <p:tav tm="100000">
                                          <p:val>
                                            <p:strVal val="#ppt_x"/>
                                          </p:val>
                                        </p:tav>
                                      </p:tavLst>
                                    </p:anim>
                                    <p:anim calcmode="lin" valueType="num">
                                      <p:cBhvr>
                                        <p:cTn dur="1000" fill="hold" id="125"/>
                                        <p:tgtEl>
                                          <p:spTgt spid="13340"/>
                                        </p:tgtEl>
                                        <p:attrNameLst>
                                          <p:attrName>ppt_y</p:attrName>
                                        </p:attrNameLst>
                                      </p:cBhvr>
                                      <p:tavLst>
                                        <p:tav tm="0">
                                          <p:val>
                                            <p:strVal val="#ppt_y+.1"/>
                                          </p:val>
                                        </p:tav>
                                        <p:tav tm="100000">
                                          <p:val>
                                            <p:strVal val="#ppt_y"/>
                                          </p:val>
                                        </p:tav>
                                      </p:tavLst>
                                    </p:anim>
                                  </p:childTnLst>
                                </p:cTn>
                              </p:par>
                              <p:par>
                                <p:cTn fill="hold" grpId="0" id="126" nodeType="withEffect" presetClass="entr" presetID="42" presetSubtype="0">
                                  <p:stCondLst>
                                    <p:cond delay="0"/>
                                  </p:stCondLst>
                                  <p:childTnLst>
                                    <p:set>
                                      <p:cBhvr>
                                        <p:cTn dur="1" fill="hold" id="127">
                                          <p:stCondLst>
                                            <p:cond delay="0"/>
                                          </p:stCondLst>
                                        </p:cTn>
                                        <p:tgtEl>
                                          <p:spTgt spid="13341"/>
                                        </p:tgtEl>
                                        <p:attrNameLst>
                                          <p:attrName>style.visibility</p:attrName>
                                        </p:attrNameLst>
                                      </p:cBhvr>
                                      <p:to>
                                        <p:strVal val="visible"/>
                                      </p:to>
                                    </p:set>
                                    <p:animEffect filter="fade" transition="in">
                                      <p:cBhvr>
                                        <p:cTn dur="1000" id="128"/>
                                        <p:tgtEl>
                                          <p:spTgt spid="13341"/>
                                        </p:tgtEl>
                                      </p:cBhvr>
                                    </p:animEffect>
                                    <p:anim calcmode="lin" valueType="num">
                                      <p:cBhvr>
                                        <p:cTn dur="1000" fill="hold" id="129"/>
                                        <p:tgtEl>
                                          <p:spTgt spid="13341"/>
                                        </p:tgtEl>
                                        <p:attrNameLst>
                                          <p:attrName>ppt_x</p:attrName>
                                        </p:attrNameLst>
                                      </p:cBhvr>
                                      <p:tavLst>
                                        <p:tav tm="0">
                                          <p:val>
                                            <p:strVal val="#ppt_x"/>
                                          </p:val>
                                        </p:tav>
                                        <p:tav tm="100000">
                                          <p:val>
                                            <p:strVal val="#ppt_x"/>
                                          </p:val>
                                        </p:tav>
                                      </p:tavLst>
                                    </p:anim>
                                    <p:anim calcmode="lin" valueType="num">
                                      <p:cBhvr>
                                        <p:cTn dur="1000" fill="hold" id="130"/>
                                        <p:tgtEl>
                                          <p:spTgt spid="13341"/>
                                        </p:tgtEl>
                                        <p:attrNameLst>
                                          <p:attrName>ppt_y</p:attrName>
                                        </p:attrNameLst>
                                      </p:cBhvr>
                                      <p:tavLst>
                                        <p:tav tm="0">
                                          <p:val>
                                            <p:strVal val="#ppt_y+.1"/>
                                          </p:val>
                                        </p:tav>
                                        <p:tav tm="100000">
                                          <p:val>
                                            <p:strVal val="#ppt_y"/>
                                          </p:val>
                                        </p:tav>
                                      </p:tavLst>
                                    </p:anim>
                                  </p:childTnLst>
                                </p:cTn>
                              </p:par>
                              <p:par>
                                <p:cTn fill="hold" grpId="0" id="131" nodeType="withEffect" presetClass="entr" presetID="42" presetSubtype="0">
                                  <p:stCondLst>
                                    <p:cond delay="0"/>
                                  </p:stCondLst>
                                  <p:childTnLst>
                                    <p:set>
                                      <p:cBhvr>
                                        <p:cTn dur="1" fill="hold" id="132">
                                          <p:stCondLst>
                                            <p:cond delay="0"/>
                                          </p:stCondLst>
                                        </p:cTn>
                                        <p:tgtEl>
                                          <p:spTgt spid="13342"/>
                                        </p:tgtEl>
                                        <p:attrNameLst>
                                          <p:attrName>style.visibility</p:attrName>
                                        </p:attrNameLst>
                                      </p:cBhvr>
                                      <p:to>
                                        <p:strVal val="visible"/>
                                      </p:to>
                                    </p:set>
                                    <p:animEffect filter="fade" transition="in">
                                      <p:cBhvr>
                                        <p:cTn dur="1000" id="133"/>
                                        <p:tgtEl>
                                          <p:spTgt spid="13342"/>
                                        </p:tgtEl>
                                      </p:cBhvr>
                                    </p:animEffect>
                                    <p:anim calcmode="lin" valueType="num">
                                      <p:cBhvr>
                                        <p:cTn dur="1000" fill="hold" id="134"/>
                                        <p:tgtEl>
                                          <p:spTgt spid="13342"/>
                                        </p:tgtEl>
                                        <p:attrNameLst>
                                          <p:attrName>ppt_x</p:attrName>
                                        </p:attrNameLst>
                                      </p:cBhvr>
                                      <p:tavLst>
                                        <p:tav tm="0">
                                          <p:val>
                                            <p:strVal val="#ppt_x"/>
                                          </p:val>
                                        </p:tav>
                                        <p:tav tm="100000">
                                          <p:val>
                                            <p:strVal val="#ppt_x"/>
                                          </p:val>
                                        </p:tav>
                                      </p:tavLst>
                                    </p:anim>
                                    <p:anim calcmode="lin" valueType="num">
                                      <p:cBhvr>
                                        <p:cTn dur="1000" fill="hold" id="135"/>
                                        <p:tgtEl>
                                          <p:spTgt spid="13342"/>
                                        </p:tgtEl>
                                        <p:attrNameLst>
                                          <p:attrName>ppt_y</p:attrName>
                                        </p:attrNameLst>
                                      </p:cBhvr>
                                      <p:tavLst>
                                        <p:tav tm="0">
                                          <p:val>
                                            <p:strVal val="#ppt_y+.1"/>
                                          </p:val>
                                        </p:tav>
                                        <p:tav tm="100000">
                                          <p:val>
                                            <p:strVal val="#ppt_y"/>
                                          </p:val>
                                        </p:tav>
                                      </p:tavLst>
                                    </p:anim>
                                  </p:childTnLst>
                                </p:cTn>
                              </p:par>
                              <p:par>
                                <p:cTn fill="hold" grpId="0" id="136" nodeType="withEffect" presetClass="entr" presetID="42" presetSubtype="0">
                                  <p:stCondLst>
                                    <p:cond delay="0"/>
                                  </p:stCondLst>
                                  <p:childTnLst>
                                    <p:set>
                                      <p:cBhvr>
                                        <p:cTn dur="1" fill="hold" id="137">
                                          <p:stCondLst>
                                            <p:cond delay="0"/>
                                          </p:stCondLst>
                                        </p:cTn>
                                        <p:tgtEl>
                                          <p:spTgt spid="13343"/>
                                        </p:tgtEl>
                                        <p:attrNameLst>
                                          <p:attrName>style.visibility</p:attrName>
                                        </p:attrNameLst>
                                      </p:cBhvr>
                                      <p:to>
                                        <p:strVal val="visible"/>
                                      </p:to>
                                    </p:set>
                                    <p:animEffect filter="fade" transition="in">
                                      <p:cBhvr>
                                        <p:cTn dur="1000" id="138"/>
                                        <p:tgtEl>
                                          <p:spTgt spid="13343"/>
                                        </p:tgtEl>
                                      </p:cBhvr>
                                    </p:animEffect>
                                    <p:anim calcmode="lin" valueType="num">
                                      <p:cBhvr>
                                        <p:cTn dur="1000" fill="hold" id="139"/>
                                        <p:tgtEl>
                                          <p:spTgt spid="13343"/>
                                        </p:tgtEl>
                                        <p:attrNameLst>
                                          <p:attrName>ppt_x</p:attrName>
                                        </p:attrNameLst>
                                      </p:cBhvr>
                                      <p:tavLst>
                                        <p:tav tm="0">
                                          <p:val>
                                            <p:strVal val="#ppt_x"/>
                                          </p:val>
                                        </p:tav>
                                        <p:tav tm="100000">
                                          <p:val>
                                            <p:strVal val="#ppt_x"/>
                                          </p:val>
                                        </p:tav>
                                      </p:tavLst>
                                    </p:anim>
                                    <p:anim calcmode="lin" valueType="num">
                                      <p:cBhvr>
                                        <p:cTn dur="1000" fill="hold" id="140"/>
                                        <p:tgtEl>
                                          <p:spTgt spid="13343"/>
                                        </p:tgtEl>
                                        <p:attrNameLst>
                                          <p:attrName>ppt_y</p:attrName>
                                        </p:attrNameLst>
                                      </p:cBhvr>
                                      <p:tavLst>
                                        <p:tav tm="0">
                                          <p:val>
                                            <p:strVal val="#ppt_y+.1"/>
                                          </p:val>
                                        </p:tav>
                                        <p:tav tm="100000">
                                          <p:val>
                                            <p:strVal val="#ppt_y"/>
                                          </p:val>
                                        </p:tav>
                                      </p:tavLst>
                                    </p:anim>
                                  </p:childTnLst>
                                </p:cTn>
                              </p:par>
                              <p:par>
                                <p:cTn fill="hold" grpId="0" id="141" nodeType="withEffect" presetClass="entr" presetID="42" presetSubtype="0">
                                  <p:stCondLst>
                                    <p:cond delay="0"/>
                                  </p:stCondLst>
                                  <p:childTnLst>
                                    <p:set>
                                      <p:cBhvr>
                                        <p:cTn dur="1" fill="hold" id="142">
                                          <p:stCondLst>
                                            <p:cond delay="0"/>
                                          </p:stCondLst>
                                        </p:cTn>
                                        <p:tgtEl>
                                          <p:spTgt spid="13344"/>
                                        </p:tgtEl>
                                        <p:attrNameLst>
                                          <p:attrName>style.visibility</p:attrName>
                                        </p:attrNameLst>
                                      </p:cBhvr>
                                      <p:to>
                                        <p:strVal val="visible"/>
                                      </p:to>
                                    </p:set>
                                    <p:animEffect filter="fade" transition="in">
                                      <p:cBhvr>
                                        <p:cTn dur="1000" id="143"/>
                                        <p:tgtEl>
                                          <p:spTgt spid="13344"/>
                                        </p:tgtEl>
                                      </p:cBhvr>
                                    </p:animEffect>
                                    <p:anim calcmode="lin" valueType="num">
                                      <p:cBhvr>
                                        <p:cTn dur="1000" fill="hold" id="144"/>
                                        <p:tgtEl>
                                          <p:spTgt spid="13344"/>
                                        </p:tgtEl>
                                        <p:attrNameLst>
                                          <p:attrName>ppt_x</p:attrName>
                                        </p:attrNameLst>
                                      </p:cBhvr>
                                      <p:tavLst>
                                        <p:tav tm="0">
                                          <p:val>
                                            <p:strVal val="#ppt_x"/>
                                          </p:val>
                                        </p:tav>
                                        <p:tav tm="100000">
                                          <p:val>
                                            <p:strVal val="#ppt_x"/>
                                          </p:val>
                                        </p:tav>
                                      </p:tavLst>
                                    </p:anim>
                                    <p:anim calcmode="lin" valueType="num">
                                      <p:cBhvr>
                                        <p:cTn dur="1000" fill="hold" id="145"/>
                                        <p:tgtEl>
                                          <p:spTgt spid="13344"/>
                                        </p:tgtEl>
                                        <p:attrNameLst>
                                          <p:attrName>ppt_y</p:attrName>
                                        </p:attrNameLst>
                                      </p:cBhvr>
                                      <p:tavLst>
                                        <p:tav tm="0">
                                          <p:val>
                                            <p:strVal val="#ppt_y+.1"/>
                                          </p:val>
                                        </p:tav>
                                        <p:tav tm="100000">
                                          <p:val>
                                            <p:strVal val="#ppt_y"/>
                                          </p:val>
                                        </p:tav>
                                      </p:tavLst>
                                    </p:anim>
                                  </p:childTnLst>
                                </p:cTn>
                              </p:par>
                              <p:par>
                                <p:cTn fill="hold" grpId="0" id="146" nodeType="withEffect" presetClass="entr" presetID="42" presetSubtype="0">
                                  <p:stCondLst>
                                    <p:cond delay="0"/>
                                  </p:stCondLst>
                                  <p:childTnLst>
                                    <p:set>
                                      <p:cBhvr>
                                        <p:cTn dur="1" fill="hold" id="147">
                                          <p:stCondLst>
                                            <p:cond delay="0"/>
                                          </p:stCondLst>
                                        </p:cTn>
                                        <p:tgtEl>
                                          <p:spTgt spid="13345"/>
                                        </p:tgtEl>
                                        <p:attrNameLst>
                                          <p:attrName>style.visibility</p:attrName>
                                        </p:attrNameLst>
                                      </p:cBhvr>
                                      <p:to>
                                        <p:strVal val="visible"/>
                                      </p:to>
                                    </p:set>
                                    <p:animEffect filter="fade" transition="in">
                                      <p:cBhvr>
                                        <p:cTn dur="1000" id="148"/>
                                        <p:tgtEl>
                                          <p:spTgt spid="13345"/>
                                        </p:tgtEl>
                                      </p:cBhvr>
                                    </p:animEffect>
                                    <p:anim calcmode="lin" valueType="num">
                                      <p:cBhvr>
                                        <p:cTn dur="1000" fill="hold" id="149"/>
                                        <p:tgtEl>
                                          <p:spTgt spid="13345"/>
                                        </p:tgtEl>
                                        <p:attrNameLst>
                                          <p:attrName>ppt_x</p:attrName>
                                        </p:attrNameLst>
                                      </p:cBhvr>
                                      <p:tavLst>
                                        <p:tav tm="0">
                                          <p:val>
                                            <p:strVal val="#ppt_x"/>
                                          </p:val>
                                        </p:tav>
                                        <p:tav tm="100000">
                                          <p:val>
                                            <p:strVal val="#ppt_x"/>
                                          </p:val>
                                        </p:tav>
                                      </p:tavLst>
                                    </p:anim>
                                    <p:anim calcmode="lin" valueType="num">
                                      <p:cBhvr>
                                        <p:cTn dur="1000" fill="hold" id="150"/>
                                        <p:tgtEl>
                                          <p:spTgt spid="13345"/>
                                        </p:tgtEl>
                                        <p:attrNameLst>
                                          <p:attrName>ppt_y</p:attrName>
                                        </p:attrNameLst>
                                      </p:cBhvr>
                                      <p:tavLst>
                                        <p:tav tm="0">
                                          <p:val>
                                            <p:strVal val="#ppt_y+.1"/>
                                          </p:val>
                                        </p:tav>
                                        <p:tav tm="100000">
                                          <p:val>
                                            <p:strVal val="#ppt_y"/>
                                          </p:val>
                                        </p:tav>
                                      </p:tavLst>
                                    </p:anim>
                                  </p:childTnLst>
                                </p:cTn>
                              </p:par>
                              <p:par>
                                <p:cTn fill="hold" grpId="0" id="151" nodeType="withEffect" presetClass="entr" presetID="42" presetSubtype="0">
                                  <p:stCondLst>
                                    <p:cond delay="0"/>
                                  </p:stCondLst>
                                  <p:childTnLst>
                                    <p:set>
                                      <p:cBhvr>
                                        <p:cTn dur="1" fill="hold" id="152">
                                          <p:stCondLst>
                                            <p:cond delay="0"/>
                                          </p:stCondLst>
                                        </p:cTn>
                                        <p:tgtEl>
                                          <p:spTgt spid="13346"/>
                                        </p:tgtEl>
                                        <p:attrNameLst>
                                          <p:attrName>style.visibility</p:attrName>
                                        </p:attrNameLst>
                                      </p:cBhvr>
                                      <p:to>
                                        <p:strVal val="visible"/>
                                      </p:to>
                                    </p:set>
                                    <p:animEffect filter="fade" transition="in">
                                      <p:cBhvr>
                                        <p:cTn dur="1000" id="153"/>
                                        <p:tgtEl>
                                          <p:spTgt spid="13346"/>
                                        </p:tgtEl>
                                      </p:cBhvr>
                                    </p:animEffect>
                                    <p:anim calcmode="lin" valueType="num">
                                      <p:cBhvr>
                                        <p:cTn dur="1000" fill="hold" id="154"/>
                                        <p:tgtEl>
                                          <p:spTgt spid="13346"/>
                                        </p:tgtEl>
                                        <p:attrNameLst>
                                          <p:attrName>ppt_x</p:attrName>
                                        </p:attrNameLst>
                                      </p:cBhvr>
                                      <p:tavLst>
                                        <p:tav tm="0">
                                          <p:val>
                                            <p:strVal val="#ppt_x"/>
                                          </p:val>
                                        </p:tav>
                                        <p:tav tm="100000">
                                          <p:val>
                                            <p:strVal val="#ppt_x"/>
                                          </p:val>
                                        </p:tav>
                                      </p:tavLst>
                                    </p:anim>
                                    <p:anim calcmode="lin" valueType="num">
                                      <p:cBhvr>
                                        <p:cTn dur="1000" fill="hold" id="155"/>
                                        <p:tgtEl>
                                          <p:spTgt spid="13346"/>
                                        </p:tgtEl>
                                        <p:attrNameLst>
                                          <p:attrName>ppt_y</p:attrName>
                                        </p:attrNameLst>
                                      </p:cBhvr>
                                      <p:tavLst>
                                        <p:tav tm="0">
                                          <p:val>
                                            <p:strVal val="#ppt_y+.1"/>
                                          </p:val>
                                        </p:tav>
                                        <p:tav tm="100000">
                                          <p:val>
                                            <p:strVal val="#ppt_y"/>
                                          </p:val>
                                        </p:tav>
                                      </p:tavLst>
                                    </p:anim>
                                  </p:childTnLst>
                                </p:cTn>
                              </p:par>
                              <p:par>
                                <p:cTn fill="hold" grpId="0" id="156" nodeType="withEffect" presetClass="entr" presetID="42" presetSubtype="0">
                                  <p:stCondLst>
                                    <p:cond delay="0"/>
                                  </p:stCondLst>
                                  <p:childTnLst>
                                    <p:set>
                                      <p:cBhvr>
                                        <p:cTn dur="1" fill="hold" id="157">
                                          <p:stCondLst>
                                            <p:cond delay="0"/>
                                          </p:stCondLst>
                                        </p:cTn>
                                        <p:tgtEl>
                                          <p:spTgt spid="13347"/>
                                        </p:tgtEl>
                                        <p:attrNameLst>
                                          <p:attrName>style.visibility</p:attrName>
                                        </p:attrNameLst>
                                      </p:cBhvr>
                                      <p:to>
                                        <p:strVal val="visible"/>
                                      </p:to>
                                    </p:set>
                                    <p:animEffect filter="fade" transition="in">
                                      <p:cBhvr>
                                        <p:cTn dur="1000" id="158"/>
                                        <p:tgtEl>
                                          <p:spTgt spid="13347"/>
                                        </p:tgtEl>
                                      </p:cBhvr>
                                    </p:animEffect>
                                    <p:anim calcmode="lin" valueType="num">
                                      <p:cBhvr>
                                        <p:cTn dur="1000" fill="hold" id="159"/>
                                        <p:tgtEl>
                                          <p:spTgt spid="13347"/>
                                        </p:tgtEl>
                                        <p:attrNameLst>
                                          <p:attrName>ppt_x</p:attrName>
                                        </p:attrNameLst>
                                      </p:cBhvr>
                                      <p:tavLst>
                                        <p:tav tm="0">
                                          <p:val>
                                            <p:strVal val="#ppt_x"/>
                                          </p:val>
                                        </p:tav>
                                        <p:tav tm="100000">
                                          <p:val>
                                            <p:strVal val="#ppt_x"/>
                                          </p:val>
                                        </p:tav>
                                      </p:tavLst>
                                    </p:anim>
                                    <p:anim calcmode="lin" valueType="num">
                                      <p:cBhvr>
                                        <p:cTn dur="1000" fill="hold" id="160"/>
                                        <p:tgtEl>
                                          <p:spTgt spid="13347"/>
                                        </p:tgtEl>
                                        <p:attrNameLst>
                                          <p:attrName>ppt_y</p:attrName>
                                        </p:attrNameLst>
                                      </p:cBhvr>
                                      <p:tavLst>
                                        <p:tav tm="0">
                                          <p:val>
                                            <p:strVal val="#ppt_y+.1"/>
                                          </p:val>
                                        </p:tav>
                                        <p:tav tm="100000">
                                          <p:val>
                                            <p:strVal val="#ppt_y"/>
                                          </p:val>
                                        </p:tav>
                                      </p:tavLst>
                                    </p:anim>
                                  </p:childTnLst>
                                </p:cTn>
                              </p:par>
                              <p:par>
                                <p:cTn fill="hold" grpId="0" id="161" nodeType="withEffect" presetClass="entr" presetID="42" presetSubtype="0">
                                  <p:stCondLst>
                                    <p:cond delay="0"/>
                                  </p:stCondLst>
                                  <p:childTnLst>
                                    <p:set>
                                      <p:cBhvr>
                                        <p:cTn dur="1" fill="hold" id="162">
                                          <p:stCondLst>
                                            <p:cond delay="0"/>
                                          </p:stCondLst>
                                        </p:cTn>
                                        <p:tgtEl>
                                          <p:spTgt spid="13348"/>
                                        </p:tgtEl>
                                        <p:attrNameLst>
                                          <p:attrName>style.visibility</p:attrName>
                                        </p:attrNameLst>
                                      </p:cBhvr>
                                      <p:to>
                                        <p:strVal val="visible"/>
                                      </p:to>
                                    </p:set>
                                    <p:animEffect filter="fade" transition="in">
                                      <p:cBhvr>
                                        <p:cTn dur="1000" id="163"/>
                                        <p:tgtEl>
                                          <p:spTgt spid="13348"/>
                                        </p:tgtEl>
                                      </p:cBhvr>
                                    </p:animEffect>
                                    <p:anim calcmode="lin" valueType="num">
                                      <p:cBhvr>
                                        <p:cTn dur="1000" fill="hold" id="164"/>
                                        <p:tgtEl>
                                          <p:spTgt spid="13348"/>
                                        </p:tgtEl>
                                        <p:attrNameLst>
                                          <p:attrName>ppt_x</p:attrName>
                                        </p:attrNameLst>
                                      </p:cBhvr>
                                      <p:tavLst>
                                        <p:tav tm="0">
                                          <p:val>
                                            <p:strVal val="#ppt_x"/>
                                          </p:val>
                                        </p:tav>
                                        <p:tav tm="100000">
                                          <p:val>
                                            <p:strVal val="#ppt_x"/>
                                          </p:val>
                                        </p:tav>
                                      </p:tavLst>
                                    </p:anim>
                                    <p:anim calcmode="lin" valueType="num">
                                      <p:cBhvr>
                                        <p:cTn dur="1000" fill="hold" id="165"/>
                                        <p:tgtEl>
                                          <p:spTgt spid="13348"/>
                                        </p:tgtEl>
                                        <p:attrNameLst>
                                          <p:attrName>ppt_y</p:attrName>
                                        </p:attrNameLst>
                                      </p:cBhvr>
                                      <p:tavLst>
                                        <p:tav tm="0">
                                          <p:val>
                                            <p:strVal val="#ppt_y+.1"/>
                                          </p:val>
                                        </p:tav>
                                        <p:tav tm="100000">
                                          <p:val>
                                            <p:strVal val="#ppt_y"/>
                                          </p:val>
                                        </p:tav>
                                      </p:tavLst>
                                    </p:anim>
                                  </p:childTnLst>
                                </p:cTn>
                              </p:par>
                              <p:par>
                                <p:cTn fill="hold" grpId="0" id="166" nodeType="withEffect" presetClass="entr" presetID="42" presetSubtype="0">
                                  <p:stCondLst>
                                    <p:cond delay="0"/>
                                  </p:stCondLst>
                                  <p:childTnLst>
                                    <p:set>
                                      <p:cBhvr>
                                        <p:cTn dur="1" fill="hold" id="167">
                                          <p:stCondLst>
                                            <p:cond delay="0"/>
                                          </p:stCondLst>
                                        </p:cTn>
                                        <p:tgtEl>
                                          <p:spTgt spid="13349"/>
                                        </p:tgtEl>
                                        <p:attrNameLst>
                                          <p:attrName>style.visibility</p:attrName>
                                        </p:attrNameLst>
                                      </p:cBhvr>
                                      <p:to>
                                        <p:strVal val="visible"/>
                                      </p:to>
                                    </p:set>
                                    <p:animEffect filter="fade" transition="in">
                                      <p:cBhvr>
                                        <p:cTn dur="1000" id="168"/>
                                        <p:tgtEl>
                                          <p:spTgt spid="13349"/>
                                        </p:tgtEl>
                                      </p:cBhvr>
                                    </p:animEffect>
                                    <p:anim calcmode="lin" valueType="num">
                                      <p:cBhvr>
                                        <p:cTn dur="1000" fill="hold" id="169"/>
                                        <p:tgtEl>
                                          <p:spTgt spid="13349"/>
                                        </p:tgtEl>
                                        <p:attrNameLst>
                                          <p:attrName>ppt_x</p:attrName>
                                        </p:attrNameLst>
                                      </p:cBhvr>
                                      <p:tavLst>
                                        <p:tav tm="0">
                                          <p:val>
                                            <p:strVal val="#ppt_x"/>
                                          </p:val>
                                        </p:tav>
                                        <p:tav tm="100000">
                                          <p:val>
                                            <p:strVal val="#ppt_x"/>
                                          </p:val>
                                        </p:tav>
                                      </p:tavLst>
                                    </p:anim>
                                    <p:anim calcmode="lin" valueType="num">
                                      <p:cBhvr>
                                        <p:cTn dur="1000" fill="hold" id="170"/>
                                        <p:tgtEl>
                                          <p:spTgt spid="13349"/>
                                        </p:tgtEl>
                                        <p:attrNameLst>
                                          <p:attrName>ppt_y</p:attrName>
                                        </p:attrNameLst>
                                      </p:cBhvr>
                                      <p:tavLst>
                                        <p:tav tm="0">
                                          <p:val>
                                            <p:strVal val="#ppt_y+.1"/>
                                          </p:val>
                                        </p:tav>
                                        <p:tav tm="100000">
                                          <p:val>
                                            <p:strVal val="#ppt_y"/>
                                          </p:val>
                                        </p:tav>
                                      </p:tavLst>
                                    </p:anim>
                                  </p:childTnLst>
                                </p:cTn>
                              </p:par>
                              <p:par>
                                <p:cTn fill="hold" grpId="0" id="171" nodeType="withEffect" presetClass="entr" presetID="42" presetSubtype="0">
                                  <p:stCondLst>
                                    <p:cond delay="0"/>
                                  </p:stCondLst>
                                  <p:childTnLst>
                                    <p:set>
                                      <p:cBhvr>
                                        <p:cTn dur="1" fill="hold" id="172">
                                          <p:stCondLst>
                                            <p:cond delay="0"/>
                                          </p:stCondLst>
                                        </p:cTn>
                                        <p:tgtEl>
                                          <p:spTgt spid="13350"/>
                                        </p:tgtEl>
                                        <p:attrNameLst>
                                          <p:attrName>style.visibility</p:attrName>
                                        </p:attrNameLst>
                                      </p:cBhvr>
                                      <p:to>
                                        <p:strVal val="visible"/>
                                      </p:to>
                                    </p:set>
                                    <p:animEffect filter="fade" transition="in">
                                      <p:cBhvr>
                                        <p:cTn dur="1000" id="173"/>
                                        <p:tgtEl>
                                          <p:spTgt spid="13350"/>
                                        </p:tgtEl>
                                      </p:cBhvr>
                                    </p:animEffect>
                                    <p:anim calcmode="lin" valueType="num">
                                      <p:cBhvr>
                                        <p:cTn dur="1000" fill="hold" id="174"/>
                                        <p:tgtEl>
                                          <p:spTgt spid="13350"/>
                                        </p:tgtEl>
                                        <p:attrNameLst>
                                          <p:attrName>ppt_x</p:attrName>
                                        </p:attrNameLst>
                                      </p:cBhvr>
                                      <p:tavLst>
                                        <p:tav tm="0">
                                          <p:val>
                                            <p:strVal val="#ppt_x"/>
                                          </p:val>
                                        </p:tav>
                                        <p:tav tm="100000">
                                          <p:val>
                                            <p:strVal val="#ppt_x"/>
                                          </p:val>
                                        </p:tav>
                                      </p:tavLst>
                                    </p:anim>
                                    <p:anim calcmode="lin" valueType="num">
                                      <p:cBhvr>
                                        <p:cTn dur="1000" fill="hold" id="175"/>
                                        <p:tgtEl>
                                          <p:spTgt spid="13350"/>
                                        </p:tgtEl>
                                        <p:attrNameLst>
                                          <p:attrName>ppt_y</p:attrName>
                                        </p:attrNameLst>
                                      </p:cBhvr>
                                      <p:tavLst>
                                        <p:tav tm="0">
                                          <p:val>
                                            <p:strVal val="#ppt_y+.1"/>
                                          </p:val>
                                        </p:tav>
                                        <p:tav tm="100000">
                                          <p:val>
                                            <p:strVal val="#ppt_y"/>
                                          </p:val>
                                        </p:tav>
                                      </p:tavLst>
                                    </p:anim>
                                  </p:childTnLst>
                                </p:cTn>
                              </p:par>
                              <p:par>
                                <p:cTn fill="hold" grpId="0" id="176" nodeType="withEffect" presetClass="entr" presetID="42" presetSubtype="0">
                                  <p:stCondLst>
                                    <p:cond delay="0"/>
                                  </p:stCondLst>
                                  <p:childTnLst>
                                    <p:set>
                                      <p:cBhvr>
                                        <p:cTn dur="1" fill="hold" id="177">
                                          <p:stCondLst>
                                            <p:cond delay="0"/>
                                          </p:stCondLst>
                                        </p:cTn>
                                        <p:tgtEl>
                                          <p:spTgt spid="13351"/>
                                        </p:tgtEl>
                                        <p:attrNameLst>
                                          <p:attrName>style.visibility</p:attrName>
                                        </p:attrNameLst>
                                      </p:cBhvr>
                                      <p:to>
                                        <p:strVal val="visible"/>
                                      </p:to>
                                    </p:set>
                                    <p:animEffect filter="fade" transition="in">
                                      <p:cBhvr>
                                        <p:cTn dur="1000" id="178"/>
                                        <p:tgtEl>
                                          <p:spTgt spid="13351"/>
                                        </p:tgtEl>
                                      </p:cBhvr>
                                    </p:animEffect>
                                    <p:anim calcmode="lin" valueType="num">
                                      <p:cBhvr>
                                        <p:cTn dur="1000" fill="hold" id="179"/>
                                        <p:tgtEl>
                                          <p:spTgt spid="13351"/>
                                        </p:tgtEl>
                                        <p:attrNameLst>
                                          <p:attrName>ppt_x</p:attrName>
                                        </p:attrNameLst>
                                      </p:cBhvr>
                                      <p:tavLst>
                                        <p:tav tm="0">
                                          <p:val>
                                            <p:strVal val="#ppt_x"/>
                                          </p:val>
                                        </p:tav>
                                        <p:tav tm="100000">
                                          <p:val>
                                            <p:strVal val="#ppt_x"/>
                                          </p:val>
                                        </p:tav>
                                      </p:tavLst>
                                    </p:anim>
                                    <p:anim calcmode="lin" valueType="num">
                                      <p:cBhvr>
                                        <p:cTn dur="1000" fill="hold" id="180"/>
                                        <p:tgtEl>
                                          <p:spTgt spid="13351"/>
                                        </p:tgtEl>
                                        <p:attrNameLst>
                                          <p:attrName>ppt_y</p:attrName>
                                        </p:attrNameLst>
                                      </p:cBhvr>
                                      <p:tavLst>
                                        <p:tav tm="0">
                                          <p:val>
                                            <p:strVal val="#ppt_y+.1"/>
                                          </p:val>
                                        </p:tav>
                                        <p:tav tm="100000">
                                          <p:val>
                                            <p:strVal val="#ppt_y"/>
                                          </p:val>
                                        </p:tav>
                                      </p:tavLst>
                                    </p:anim>
                                  </p:childTnLst>
                                </p:cTn>
                              </p:par>
                            </p:childTnLst>
                          </p:cTn>
                        </p:par>
                        <p:par>
                          <p:cTn fill="hold" id="181" nodeType="afterGroup">
                            <p:stCondLst>
                              <p:cond delay="10500"/>
                            </p:stCondLst>
                            <p:childTnLst>
                              <p:par>
                                <p:cTn fill="hold" grpId="0" id="182" nodeType="afterEffect" presetClass="entr" presetID="21" presetSubtype="1">
                                  <p:stCondLst>
                                    <p:cond delay="0"/>
                                  </p:stCondLst>
                                  <p:childTnLst>
                                    <p:set>
                                      <p:cBhvr>
                                        <p:cTn dur="1" fill="hold" id="183">
                                          <p:stCondLst>
                                            <p:cond delay="0"/>
                                          </p:stCondLst>
                                        </p:cTn>
                                        <p:tgtEl>
                                          <p:spTgt spid="3"/>
                                        </p:tgtEl>
                                        <p:attrNameLst>
                                          <p:attrName>style.visibility</p:attrName>
                                        </p:attrNameLst>
                                      </p:cBhvr>
                                      <p:to>
                                        <p:strVal val="visible"/>
                                      </p:to>
                                    </p:set>
                                    <p:animEffect filter="wheel(1)" transition="in">
                                      <p:cBhvr>
                                        <p:cTn dur="2000" id="184"/>
                                        <p:tgtEl>
                                          <p:spTgt spid="3"/>
                                        </p:tgtEl>
                                      </p:cBhvr>
                                    </p:animEffect>
                                  </p:childTnLst>
                                </p:cTn>
                              </p:par>
                            </p:childTnLst>
                          </p:cTn>
                        </p:par>
                        <p:par>
                          <p:cTn fill="hold" id="185" nodeType="afterGroup">
                            <p:stCondLst>
                              <p:cond delay="12500"/>
                            </p:stCondLst>
                            <p:childTnLst>
                              <p:par>
                                <p:cTn fill="hold" id="186" nodeType="afterEffect" presetClass="entr" presetID="15" presetSubtype="0">
                                  <p:stCondLst>
                                    <p:cond delay="0"/>
                                  </p:stCondLst>
                                  <p:childTnLst>
                                    <p:set>
                                      <p:cBhvr>
                                        <p:cTn dur="1" fill="hold" id="187">
                                          <p:stCondLst>
                                            <p:cond delay="0"/>
                                          </p:stCondLst>
                                        </p:cTn>
                                        <p:tgtEl>
                                          <p:spTgt spid="13389"/>
                                        </p:tgtEl>
                                        <p:attrNameLst>
                                          <p:attrName>style.visibility</p:attrName>
                                        </p:attrNameLst>
                                      </p:cBhvr>
                                      <p:to>
                                        <p:strVal val="visible"/>
                                      </p:to>
                                    </p:set>
                                    <p:anim calcmode="lin" valueType="num">
                                      <p:cBhvr>
                                        <p:cTn dur="1000" fill="hold" id="188"/>
                                        <p:tgtEl>
                                          <p:spTgt spid="13389"/>
                                        </p:tgtEl>
                                        <p:attrNameLst>
                                          <p:attrName>ppt_w</p:attrName>
                                        </p:attrNameLst>
                                      </p:cBhvr>
                                      <p:tavLst>
                                        <p:tav tm="0">
                                          <p:val>
                                            <p:fltVal val="0"/>
                                          </p:val>
                                        </p:tav>
                                        <p:tav tm="100000">
                                          <p:val>
                                            <p:strVal val="#ppt_w"/>
                                          </p:val>
                                        </p:tav>
                                      </p:tavLst>
                                    </p:anim>
                                    <p:anim calcmode="lin" valueType="num">
                                      <p:cBhvr>
                                        <p:cTn dur="1000" fill="hold" id="189"/>
                                        <p:tgtEl>
                                          <p:spTgt spid="13389"/>
                                        </p:tgtEl>
                                        <p:attrNameLst>
                                          <p:attrName>ppt_h</p:attrName>
                                        </p:attrNameLst>
                                      </p:cBhvr>
                                      <p:tavLst>
                                        <p:tav tm="0">
                                          <p:val>
                                            <p:fltVal val="0"/>
                                          </p:val>
                                        </p:tav>
                                        <p:tav tm="100000">
                                          <p:val>
                                            <p:strVal val="#ppt_h"/>
                                          </p:val>
                                        </p:tav>
                                      </p:tavLst>
                                    </p:anim>
                                    <p:anim calcmode="lin" valueType="num">
                                      <p:cBhvr>
                                        <p:cTn dur="1000" fill="hold" id="190"/>
                                        <p:tgtEl>
                                          <p:spTgt spid="13389"/>
                                        </p:tgtEl>
                                        <p:attrNameLst>
                                          <p:attrName>ppt_x</p:attrName>
                                        </p:attrNameLst>
                                      </p:cBhvr>
                                      <p:tavLst>
                                        <p:tav fmla="#ppt_x+(cos(-2*pi*(1-$))*-#ppt_x-sin(-2*pi*(1-$))*(1-#ppt_y))*(1-$)" tm="0">
                                          <p:val>
                                            <p:fltVal val="0"/>
                                          </p:val>
                                        </p:tav>
                                        <p:tav tm="100000">
                                          <p:val>
                                            <p:fltVal val="1"/>
                                          </p:val>
                                        </p:tav>
                                      </p:tavLst>
                                    </p:anim>
                                    <p:anim calcmode="lin" valueType="num">
                                      <p:cBhvr>
                                        <p:cTn dur="1000" fill="hold" id="191"/>
                                        <p:tgtEl>
                                          <p:spTgt spid="13389"/>
                                        </p:tgtEl>
                                        <p:attrNameLst>
                                          <p:attrName>ppt_y</p:attrName>
                                        </p:attrNameLst>
                                      </p:cBhvr>
                                      <p:tavLst>
                                        <p:tav fmla="#ppt_y+(sin(-2*pi*(1-$))*-#ppt_x+cos(-2*pi*(1-$))*(1-#ppt_y))*(1-$)" tm="0">
                                          <p:val>
                                            <p:fltVal val="0"/>
                                          </p:val>
                                        </p:tav>
                                        <p:tav tm="100000">
                                          <p:val>
                                            <p:fltVal val="1"/>
                                          </p:val>
                                        </p:tav>
                                      </p:tavLst>
                                    </p:anim>
                                  </p:childTnLst>
                                </p:cTn>
                              </p:par>
                            </p:childTnLst>
                          </p:cTn>
                        </p:par>
                        <p:par>
                          <p:cTn fill="hold" id="192" nodeType="afterGroup">
                            <p:stCondLst>
                              <p:cond delay="13500"/>
                            </p:stCondLst>
                            <p:childTnLst>
                              <p:par>
                                <p:cTn fill="hold" grpId="0" id="193" nodeType="afterEffect" presetClass="entr" presetID="2" presetSubtype="8">
                                  <p:stCondLst>
                                    <p:cond delay="0"/>
                                  </p:stCondLst>
                                  <p:childTnLst>
                                    <p:set>
                                      <p:cBhvr>
                                        <p:cTn dur="1" fill="hold" id="194">
                                          <p:stCondLst>
                                            <p:cond delay="0"/>
                                          </p:stCondLst>
                                        </p:cTn>
                                        <p:tgtEl>
                                          <p:spTgt spid="13355"/>
                                        </p:tgtEl>
                                        <p:attrNameLst>
                                          <p:attrName>style.visibility</p:attrName>
                                        </p:attrNameLst>
                                      </p:cBhvr>
                                      <p:to>
                                        <p:strVal val="visible"/>
                                      </p:to>
                                    </p:set>
                                    <p:anim calcmode="lin" valueType="num">
                                      <p:cBhvr additive="base">
                                        <p:cTn dur="500" fill="hold" id="195"/>
                                        <p:tgtEl>
                                          <p:spTgt spid="13355"/>
                                        </p:tgtEl>
                                        <p:attrNameLst>
                                          <p:attrName>ppt_x</p:attrName>
                                        </p:attrNameLst>
                                      </p:cBhvr>
                                      <p:tavLst>
                                        <p:tav tm="0">
                                          <p:val>
                                            <p:strVal val="0-#ppt_w/2"/>
                                          </p:val>
                                        </p:tav>
                                        <p:tav tm="100000">
                                          <p:val>
                                            <p:strVal val="#ppt_x"/>
                                          </p:val>
                                        </p:tav>
                                      </p:tavLst>
                                    </p:anim>
                                    <p:anim calcmode="lin" valueType="num">
                                      <p:cBhvr additive="base">
                                        <p:cTn dur="500" fill="hold" id="196"/>
                                        <p:tgtEl>
                                          <p:spTgt spid="13355"/>
                                        </p:tgtEl>
                                        <p:attrNameLst>
                                          <p:attrName>ppt_y</p:attrName>
                                        </p:attrNameLst>
                                      </p:cBhvr>
                                      <p:tavLst>
                                        <p:tav tm="0">
                                          <p:val>
                                            <p:strVal val="#ppt_y"/>
                                          </p:val>
                                        </p:tav>
                                        <p:tav tm="100000">
                                          <p:val>
                                            <p:strVal val="#ppt_y"/>
                                          </p:val>
                                        </p:tav>
                                      </p:tavLst>
                                    </p:anim>
                                  </p:childTnLst>
                                </p:cTn>
                              </p:par>
                              <p:par>
                                <p:cTn fill="hold" grpId="0" id="197" nodeType="withEffect" presetClass="entr" presetID="2" presetSubtype="8">
                                  <p:stCondLst>
                                    <p:cond delay="0"/>
                                  </p:stCondLst>
                                  <p:childTnLst>
                                    <p:set>
                                      <p:cBhvr>
                                        <p:cTn dur="1" fill="hold" id="198">
                                          <p:stCondLst>
                                            <p:cond delay="0"/>
                                          </p:stCondLst>
                                        </p:cTn>
                                        <p:tgtEl>
                                          <p:spTgt spid="13356"/>
                                        </p:tgtEl>
                                        <p:attrNameLst>
                                          <p:attrName>style.visibility</p:attrName>
                                        </p:attrNameLst>
                                      </p:cBhvr>
                                      <p:to>
                                        <p:strVal val="visible"/>
                                      </p:to>
                                    </p:set>
                                    <p:anim calcmode="lin" valueType="num">
                                      <p:cBhvr additive="base">
                                        <p:cTn dur="500" fill="hold" id="199"/>
                                        <p:tgtEl>
                                          <p:spTgt spid="13356"/>
                                        </p:tgtEl>
                                        <p:attrNameLst>
                                          <p:attrName>ppt_x</p:attrName>
                                        </p:attrNameLst>
                                      </p:cBhvr>
                                      <p:tavLst>
                                        <p:tav tm="0">
                                          <p:val>
                                            <p:strVal val="0-#ppt_w/2"/>
                                          </p:val>
                                        </p:tav>
                                        <p:tav tm="100000">
                                          <p:val>
                                            <p:strVal val="#ppt_x"/>
                                          </p:val>
                                        </p:tav>
                                      </p:tavLst>
                                    </p:anim>
                                    <p:anim calcmode="lin" valueType="num">
                                      <p:cBhvr additive="base">
                                        <p:cTn dur="500" fill="hold" id="200"/>
                                        <p:tgtEl>
                                          <p:spTgt spid="13356"/>
                                        </p:tgtEl>
                                        <p:attrNameLst>
                                          <p:attrName>ppt_y</p:attrName>
                                        </p:attrNameLst>
                                      </p:cBhvr>
                                      <p:tavLst>
                                        <p:tav tm="0">
                                          <p:val>
                                            <p:strVal val="#ppt_y"/>
                                          </p:val>
                                        </p:tav>
                                        <p:tav tm="100000">
                                          <p:val>
                                            <p:strVal val="#ppt_y"/>
                                          </p:val>
                                        </p:tav>
                                      </p:tavLst>
                                    </p:anim>
                                  </p:childTnLst>
                                </p:cTn>
                              </p:par>
                            </p:childTnLst>
                          </p:cTn>
                        </p:par>
                        <p:par>
                          <p:cTn fill="hold" id="201" nodeType="afterGroup">
                            <p:stCondLst>
                              <p:cond delay="14000"/>
                            </p:stCondLst>
                            <p:childTnLst>
                              <p:par>
                                <p:cTn fill="hold" grpId="0" id="202" nodeType="afterEffect" presetClass="entr" presetID="42" presetSubtype="0">
                                  <p:stCondLst>
                                    <p:cond delay="0"/>
                                  </p:stCondLst>
                                  <p:childTnLst>
                                    <p:set>
                                      <p:cBhvr>
                                        <p:cTn dur="1" fill="hold" id="203">
                                          <p:stCondLst>
                                            <p:cond delay="0"/>
                                          </p:stCondLst>
                                        </p:cTn>
                                        <p:tgtEl>
                                          <p:spTgt spid="13357"/>
                                        </p:tgtEl>
                                        <p:attrNameLst>
                                          <p:attrName>style.visibility</p:attrName>
                                        </p:attrNameLst>
                                      </p:cBhvr>
                                      <p:to>
                                        <p:strVal val="visible"/>
                                      </p:to>
                                    </p:set>
                                    <p:animEffect filter="fade" transition="in">
                                      <p:cBhvr>
                                        <p:cTn dur="1000" id="204"/>
                                        <p:tgtEl>
                                          <p:spTgt spid="13357"/>
                                        </p:tgtEl>
                                      </p:cBhvr>
                                    </p:animEffect>
                                    <p:anim calcmode="lin" valueType="num">
                                      <p:cBhvr>
                                        <p:cTn dur="1000" fill="hold" id="205"/>
                                        <p:tgtEl>
                                          <p:spTgt spid="13357"/>
                                        </p:tgtEl>
                                        <p:attrNameLst>
                                          <p:attrName>ppt_x</p:attrName>
                                        </p:attrNameLst>
                                      </p:cBhvr>
                                      <p:tavLst>
                                        <p:tav tm="0">
                                          <p:val>
                                            <p:strVal val="#ppt_x"/>
                                          </p:val>
                                        </p:tav>
                                        <p:tav tm="100000">
                                          <p:val>
                                            <p:strVal val="#ppt_x"/>
                                          </p:val>
                                        </p:tav>
                                      </p:tavLst>
                                    </p:anim>
                                    <p:anim calcmode="lin" valueType="num">
                                      <p:cBhvr>
                                        <p:cTn dur="1000" fill="hold" id="206"/>
                                        <p:tgtEl>
                                          <p:spTgt spid="13357"/>
                                        </p:tgtEl>
                                        <p:attrNameLst>
                                          <p:attrName>ppt_y</p:attrName>
                                        </p:attrNameLst>
                                      </p:cBhvr>
                                      <p:tavLst>
                                        <p:tav tm="0">
                                          <p:val>
                                            <p:strVal val="#ppt_y+.1"/>
                                          </p:val>
                                        </p:tav>
                                        <p:tav tm="100000">
                                          <p:val>
                                            <p:strVal val="#ppt_y"/>
                                          </p:val>
                                        </p:tav>
                                      </p:tavLst>
                                    </p:anim>
                                  </p:childTnLst>
                                </p:cTn>
                              </p:par>
                              <p:par>
                                <p:cTn fill="hold" grpId="0" id="207" nodeType="withEffect" presetClass="entr" presetID="42" presetSubtype="0">
                                  <p:stCondLst>
                                    <p:cond delay="0"/>
                                  </p:stCondLst>
                                  <p:childTnLst>
                                    <p:set>
                                      <p:cBhvr>
                                        <p:cTn dur="1" fill="hold" id="208">
                                          <p:stCondLst>
                                            <p:cond delay="0"/>
                                          </p:stCondLst>
                                        </p:cTn>
                                        <p:tgtEl>
                                          <p:spTgt spid="13358"/>
                                        </p:tgtEl>
                                        <p:attrNameLst>
                                          <p:attrName>style.visibility</p:attrName>
                                        </p:attrNameLst>
                                      </p:cBhvr>
                                      <p:to>
                                        <p:strVal val="visible"/>
                                      </p:to>
                                    </p:set>
                                    <p:animEffect filter="fade" transition="in">
                                      <p:cBhvr>
                                        <p:cTn dur="1000" id="209"/>
                                        <p:tgtEl>
                                          <p:spTgt spid="13358"/>
                                        </p:tgtEl>
                                      </p:cBhvr>
                                    </p:animEffect>
                                    <p:anim calcmode="lin" valueType="num">
                                      <p:cBhvr>
                                        <p:cTn dur="1000" fill="hold" id="210"/>
                                        <p:tgtEl>
                                          <p:spTgt spid="13358"/>
                                        </p:tgtEl>
                                        <p:attrNameLst>
                                          <p:attrName>ppt_x</p:attrName>
                                        </p:attrNameLst>
                                      </p:cBhvr>
                                      <p:tavLst>
                                        <p:tav tm="0">
                                          <p:val>
                                            <p:strVal val="#ppt_x"/>
                                          </p:val>
                                        </p:tav>
                                        <p:tav tm="100000">
                                          <p:val>
                                            <p:strVal val="#ppt_x"/>
                                          </p:val>
                                        </p:tav>
                                      </p:tavLst>
                                    </p:anim>
                                    <p:anim calcmode="lin" valueType="num">
                                      <p:cBhvr>
                                        <p:cTn dur="1000" fill="hold" id="211"/>
                                        <p:tgtEl>
                                          <p:spTgt spid="13358"/>
                                        </p:tgtEl>
                                        <p:attrNameLst>
                                          <p:attrName>ppt_y</p:attrName>
                                        </p:attrNameLst>
                                      </p:cBhvr>
                                      <p:tavLst>
                                        <p:tav tm="0">
                                          <p:val>
                                            <p:strVal val="#ppt_y+.1"/>
                                          </p:val>
                                        </p:tav>
                                        <p:tav tm="100000">
                                          <p:val>
                                            <p:strVal val="#ppt_y"/>
                                          </p:val>
                                        </p:tav>
                                      </p:tavLst>
                                    </p:anim>
                                  </p:childTnLst>
                                </p:cTn>
                              </p:par>
                              <p:par>
                                <p:cTn fill="hold" grpId="0" id="212" nodeType="withEffect" presetClass="entr" presetID="42" presetSubtype="0">
                                  <p:stCondLst>
                                    <p:cond delay="0"/>
                                  </p:stCondLst>
                                  <p:childTnLst>
                                    <p:set>
                                      <p:cBhvr>
                                        <p:cTn dur="1" fill="hold" id="213">
                                          <p:stCondLst>
                                            <p:cond delay="0"/>
                                          </p:stCondLst>
                                        </p:cTn>
                                        <p:tgtEl>
                                          <p:spTgt spid="13359"/>
                                        </p:tgtEl>
                                        <p:attrNameLst>
                                          <p:attrName>style.visibility</p:attrName>
                                        </p:attrNameLst>
                                      </p:cBhvr>
                                      <p:to>
                                        <p:strVal val="visible"/>
                                      </p:to>
                                    </p:set>
                                    <p:animEffect filter="fade" transition="in">
                                      <p:cBhvr>
                                        <p:cTn dur="1000" id="214"/>
                                        <p:tgtEl>
                                          <p:spTgt spid="13359"/>
                                        </p:tgtEl>
                                      </p:cBhvr>
                                    </p:animEffect>
                                    <p:anim calcmode="lin" valueType="num">
                                      <p:cBhvr>
                                        <p:cTn dur="1000" fill="hold" id="215"/>
                                        <p:tgtEl>
                                          <p:spTgt spid="13359"/>
                                        </p:tgtEl>
                                        <p:attrNameLst>
                                          <p:attrName>ppt_x</p:attrName>
                                        </p:attrNameLst>
                                      </p:cBhvr>
                                      <p:tavLst>
                                        <p:tav tm="0">
                                          <p:val>
                                            <p:strVal val="#ppt_x"/>
                                          </p:val>
                                        </p:tav>
                                        <p:tav tm="100000">
                                          <p:val>
                                            <p:strVal val="#ppt_x"/>
                                          </p:val>
                                        </p:tav>
                                      </p:tavLst>
                                    </p:anim>
                                    <p:anim calcmode="lin" valueType="num">
                                      <p:cBhvr>
                                        <p:cTn dur="1000" fill="hold" id="216"/>
                                        <p:tgtEl>
                                          <p:spTgt spid="13359"/>
                                        </p:tgtEl>
                                        <p:attrNameLst>
                                          <p:attrName>ppt_y</p:attrName>
                                        </p:attrNameLst>
                                      </p:cBhvr>
                                      <p:tavLst>
                                        <p:tav tm="0">
                                          <p:val>
                                            <p:strVal val="#ppt_y+.1"/>
                                          </p:val>
                                        </p:tav>
                                        <p:tav tm="100000">
                                          <p:val>
                                            <p:strVal val="#ppt_y"/>
                                          </p:val>
                                        </p:tav>
                                      </p:tavLst>
                                    </p:anim>
                                  </p:childTnLst>
                                </p:cTn>
                              </p:par>
                              <p:par>
                                <p:cTn fill="hold" grpId="0" id="217" nodeType="withEffect" presetClass="entr" presetID="42" presetSubtype="0">
                                  <p:stCondLst>
                                    <p:cond delay="0"/>
                                  </p:stCondLst>
                                  <p:childTnLst>
                                    <p:set>
                                      <p:cBhvr>
                                        <p:cTn dur="1" fill="hold" id="218">
                                          <p:stCondLst>
                                            <p:cond delay="0"/>
                                          </p:stCondLst>
                                        </p:cTn>
                                        <p:tgtEl>
                                          <p:spTgt spid="13360"/>
                                        </p:tgtEl>
                                        <p:attrNameLst>
                                          <p:attrName>style.visibility</p:attrName>
                                        </p:attrNameLst>
                                      </p:cBhvr>
                                      <p:to>
                                        <p:strVal val="visible"/>
                                      </p:to>
                                    </p:set>
                                    <p:animEffect filter="fade" transition="in">
                                      <p:cBhvr>
                                        <p:cTn dur="1000" id="219"/>
                                        <p:tgtEl>
                                          <p:spTgt spid="13360"/>
                                        </p:tgtEl>
                                      </p:cBhvr>
                                    </p:animEffect>
                                    <p:anim calcmode="lin" valueType="num">
                                      <p:cBhvr>
                                        <p:cTn dur="1000" fill="hold" id="220"/>
                                        <p:tgtEl>
                                          <p:spTgt spid="13360"/>
                                        </p:tgtEl>
                                        <p:attrNameLst>
                                          <p:attrName>ppt_x</p:attrName>
                                        </p:attrNameLst>
                                      </p:cBhvr>
                                      <p:tavLst>
                                        <p:tav tm="0">
                                          <p:val>
                                            <p:strVal val="#ppt_x"/>
                                          </p:val>
                                        </p:tav>
                                        <p:tav tm="100000">
                                          <p:val>
                                            <p:strVal val="#ppt_x"/>
                                          </p:val>
                                        </p:tav>
                                      </p:tavLst>
                                    </p:anim>
                                    <p:anim calcmode="lin" valueType="num">
                                      <p:cBhvr>
                                        <p:cTn dur="1000" fill="hold" id="221"/>
                                        <p:tgtEl>
                                          <p:spTgt spid="13360"/>
                                        </p:tgtEl>
                                        <p:attrNameLst>
                                          <p:attrName>ppt_y</p:attrName>
                                        </p:attrNameLst>
                                      </p:cBhvr>
                                      <p:tavLst>
                                        <p:tav tm="0">
                                          <p:val>
                                            <p:strVal val="#ppt_y+.1"/>
                                          </p:val>
                                        </p:tav>
                                        <p:tav tm="100000">
                                          <p:val>
                                            <p:strVal val="#ppt_y"/>
                                          </p:val>
                                        </p:tav>
                                      </p:tavLst>
                                    </p:anim>
                                  </p:childTnLst>
                                </p:cTn>
                              </p:par>
                              <p:par>
                                <p:cTn fill="hold" grpId="0" id="222" nodeType="withEffect" presetClass="entr" presetID="42" presetSubtype="0">
                                  <p:stCondLst>
                                    <p:cond delay="0"/>
                                  </p:stCondLst>
                                  <p:childTnLst>
                                    <p:set>
                                      <p:cBhvr>
                                        <p:cTn dur="1" fill="hold" id="223">
                                          <p:stCondLst>
                                            <p:cond delay="0"/>
                                          </p:stCondLst>
                                        </p:cTn>
                                        <p:tgtEl>
                                          <p:spTgt spid="13361"/>
                                        </p:tgtEl>
                                        <p:attrNameLst>
                                          <p:attrName>style.visibility</p:attrName>
                                        </p:attrNameLst>
                                      </p:cBhvr>
                                      <p:to>
                                        <p:strVal val="visible"/>
                                      </p:to>
                                    </p:set>
                                    <p:animEffect filter="fade" transition="in">
                                      <p:cBhvr>
                                        <p:cTn dur="1000" id="224"/>
                                        <p:tgtEl>
                                          <p:spTgt spid="13361"/>
                                        </p:tgtEl>
                                      </p:cBhvr>
                                    </p:animEffect>
                                    <p:anim calcmode="lin" valueType="num">
                                      <p:cBhvr>
                                        <p:cTn dur="1000" fill="hold" id="225"/>
                                        <p:tgtEl>
                                          <p:spTgt spid="13361"/>
                                        </p:tgtEl>
                                        <p:attrNameLst>
                                          <p:attrName>ppt_x</p:attrName>
                                        </p:attrNameLst>
                                      </p:cBhvr>
                                      <p:tavLst>
                                        <p:tav tm="0">
                                          <p:val>
                                            <p:strVal val="#ppt_x"/>
                                          </p:val>
                                        </p:tav>
                                        <p:tav tm="100000">
                                          <p:val>
                                            <p:strVal val="#ppt_x"/>
                                          </p:val>
                                        </p:tav>
                                      </p:tavLst>
                                    </p:anim>
                                    <p:anim calcmode="lin" valueType="num">
                                      <p:cBhvr>
                                        <p:cTn dur="1000" fill="hold" id="226"/>
                                        <p:tgtEl>
                                          <p:spTgt spid="13361"/>
                                        </p:tgtEl>
                                        <p:attrNameLst>
                                          <p:attrName>ppt_y</p:attrName>
                                        </p:attrNameLst>
                                      </p:cBhvr>
                                      <p:tavLst>
                                        <p:tav tm="0">
                                          <p:val>
                                            <p:strVal val="#ppt_y+.1"/>
                                          </p:val>
                                        </p:tav>
                                        <p:tav tm="100000">
                                          <p:val>
                                            <p:strVal val="#ppt_y"/>
                                          </p:val>
                                        </p:tav>
                                      </p:tavLst>
                                    </p:anim>
                                  </p:childTnLst>
                                </p:cTn>
                              </p:par>
                              <p:par>
                                <p:cTn fill="hold" grpId="0" id="227" nodeType="withEffect" presetClass="entr" presetID="42" presetSubtype="0">
                                  <p:stCondLst>
                                    <p:cond delay="0"/>
                                  </p:stCondLst>
                                  <p:childTnLst>
                                    <p:set>
                                      <p:cBhvr>
                                        <p:cTn dur="1" fill="hold" id="228">
                                          <p:stCondLst>
                                            <p:cond delay="0"/>
                                          </p:stCondLst>
                                        </p:cTn>
                                        <p:tgtEl>
                                          <p:spTgt spid="13362"/>
                                        </p:tgtEl>
                                        <p:attrNameLst>
                                          <p:attrName>style.visibility</p:attrName>
                                        </p:attrNameLst>
                                      </p:cBhvr>
                                      <p:to>
                                        <p:strVal val="visible"/>
                                      </p:to>
                                    </p:set>
                                    <p:animEffect filter="fade" transition="in">
                                      <p:cBhvr>
                                        <p:cTn dur="1000" id="229"/>
                                        <p:tgtEl>
                                          <p:spTgt spid="13362"/>
                                        </p:tgtEl>
                                      </p:cBhvr>
                                    </p:animEffect>
                                    <p:anim calcmode="lin" valueType="num">
                                      <p:cBhvr>
                                        <p:cTn dur="1000" fill="hold" id="230"/>
                                        <p:tgtEl>
                                          <p:spTgt spid="13362"/>
                                        </p:tgtEl>
                                        <p:attrNameLst>
                                          <p:attrName>ppt_x</p:attrName>
                                        </p:attrNameLst>
                                      </p:cBhvr>
                                      <p:tavLst>
                                        <p:tav tm="0">
                                          <p:val>
                                            <p:strVal val="#ppt_x"/>
                                          </p:val>
                                        </p:tav>
                                        <p:tav tm="100000">
                                          <p:val>
                                            <p:strVal val="#ppt_x"/>
                                          </p:val>
                                        </p:tav>
                                      </p:tavLst>
                                    </p:anim>
                                    <p:anim calcmode="lin" valueType="num">
                                      <p:cBhvr>
                                        <p:cTn dur="1000" fill="hold" id="231"/>
                                        <p:tgtEl>
                                          <p:spTgt spid="13362"/>
                                        </p:tgtEl>
                                        <p:attrNameLst>
                                          <p:attrName>ppt_y</p:attrName>
                                        </p:attrNameLst>
                                      </p:cBhvr>
                                      <p:tavLst>
                                        <p:tav tm="0">
                                          <p:val>
                                            <p:strVal val="#ppt_y+.1"/>
                                          </p:val>
                                        </p:tav>
                                        <p:tav tm="100000">
                                          <p:val>
                                            <p:strVal val="#ppt_y"/>
                                          </p:val>
                                        </p:tav>
                                      </p:tavLst>
                                    </p:anim>
                                  </p:childTnLst>
                                </p:cTn>
                              </p:par>
                              <p:par>
                                <p:cTn fill="hold" grpId="0" id="232" nodeType="withEffect" presetClass="entr" presetID="42" presetSubtype="0">
                                  <p:stCondLst>
                                    <p:cond delay="0"/>
                                  </p:stCondLst>
                                  <p:childTnLst>
                                    <p:set>
                                      <p:cBhvr>
                                        <p:cTn dur="1" fill="hold" id="233">
                                          <p:stCondLst>
                                            <p:cond delay="0"/>
                                          </p:stCondLst>
                                        </p:cTn>
                                        <p:tgtEl>
                                          <p:spTgt spid="13363"/>
                                        </p:tgtEl>
                                        <p:attrNameLst>
                                          <p:attrName>style.visibility</p:attrName>
                                        </p:attrNameLst>
                                      </p:cBhvr>
                                      <p:to>
                                        <p:strVal val="visible"/>
                                      </p:to>
                                    </p:set>
                                    <p:animEffect filter="fade" transition="in">
                                      <p:cBhvr>
                                        <p:cTn dur="1000" id="234"/>
                                        <p:tgtEl>
                                          <p:spTgt spid="13363"/>
                                        </p:tgtEl>
                                      </p:cBhvr>
                                    </p:animEffect>
                                    <p:anim calcmode="lin" valueType="num">
                                      <p:cBhvr>
                                        <p:cTn dur="1000" fill="hold" id="235"/>
                                        <p:tgtEl>
                                          <p:spTgt spid="13363"/>
                                        </p:tgtEl>
                                        <p:attrNameLst>
                                          <p:attrName>ppt_x</p:attrName>
                                        </p:attrNameLst>
                                      </p:cBhvr>
                                      <p:tavLst>
                                        <p:tav tm="0">
                                          <p:val>
                                            <p:strVal val="#ppt_x"/>
                                          </p:val>
                                        </p:tav>
                                        <p:tav tm="100000">
                                          <p:val>
                                            <p:strVal val="#ppt_x"/>
                                          </p:val>
                                        </p:tav>
                                      </p:tavLst>
                                    </p:anim>
                                    <p:anim calcmode="lin" valueType="num">
                                      <p:cBhvr>
                                        <p:cTn dur="1000" fill="hold" id="236"/>
                                        <p:tgtEl>
                                          <p:spTgt spid="13363"/>
                                        </p:tgtEl>
                                        <p:attrNameLst>
                                          <p:attrName>ppt_y</p:attrName>
                                        </p:attrNameLst>
                                      </p:cBhvr>
                                      <p:tavLst>
                                        <p:tav tm="0">
                                          <p:val>
                                            <p:strVal val="#ppt_y+.1"/>
                                          </p:val>
                                        </p:tav>
                                        <p:tav tm="100000">
                                          <p:val>
                                            <p:strVal val="#ppt_y"/>
                                          </p:val>
                                        </p:tav>
                                      </p:tavLst>
                                    </p:anim>
                                  </p:childTnLst>
                                </p:cTn>
                              </p:par>
                              <p:par>
                                <p:cTn fill="hold" grpId="0" id="237" nodeType="withEffect" presetClass="entr" presetID="42" presetSubtype="0">
                                  <p:stCondLst>
                                    <p:cond delay="0"/>
                                  </p:stCondLst>
                                  <p:childTnLst>
                                    <p:set>
                                      <p:cBhvr>
                                        <p:cTn dur="1" fill="hold" id="238">
                                          <p:stCondLst>
                                            <p:cond delay="0"/>
                                          </p:stCondLst>
                                        </p:cTn>
                                        <p:tgtEl>
                                          <p:spTgt spid="13364"/>
                                        </p:tgtEl>
                                        <p:attrNameLst>
                                          <p:attrName>style.visibility</p:attrName>
                                        </p:attrNameLst>
                                      </p:cBhvr>
                                      <p:to>
                                        <p:strVal val="visible"/>
                                      </p:to>
                                    </p:set>
                                    <p:animEffect filter="fade" transition="in">
                                      <p:cBhvr>
                                        <p:cTn dur="1000" id="239"/>
                                        <p:tgtEl>
                                          <p:spTgt spid="13364"/>
                                        </p:tgtEl>
                                      </p:cBhvr>
                                    </p:animEffect>
                                    <p:anim calcmode="lin" valueType="num">
                                      <p:cBhvr>
                                        <p:cTn dur="1000" fill="hold" id="240"/>
                                        <p:tgtEl>
                                          <p:spTgt spid="13364"/>
                                        </p:tgtEl>
                                        <p:attrNameLst>
                                          <p:attrName>ppt_x</p:attrName>
                                        </p:attrNameLst>
                                      </p:cBhvr>
                                      <p:tavLst>
                                        <p:tav tm="0">
                                          <p:val>
                                            <p:strVal val="#ppt_x"/>
                                          </p:val>
                                        </p:tav>
                                        <p:tav tm="100000">
                                          <p:val>
                                            <p:strVal val="#ppt_x"/>
                                          </p:val>
                                        </p:tav>
                                      </p:tavLst>
                                    </p:anim>
                                    <p:anim calcmode="lin" valueType="num">
                                      <p:cBhvr>
                                        <p:cTn dur="1000" fill="hold" id="241"/>
                                        <p:tgtEl>
                                          <p:spTgt spid="13364"/>
                                        </p:tgtEl>
                                        <p:attrNameLst>
                                          <p:attrName>ppt_y</p:attrName>
                                        </p:attrNameLst>
                                      </p:cBhvr>
                                      <p:tavLst>
                                        <p:tav tm="0">
                                          <p:val>
                                            <p:strVal val="#ppt_y+.1"/>
                                          </p:val>
                                        </p:tav>
                                        <p:tav tm="100000">
                                          <p:val>
                                            <p:strVal val="#ppt_y"/>
                                          </p:val>
                                        </p:tav>
                                      </p:tavLst>
                                    </p:anim>
                                  </p:childTnLst>
                                </p:cTn>
                              </p:par>
                              <p:par>
                                <p:cTn fill="hold" grpId="0" id="242" nodeType="withEffect" presetClass="entr" presetID="42" presetSubtype="0">
                                  <p:stCondLst>
                                    <p:cond delay="0"/>
                                  </p:stCondLst>
                                  <p:childTnLst>
                                    <p:set>
                                      <p:cBhvr>
                                        <p:cTn dur="1" fill="hold" id="243">
                                          <p:stCondLst>
                                            <p:cond delay="0"/>
                                          </p:stCondLst>
                                        </p:cTn>
                                        <p:tgtEl>
                                          <p:spTgt spid="13365"/>
                                        </p:tgtEl>
                                        <p:attrNameLst>
                                          <p:attrName>style.visibility</p:attrName>
                                        </p:attrNameLst>
                                      </p:cBhvr>
                                      <p:to>
                                        <p:strVal val="visible"/>
                                      </p:to>
                                    </p:set>
                                    <p:animEffect filter="fade" transition="in">
                                      <p:cBhvr>
                                        <p:cTn dur="1000" id="244"/>
                                        <p:tgtEl>
                                          <p:spTgt spid="13365"/>
                                        </p:tgtEl>
                                      </p:cBhvr>
                                    </p:animEffect>
                                    <p:anim calcmode="lin" valueType="num">
                                      <p:cBhvr>
                                        <p:cTn dur="1000" fill="hold" id="245"/>
                                        <p:tgtEl>
                                          <p:spTgt spid="13365"/>
                                        </p:tgtEl>
                                        <p:attrNameLst>
                                          <p:attrName>ppt_x</p:attrName>
                                        </p:attrNameLst>
                                      </p:cBhvr>
                                      <p:tavLst>
                                        <p:tav tm="0">
                                          <p:val>
                                            <p:strVal val="#ppt_x"/>
                                          </p:val>
                                        </p:tav>
                                        <p:tav tm="100000">
                                          <p:val>
                                            <p:strVal val="#ppt_x"/>
                                          </p:val>
                                        </p:tav>
                                      </p:tavLst>
                                    </p:anim>
                                    <p:anim calcmode="lin" valueType="num">
                                      <p:cBhvr>
                                        <p:cTn dur="1000" fill="hold" id="246"/>
                                        <p:tgtEl>
                                          <p:spTgt spid="13365"/>
                                        </p:tgtEl>
                                        <p:attrNameLst>
                                          <p:attrName>ppt_y</p:attrName>
                                        </p:attrNameLst>
                                      </p:cBhvr>
                                      <p:tavLst>
                                        <p:tav tm="0">
                                          <p:val>
                                            <p:strVal val="#ppt_y+.1"/>
                                          </p:val>
                                        </p:tav>
                                        <p:tav tm="100000">
                                          <p:val>
                                            <p:strVal val="#ppt_y"/>
                                          </p:val>
                                        </p:tav>
                                      </p:tavLst>
                                    </p:anim>
                                  </p:childTnLst>
                                </p:cTn>
                              </p:par>
                              <p:par>
                                <p:cTn fill="hold" grpId="0" id="247" nodeType="withEffect" presetClass="entr" presetID="42" presetSubtype="0">
                                  <p:stCondLst>
                                    <p:cond delay="0"/>
                                  </p:stCondLst>
                                  <p:childTnLst>
                                    <p:set>
                                      <p:cBhvr>
                                        <p:cTn dur="1" fill="hold" id="248">
                                          <p:stCondLst>
                                            <p:cond delay="0"/>
                                          </p:stCondLst>
                                        </p:cTn>
                                        <p:tgtEl>
                                          <p:spTgt spid="13366"/>
                                        </p:tgtEl>
                                        <p:attrNameLst>
                                          <p:attrName>style.visibility</p:attrName>
                                        </p:attrNameLst>
                                      </p:cBhvr>
                                      <p:to>
                                        <p:strVal val="visible"/>
                                      </p:to>
                                    </p:set>
                                    <p:animEffect filter="fade" transition="in">
                                      <p:cBhvr>
                                        <p:cTn dur="1000" id="249"/>
                                        <p:tgtEl>
                                          <p:spTgt spid="13366"/>
                                        </p:tgtEl>
                                      </p:cBhvr>
                                    </p:animEffect>
                                    <p:anim calcmode="lin" valueType="num">
                                      <p:cBhvr>
                                        <p:cTn dur="1000" fill="hold" id="250"/>
                                        <p:tgtEl>
                                          <p:spTgt spid="13366"/>
                                        </p:tgtEl>
                                        <p:attrNameLst>
                                          <p:attrName>ppt_x</p:attrName>
                                        </p:attrNameLst>
                                      </p:cBhvr>
                                      <p:tavLst>
                                        <p:tav tm="0">
                                          <p:val>
                                            <p:strVal val="#ppt_x"/>
                                          </p:val>
                                        </p:tav>
                                        <p:tav tm="100000">
                                          <p:val>
                                            <p:strVal val="#ppt_x"/>
                                          </p:val>
                                        </p:tav>
                                      </p:tavLst>
                                    </p:anim>
                                    <p:anim calcmode="lin" valueType="num">
                                      <p:cBhvr>
                                        <p:cTn dur="1000" fill="hold" id="251"/>
                                        <p:tgtEl>
                                          <p:spTgt spid="13366"/>
                                        </p:tgtEl>
                                        <p:attrNameLst>
                                          <p:attrName>ppt_y</p:attrName>
                                        </p:attrNameLst>
                                      </p:cBhvr>
                                      <p:tavLst>
                                        <p:tav tm="0">
                                          <p:val>
                                            <p:strVal val="#ppt_y+.1"/>
                                          </p:val>
                                        </p:tav>
                                        <p:tav tm="100000">
                                          <p:val>
                                            <p:strVal val="#ppt_y"/>
                                          </p:val>
                                        </p:tav>
                                      </p:tavLst>
                                    </p:anim>
                                  </p:childTnLst>
                                </p:cTn>
                              </p:par>
                              <p:par>
                                <p:cTn fill="hold" grpId="0" id="252" nodeType="withEffect" presetClass="entr" presetID="42" presetSubtype="0">
                                  <p:stCondLst>
                                    <p:cond delay="0"/>
                                  </p:stCondLst>
                                  <p:childTnLst>
                                    <p:set>
                                      <p:cBhvr>
                                        <p:cTn dur="1" fill="hold" id="253">
                                          <p:stCondLst>
                                            <p:cond delay="0"/>
                                          </p:stCondLst>
                                        </p:cTn>
                                        <p:tgtEl>
                                          <p:spTgt spid="13367"/>
                                        </p:tgtEl>
                                        <p:attrNameLst>
                                          <p:attrName>style.visibility</p:attrName>
                                        </p:attrNameLst>
                                      </p:cBhvr>
                                      <p:to>
                                        <p:strVal val="visible"/>
                                      </p:to>
                                    </p:set>
                                    <p:animEffect filter="fade" transition="in">
                                      <p:cBhvr>
                                        <p:cTn dur="1000" id="254"/>
                                        <p:tgtEl>
                                          <p:spTgt spid="13367"/>
                                        </p:tgtEl>
                                      </p:cBhvr>
                                    </p:animEffect>
                                    <p:anim calcmode="lin" valueType="num">
                                      <p:cBhvr>
                                        <p:cTn dur="1000" fill="hold" id="255"/>
                                        <p:tgtEl>
                                          <p:spTgt spid="13367"/>
                                        </p:tgtEl>
                                        <p:attrNameLst>
                                          <p:attrName>ppt_x</p:attrName>
                                        </p:attrNameLst>
                                      </p:cBhvr>
                                      <p:tavLst>
                                        <p:tav tm="0">
                                          <p:val>
                                            <p:strVal val="#ppt_x"/>
                                          </p:val>
                                        </p:tav>
                                        <p:tav tm="100000">
                                          <p:val>
                                            <p:strVal val="#ppt_x"/>
                                          </p:val>
                                        </p:tav>
                                      </p:tavLst>
                                    </p:anim>
                                    <p:anim calcmode="lin" valueType="num">
                                      <p:cBhvr>
                                        <p:cTn dur="1000" fill="hold" id="256"/>
                                        <p:tgtEl>
                                          <p:spTgt spid="13367"/>
                                        </p:tgtEl>
                                        <p:attrNameLst>
                                          <p:attrName>ppt_y</p:attrName>
                                        </p:attrNameLst>
                                      </p:cBhvr>
                                      <p:tavLst>
                                        <p:tav tm="0">
                                          <p:val>
                                            <p:strVal val="#ppt_y+.1"/>
                                          </p:val>
                                        </p:tav>
                                        <p:tav tm="100000">
                                          <p:val>
                                            <p:strVal val="#ppt_y"/>
                                          </p:val>
                                        </p:tav>
                                      </p:tavLst>
                                    </p:anim>
                                  </p:childTnLst>
                                </p:cTn>
                              </p:par>
                              <p:par>
                                <p:cTn fill="hold" grpId="0" id="257" nodeType="withEffect" presetClass="entr" presetID="42" presetSubtype="0">
                                  <p:stCondLst>
                                    <p:cond delay="0"/>
                                  </p:stCondLst>
                                  <p:childTnLst>
                                    <p:set>
                                      <p:cBhvr>
                                        <p:cTn dur="1" fill="hold" id="258">
                                          <p:stCondLst>
                                            <p:cond delay="0"/>
                                          </p:stCondLst>
                                        </p:cTn>
                                        <p:tgtEl>
                                          <p:spTgt spid="13368"/>
                                        </p:tgtEl>
                                        <p:attrNameLst>
                                          <p:attrName>style.visibility</p:attrName>
                                        </p:attrNameLst>
                                      </p:cBhvr>
                                      <p:to>
                                        <p:strVal val="visible"/>
                                      </p:to>
                                    </p:set>
                                    <p:animEffect filter="fade" transition="in">
                                      <p:cBhvr>
                                        <p:cTn dur="1000" id="259"/>
                                        <p:tgtEl>
                                          <p:spTgt spid="13368"/>
                                        </p:tgtEl>
                                      </p:cBhvr>
                                    </p:animEffect>
                                    <p:anim calcmode="lin" valueType="num">
                                      <p:cBhvr>
                                        <p:cTn dur="1000" fill="hold" id="260"/>
                                        <p:tgtEl>
                                          <p:spTgt spid="13368"/>
                                        </p:tgtEl>
                                        <p:attrNameLst>
                                          <p:attrName>ppt_x</p:attrName>
                                        </p:attrNameLst>
                                      </p:cBhvr>
                                      <p:tavLst>
                                        <p:tav tm="0">
                                          <p:val>
                                            <p:strVal val="#ppt_x"/>
                                          </p:val>
                                        </p:tav>
                                        <p:tav tm="100000">
                                          <p:val>
                                            <p:strVal val="#ppt_x"/>
                                          </p:val>
                                        </p:tav>
                                      </p:tavLst>
                                    </p:anim>
                                    <p:anim calcmode="lin" valueType="num">
                                      <p:cBhvr>
                                        <p:cTn dur="1000" fill="hold" id="261"/>
                                        <p:tgtEl>
                                          <p:spTgt spid="13368"/>
                                        </p:tgtEl>
                                        <p:attrNameLst>
                                          <p:attrName>ppt_y</p:attrName>
                                        </p:attrNameLst>
                                      </p:cBhvr>
                                      <p:tavLst>
                                        <p:tav tm="0">
                                          <p:val>
                                            <p:strVal val="#ppt_y+.1"/>
                                          </p:val>
                                        </p:tav>
                                        <p:tav tm="100000">
                                          <p:val>
                                            <p:strVal val="#ppt_y"/>
                                          </p:val>
                                        </p:tav>
                                      </p:tavLst>
                                    </p:anim>
                                  </p:childTnLst>
                                </p:cTn>
                              </p:par>
                            </p:childTnLst>
                          </p:cTn>
                        </p:par>
                        <p:par>
                          <p:cTn fill="hold" id="262" nodeType="afterGroup">
                            <p:stCondLst>
                              <p:cond delay="15000"/>
                            </p:stCondLst>
                            <p:childTnLst>
                              <p:par>
                                <p:cTn fill="hold" grpId="0" id="263" nodeType="afterEffect" presetClass="entr" presetID="21" presetSubtype="1">
                                  <p:stCondLst>
                                    <p:cond delay="0"/>
                                  </p:stCondLst>
                                  <p:childTnLst>
                                    <p:set>
                                      <p:cBhvr>
                                        <p:cTn dur="1" fill="hold" id="264">
                                          <p:stCondLst>
                                            <p:cond delay="0"/>
                                          </p:stCondLst>
                                        </p:cTn>
                                        <p:tgtEl>
                                          <p:spTgt spid="4"/>
                                        </p:tgtEl>
                                        <p:attrNameLst>
                                          <p:attrName>style.visibility</p:attrName>
                                        </p:attrNameLst>
                                      </p:cBhvr>
                                      <p:to>
                                        <p:strVal val="visible"/>
                                      </p:to>
                                    </p:set>
                                    <p:animEffect filter="wheel(1)" transition="in">
                                      <p:cBhvr>
                                        <p:cTn dur="2000" id="265"/>
                                        <p:tgtEl>
                                          <p:spTgt spid="4"/>
                                        </p:tgtEl>
                                      </p:cBhvr>
                                    </p:animEffect>
                                  </p:childTnLst>
                                </p:cTn>
                              </p:par>
                            </p:childTnLst>
                          </p:cTn>
                        </p:par>
                        <p:par>
                          <p:cTn fill="hold" id="266" nodeType="afterGroup">
                            <p:stCondLst>
                              <p:cond delay="17000"/>
                            </p:stCondLst>
                            <p:childTnLst>
                              <p:par>
                                <p:cTn fill="hold" id="267" nodeType="afterEffect" presetClass="entr" presetID="15" presetSubtype="0">
                                  <p:stCondLst>
                                    <p:cond delay="0"/>
                                  </p:stCondLst>
                                  <p:childTnLst>
                                    <p:set>
                                      <p:cBhvr>
                                        <p:cTn dur="1" fill="hold" id="268">
                                          <p:stCondLst>
                                            <p:cond delay="0"/>
                                          </p:stCondLst>
                                        </p:cTn>
                                        <p:tgtEl>
                                          <p:spTgt spid="13387"/>
                                        </p:tgtEl>
                                        <p:attrNameLst>
                                          <p:attrName>style.visibility</p:attrName>
                                        </p:attrNameLst>
                                      </p:cBhvr>
                                      <p:to>
                                        <p:strVal val="visible"/>
                                      </p:to>
                                    </p:set>
                                    <p:anim calcmode="lin" valueType="num">
                                      <p:cBhvr>
                                        <p:cTn dur="1000" fill="hold" id="269"/>
                                        <p:tgtEl>
                                          <p:spTgt spid="13387"/>
                                        </p:tgtEl>
                                        <p:attrNameLst>
                                          <p:attrName>ppt_w</p:attrName>
                                        </p:attrNameLst>
                                      </p:cBhvr>
                                      <p:tavLst>
                                        <p:tav tm="0">
                                          <p:val>
                                            <p:fltVal val="0"/>
                                          </p:val>
                                        </p:tav>
                                        <p:tav tm="100000">
                                          <p:val>
                                            <p:strVal val="#ppt_w"/>
                                          </p:val>
                                        </p:tav>
                                      </p:tavLst>
                                    </p:anim>
                                    <p:anim calcmode="lin" valueType="num">
                                      <p:cBhvr>
                                        <p:cTn dur="1000" fill="hold" id="270"/>
                                        <p:tgtEl>
                                          <p:spTgt spid="13387"/>
                                        </p:tgtEl>
                                        <p:attrNameLst>
                                          <p:attrName>ppt_h</p:attrName>
                                        </p:attrNameLst>
                                      </p:cBhvr>
                                      <p:tavLst>
                                        <p:tav tm="0">
                                          <p:val>
                                            <p:fltVal val="0"/>
                                          </p:val>
                                        </p:tav>
                                        <p:tav tm="100000">
                                          <p:val>
                                            <p:strVal val="#ppt_h"/>
                                          </p:val>
                                        </p:tav>
                                      </p:tavLst>
                                    </p:anim>
                                    <p:anim calcmode="lin" valueType="num">
                                      <p:cBhvr>
                                        <p:cTn dur="1000" fill="hold" id="271"/>
                                        <p:tgtEl>
                                          <p:spTgt spid="13387"/>
                                        </p:tgtEl>
                                        <p:attrNameLst>
                                          <p:attrName>ppt_x</p:attrName>
                                        </p:attrNameLst>
                                      </p:cBhvr>
                                      <p:tavLst>
                                        <p:tav fmla="#ppt_x+(cos(-2*pi*(1-$))*-#ppt_x-sin(-2*pi*(1-$))*(1-#ppt_y))*(1-$)" tm="0">
                                          <p:val>
                                            <p:fltVal val="0"/>
                                          </p:val>
                                        </p:tav>
                                        <p:tav tm="100000">
                                          <p:val>
                                            <p:fltVal val="1"/>
                                          </p:val>
                                        </p:tav>
                                      </p:tavLst>
                                    </p:anim>
                                    <p:anim calcmode="lin" valueType="num">
                                      <p:cBhvr>
                                        <p:cTn dur="1000" fill="hold" id="272"/>
                                        <p:tgtEl>
                                          <p:spTgt spid="13387"/>
                                        </p:tgtEl>
                                        <p:attrNameLst>
                                          <p:attrName>ppt_y</p:attrName>
                                        </p:attrNameLst>
                                      </p:cBhvr>
                                      <p:tavLst>
                                        <p:tav fmla="#ppt_y+(sin(-2*pi*(1-$))*-#ppt_x+cos(-2*pi*(1-$))*(1-#ppt_y))*(1-$)" tm="0">
                                          <p:val>
                                            <p:fltVal val="0"/>
                                          </p:val>
                                        </p:tav>
                                        <p:tav tm="100000">
                                          <p:val>
                                            <p:fltVal val="1"/>
                                          </p:val>
                                        </p:tav>
                                      </p:tavLst>
                                    </p:anim>
                                  </p:childTnLst>
                                </p:cTn>
                              </p:par>
                            </p:childTnLst>
                          </p:cTn>
                        </p:par>
                        <p:par>
                          <p:cTn fill="hold" id="273" nodeType="afterGroup">
                            <p:stCondLst>
                              <p:cond delay="18000"/>
                            </p:stCondLst>
                            <p:childTnLst>
                              <p:par>
                                <p:cTn fill="hold" grpId="0" id="274" nodeType="afterEffect" presetClass="entr" presetID="2" presetSubtype="8">
                                  <p:stCondLst>
                                    <p:cond delay="0"/>
                                  </p:stCondLst>
                                  <p:childTnLst>
                                    <p:set>
                                      <p:cBhvr>
                                        <p:cTn dur="1" fill="hold" id="275">
                                          <p:stCondLst>
                                            <p:cond delay="0"/>
                                          </p:stCondLst>
                                        </p:cTn>
                                        <p:tgtEl>
                                          <p:spTgt spid="13372"/>
                                        </p:tgtEl>
                                        <p:attrNameLst>
                                          <p:attrName>style.visibility</p:attrName>
                                        </p:attrNameLst>
                                      </p:cBhvr>
                                      <p:to>
                                        <p:strVal val="visible"/>
                                      </p:to>
                                    </p:set>
                                    <p:anim calcmode="lin" valueType="num">
                                      <p:cBhvr additive="base">
                                        <p:cTn dur="500" fill="hold" id="276"/>
                                        <p:tgtEl>
                                          <p:spTgt spid="13372"/>
                                        </p:tgtEl>
                                        <p:attrNameLst>
                                          <p:attrName>ppt_x</p:attrName>
                                        </p:attrNameLst>
                                      </p:cBhvr>
                                      <p:tavLst>
                                        <p:tav tm="0">
                                          <p:val>
                                            <p:strVal val="0-#ppt_w/2"/>
                                          </p:val>
                                        </p:tav>
                                        <p:tav tm="100000">
                                          <p:val>
                                            <p:strVal val="#ppt_x"/>
                                          </p:val>
                                        </p:tav>
                                      </p:tavLst>
                                    </p:anim>
                                    <p:anim calcmode="lin" valueType="num">
                                      <p:cBhvr additive="base">
                                        <p:cTn dur="500" fill="hold" id="277"/>
                                        <p:tgtEl>
                                          <p:spTgt spid="13372"/>
                                        </p:tgtEl>
                                        <p:attrNameLst>
                                          <p:attrName>ppt_y</p:attrName>
                                        </p:attrNameLst>
                                      </p:cBhvr>
                                      <p:tavLst>
                                        <p:tav tm="0">
                                          <p:val>
                                            <p:strVal val="#ppt_y"/>
                                          </p:val>
                                        </p:tav>
                                        <p:tav tm="100000">
                                          <p:val>
                                            <p:strVal val="#ppt_y"/>
                                          </p:val>
                                        </p:tav>
                                      </p:tavLst>
                                    </p:anim>
                                  </p:childTnLst>
                                </p:cTn>
                              </p:par>
                              <p:par>
                                <p:cTn fill="hold" grpId="0" id="278" nodeType="withEffect" presetClass="entr" presetID="2" presetSubtype="8">
                                  <p:stCondLst>
                                    <p:cond delay="0"/>
                                  </p:stCondLst>
                                  <p:childTnLst>
                                    <p:set>
                                      <p:cBhvr>
                                        <p:cTn dur="1" fill="hold" id="279">
                                          <p:stCondLst>
                                            <p:cond delay="0"/>
                                          </p:stCondLst>
                                        </p:cTn>
                                        <p:tgtEl>
                                          <p:spTgt spid="13373"/>
                                        </p:tgtEl>
                                        <p:attrNameLst>
                                          <p:attrName>style.visibility</p:attrName>
                                        </p:attrNameLst>
                                      </p:cBhvr>
                                      <p:to>
                                        <p:strVal val="visible"/>
                                      </p:to>
                                    </p:set>
                                    <p:anim calcmode="lin" valueType="num">
                                      <p:cBhvr additive="base">
                                        <p:cTn dur="500" fill="hold" id="280"/>
                                        <p:tgtEl>
                                          <p:spTgt spid="13373"/>
                                        </p:tgtEl>
                                        <p:attrNameLst>
                                          <p:attrName>ppt_x</p:attrName>
                                        </p:attrNameLst>
                                      </p:cBhvr>
                                      <p:tavLst>
                                        <p:tav tm="0">
                                          <p:val>
                                            <p:strVal val="0-#ppt_w/2"/>
                                          </p:val>
                                        </p:tav>
                                        <p:tav tm="100000">
                                          <p:val>
                                            <p:strVal val="#ppt_x"/>
                                          </p:val>
                                        </p:tav>
                                      </p:tavLst>
                                    </p:anim>
                                    <p:anim calcmode="lin" valueType="num">
                                      <p:cBhvr additive="base">
                                        <p:cTn dur="500" fill="hold" id="281"/>
                                        <p:tgtEl>
                                          <p:spTgt spid="13373"/>
                                        </p:tgtEl>
                                        <p:attrNameLst>
                                          <p:attrName>ppt_y</p:attrName>
                                        </p:attrNameLst>
                                      </p:cBhvr>
                                      <p:tavLst>
                                        <p:tav tm="0">
                                          <p:val>
                                            <p:strVal val="#ppt_y"/>
                                          </p:val>
                                        </p:tav>
                                        <p:tav tm="100000">
                                          <p:val>
                                            <p:strVal val="#ppt_y"/>
                                          </p:val>
                                        </p:tav>
                                      </p:tavLst>
                                    </p:anim>
                                  </p:childTnLst>
                                </p:cTn>
                              </p:par>
                            </p:childTnLst>
                          </p:cTn>
                        </p:par>
                        <p:par>
                          <p:cTn fill="hold" id="282" nodeType="afterGroup">
                            <p:stCondLst>
                              <p:cond delay="18500"/>
                            </p:stCondLst>
                            <p:childTnLst>
                              <p:par>
                                <p:cTn fill="hold" grpId="0" id="283" nodeType="afterEffect" presetClass="entr" presetID="42" presetSubtype="0">
                                  <p:stCondLst>
                                    <p:cond delay="0"/>
                                  </p:stCondLst>
                                  <p:childTnLst>
                                    <p:set>
                                      <p:cBhvr>
                                        <p:cTn dur="1" fill="hold" id="284">
                                          <p:stCondLst>
                                            <p:cond delay="0"/>
                                          </p:stCondLst>
                                        </p:cTn>
                                        <p:tgtEl>
                                          <p:spTgt spid="13374"/>
                                        </p:tgtEl>
                                        <p:attrNameLst>
                                          <p:attrName>style.visibility</p:attrName>
                                        </p:attrNameLst>
                                      </p:cBhvr>
                                      <p:to>
                                        <p:strVal val="visible"/>
                                      </p:to>
                                    </p:set>
                                    <p:animEffect filter="fade" transition="in">
                                      <p:cBhvr>
                                        <p:cTn dur="1000" id="285"/>
                                        <p:tgtEl>
                                          <p:spTgt spid="13374"/>
                                        </p:tgtEl>
                                      </p:cBhvr>
                                    </p:animEffect>
                                    <p:anim calcmode="lin" valueType="num">
                                      <p:cBhvr>
                                        <p:cTn dur="1000" fill="hold" id="286"/>
                                        <p:tgtEl>
                                          <p:spTgt spid="13374"/>
                                        </p:tgtEl>
                                        <p:attrNameLst>
                                          <p:attrName>ppt_x</p:attrName>
                                        </p:attrNameLst>
                                      </p:cBhvr>
                                      <p:tavLst>
                                        <p:tav tm="0">
                                          <p:val>
                                            <p:strVal val="#ppt_x"/>
                                          </p:val>
                                        </p:tav>
                                        <p:tav tm="100000">
                                          <p:val>
                                            <p:strVal val="#ppt_x"/>
                                          </p:val>
                                        </p:tav>
                                      </p:tavLst>
                                    </p:anim>
                                    <p:anim calcmode="lin" valueType="num">
                                      <p:cBhvr>
                                        <p:cTn dur="1000" fill="hold" id="287"/>
                                        <p:tgtEl>
                                          <p:spTgt spid="13374"/>
                                        </p:tgtEl>
                                        <p:attrNameLst>
                                          <p:attrName>ppt_y</p:attrName>
                                        </p:attrNameLst>
                                      </p:cBhvr>
                                      <p:tavLst>
                                        <p:tav tm="0">
                                          <p:val>
                                            <p:strVal val="#ppt_y+.1"/>
                                          </p:val>
                                        </p:tav>
                                        <p:tav tm="100000">
                                          <p:val>
                                            <p:strVal val="#ppt_y"/>
                                          </p:val>
                                        </p:tav>
                                      </p:tavLst>
                                    </p:anim>
                                  </p:childTnLst>
                                </p:cTn>
                              </p:par>
                              <p:par>
                                <p:cTn fill="hold" grpId="0" id="288" nodeType="withEffect" presetClass="entr" presetID="42" presetSubtype="0">
                                  <p:stCondLst>
                                    <p:cond delay="0"/>
                                  </p:stCondLst>
                                  <p:childTnLst>
                                    <p:set>
                                      <p:cBhvr>
                                        <p:cTn dur="1" fill="hold" id="289">
                                          <p:stCondLst>
                                            <p:cond delay="0"/>
                                          </p:stCondLst>
                                        </p:cTn>
                                        <p:tgtEl>
                                          <p:spTgt spid="13375"/>
                                        </p:tgtEl>
                                        <p:attrNameLst>
                                          <p:attrName>style.visibility</p:attrName>
                                        </p:attrNameLst>
                                      </p:cBhvr>
                                      <p:to>
                                        <p:strVal val="visible"/>
                                      </p:to>
                                    </p:set>
                                    <p:animEffect filter="fade" transition="in">
                                      <p:cBhvr>
                                        <p:cTn dur="1000" id="290"/>
                                        <p:tgtEl>
                                          <p:spTgt spid="13375"/>
                                        </p:tgtEl>
                                      </p:cBhvr>
                                    </p:animEffect>
                                    <p:anim calcmode="lin" valueType="num">
                                      <p:cBhvr>
                                        <p:cTn dur="1000" fill="hold" id="291"/>
                                        <p:tgtEl>
                                          <p:spTgt spid="13375"/>
                                        </p:tgtEl>
                                        <p:attrNameLst>
                                          <p:attrName>ppt_x</p:attrName>
                                        </p:attrNameLst>
                                      </p:cBhvr>
                                      <p:tavLst>
                                        <p:tav tm="0">
                                          <p:val>
                                            <p:strVal val="#ppt_x"/>
                                          </p:val>
                                        </p:tav>
                                        <p:tav tm="100000">
                                          <p:val>
                                            <p:strVal val="#ppt_x"/>
                                          </p:val>
                                        </p:tav>
                                      </p:tavLst>
                                    </p:anim>
                                    <p:anim calcmode="lin" valueType="num">
                                      <p:cBhvr>
                                        <p:cTn dur="1000" fill="hold" id="292"/>
                                        <p:tgtEl>
                                          <p:spTgt spid="13375"/>
                                        </p:tgtEl>
                                        <p:attrNameLst>
                                          <p:attrName>ppt_y</p:attrName>
                                        </p:attrNameLst>
                                      </p:cBhvr>
                                      <p:tavLst>
                                        <p:tav tm="0">
                                          <p:val>
                                            <p:strVal val="#ppt_y+.1"/>
                                          </p:val>
                                        </p:tav>
                                        <p:tav tm="100000">
                                          <p:val>
                                            <p:strVal val="#ppt_y"/>
                                          </p:val>
                                        </p:tav>
                                      </p:tavLst>
                                    </p:anim>
                                  </p:childTnLst>
                                </p:cTn>
                              </p:par>
                              <p:par>
                                <p:cTn fill="hold" grpId="0" id="293" nodeType="withEffect" presetClass="entr" presetID="42" presetSubtype="0">
                                  <p:stCondLst>
                                    <p:cond delay="0"/>
                                  </p:stCondLst>
                                  <p:childTnLst>
                                    <p:set>
                                      <p:cBhvr>
                                        <p:cTn dur="1" fill="hold" id="294">
                                          <p:stCondLst>
                                            <p:cond delay="0"/>
                                          </p:stCondLst>
                                        </p:cTn>
                                        <p:tgtEl>
                                          <p:spTgt spid="13376"/>
                                        </p:tgtEl>
                                        <p:attrNameLst>
                                          <p:attrName>style.visibility</p:attrName>
                                        </p:attrNameLst>
                                      </p:cBhvr>
                                      <p:to>
                                        <p:strVal val="visible"/>
                                      </p:to>
                                    </p:set>
                                    <p:animEffect filter="fade" transition="in">
                                      <p:cBhvr>
                                        <p:cTn dur="1000" id="295"/>
                                        <p:tgtEl>
                                          <p:spTgt spid="13376"/>
                                        </p:tgtEl>
                                      </p:cBhvr>
                                    </p:animEffect>
                                    <p:anim calcmode="lin" valueType="num">
                                      <p:cBhvr>
                                        <p:cTn dur="1000" fill="hold" id="296"/>
                                        <p:tgtEl>
                                          <p:spTgt spid="13376"/>
                                        </p:tgtEl>
                                        <p:attrNameLst>
                                          <p:attrName>ppt_x</p:attrName>
                                        </p:attrNameLst>
                                      </p:cBhvr>
                                      <p:tavLst>
                                        <p:tav tm="0">
                                          <p:val>
                                            <p:strVal val="#ppt_x"/>
                                          </p:val>
                                        </p:tav>
                                        <p:tav tm="100000">
                                          <p:val>
                                            <p:strVal val="#ppt_x"/>
                                          </p:val>
                                        </p:tav>
                                      </p:tavLst>
                                    </p:anim>
                                    <p:anim calcmode="lin" valueType="num">
                                      <p:cBhvr>
                                        <p:cTn dur="1000" fill="hold" id="297"/>
                                        <p:tgtEl>
                                          <p:spTgt spid="13376"/>
                                        </p:tgtEl>
                                        <p:attrNameLst>
                                          <p:attrName>ppt_y</p:attrName>
                                        </p:attrNameLst>
                                      </p:cBhvr>
                                      <p:tavLst>
                                        <p:tav tm="0">
                                          <p:val>
                                            <p:strVal val="#ppt_y+.1"/>
                                          </p:val>
                                        </p:tav>
                                        <p:tav tm="100000">
                                          <p:val>
                                            <p:strVal val="#ppt_y"/>
                                          </p:val>
                                        </p:tav>
                                      </p:tavLst>
                                    </p:anim>
                                  </p:childTnLst>
                                </p:cTn>
                              </p:par>
                              <p:par>
                                <p:cTn fill="hold" grpId="0" id="298" nodeType="withEffect" presetClass="entr" presetID="42" presetSubtype="0">
                                  <p:stCondLst>
                                    <p:cond delay="0"/>
                                  </p:stCondLst>
                                  <p:childTnLst>
                                    <p:set>
                                      <p:cBhvr>
                                        <p:cTn dur="1" fill="hold" id="299">
                                          <p:stCondLst>
                                            <p:cond delay="0"/>
                                          </p:stCondLst>
                                        </p:cTn>
                                        <p:tgtEl>
                                          <p:spTgt spid="13377"/>
                                        </p:tgtEl>
                                        <p:attrNameLst>
                                          <p:attrName>style.visibility</p:attrName>
                                        </p:attrNameLst>
                                      </p:cBhvr>
                                      <p:to>
                                        <p:strVal val="visible"/>
                                      </p:to>
                                    </p:set>
                                    <p:animEffect filter="fade" transition="in">
                                      <p:cBhvr>
                                        <p:cTn dur="1000" id="300"/>
                                        <p:tgtEl>
                                          <p:spTgt spid="13377"/>
                                        </p:tgtEl>
                                      </p:cBhvr>
                                    </p:animEffect>
                                    <p:anim calcmode="lin" valueType="num">
                                      <p:cBhvr>
                                        <p:cTn dur="1000" fill="hold" id="301"/>
                                        <p:tgtEl>
                                          <p:spTgt spid="13377"/>
                                        </p:tgtEl>
                                        <p:attrNameLst>
                                          <p:attrName>ppt_x</p:attrName>
                                        </p:attrNameLst>
                                      </p:cBhvr>
                                      <p:tavLst>
                                        <p:tav tm="0">
                                          <p:val>
                                            <p:strVal val="#ppt_x"/>
                                          </p:val>
                                        </p:tav>
                                        <p:tav tm="100000">
                                          <p:val>
                                            <p:strVal val="#ppt_x"/>
                                          </p:val>
                                        </p:tav>
                                      </p:tavLst>
                                    </p:anim>
                                    <p:anim calcmode="lin" valueType="num">
                                      <p:cBhvr>
                                        <p:cTn dur="1000" fill="hold" id="302"/>
                                        <p:tgtEl>
                                          <p:spTgt spid="13377"/>
                                        </p:tgtEl>
                                        <p:attrNameLst>
                                          <p:attrName>ppt_y</p:attrName>
                                        </p:attrNameLst>
                                      </p:cBhvr>
                                      <p:tavLst>
                                        <p:tav tm="0">
                                          <p:val>
                                            <p:strVal val="#ppt_y+.1"/>
                                          </p:val>
                                        </p:tav>
                                        <p:tav tm="100000">
                                          <p:val>
                                            <p:strVal val="#ppt_y"/>
                                          </p:val>
                                        </p:tav>
                                      </p:tavLst>
                                    </p:anim>
                                  </p:childTnLst>
                                </p:cTn>
                              </p:par>
                              <p:par>
                                <p:cTn fill="hold" grpId="0" id="303" nodeType="withEffect" presetClass="entr" presetID="42" presetSubtype="0">
                                  <p:stCondLst>
                                    <p:cond delay="0"/>
                                  </p:stCondLst>
                                  <p:childTnLst>
                                    <p:set>
                                      <p:cBhvr>
                                        <p:cTn dur="1" fill="hold" id="304">
                                          <p:stCondLst>
                                            <p:cond delay="0"/>
                                          </p:stCondLst>
                                        </p:cTn>
                                        <p:tgtEl>
                                          <p:spTgt spid="13378"/>
                                        </p:tgtEl>
                                        <p:attrNameLst>
                                          <p:attrName>style.visibility</p:attrName>
                                        </p:attrNameLst>
                                      </p:cBhvr>
                                      <p:to>
                                        <p:strVal val="visible"/>
                                      </p:to>
                                    </p:set>
                                    <p:animEffect filter="fade" transition="in">
                                      <p:cBhvr>
                                        <p:cTn dur="1000" id="305"/>
                                        <p:tgtEl>
                                          <p:spTgt spid="13378"/>
                                        </p:tgtEl>
                                      </p:cBhvr>
                                    </p:animEffect>
                                    <p:anim calcmode="lin" valueType="num">
                                      <p:cBhvr>
                                        <p:cTn dur="1000" fill="hold" id="306"/>
                                        <p:tgtEl>
                                          <p:spTgt spid="13378"/>
                                        </p:tgtEl>
                                        <p:attrNameLst>
                                          <p:attrName>ppt_x</p:attrName>
                                        </p:attrNameLst>
                                      </p:cBhvr>
                                      <p:tavLst>
                                        <p:tav tm="0">
                                          <p:val>
                                            <p:strVal val="#ppt_x"/>
                                          </p:val>
                                        </p:tav>
                                        <p:tav tm="100000">
                                          <p:val>
                                            <p:strVal val="#ppt_x"/>
                                          </p:val>
                                        </p:tav>
                                      </p:tavLst>
                                    </p:anim>
                                    <p:anim calcmode="lin" valueType="num">
                                      <p:cBhvr>
                                        <p:cTn dur="1000" fill="hold" id="307"/>
                                        <p:tgtEl>
                                          <p:spTgt spid="13378"/>
                                        </p:tgtEl>
                                        <p:attrNameLst>
                                          <p:attrName>ppt_y</p:attrName>
                                        </p:attrNameLst>
                                      </p:cBhvr>
                                      <p:tavLst>
                                        <p:tav tm="0">
                                          <p:val>
                                            <p:strVal val="#ppt_y+.1"/>
                                          </p:val>
                                        </p:tav>
                                        <p:tav tm="100000">
                                          <p:val>
                                            <p:strVal val="#ppt_y"/>
                                          </p:val>
                                        </p:tav>
                                      </p:tavLst>
                                    </p:anim>
                                  </p:childTnLst>
                                </p:cTn>
                              </p:par>
                              <p:par>
                                <p:cTn fill="hold" grpId="0" id="308" nodeType="withEffect" presetClass="entr" presetID="42" presetSubtype="0">
                                  <p:stCondLst>
                                    <p:cond delay="0"/>
                                  </p:stCondLst>
                                  <p:childTnLst>
                                    <p:set>
                                      <p:cBhvr>
                                        <p:cTn dur="1" fill="hold" id="309">
                                          <p:stCondLst>
                                            <p:cond delay="0"/>
                                          </p:stCondLst>
                                        </p:cTn>
                                        <p:tgtEl>
                                          <p:spTgt spid="13379"/>
                                        </p:tgtEl>
                                        <p:attrNameLst>
                                          <p:attrName>style.visibility</p:attrName>
                                        </p:attrNameLst>
                                      </p:cBhvr>
                                      <p:to>
                                        <p:strVal val="visible"/>
                                      </p:to>
                                    </p:set>
                                    <p:animEffect filter="fade" transition="in">
                                      <p:cBhvr>
                                        <p:cTn dur="1000" id="310"/>
                                        <p:tgtEl>
                                          <p:spTgt spid="13379"/>
                                        </p:tgtEl>
                                      </p:cBhvr>
                                    </p:animEffect>
                                    <p:anim calcmode="lin" valueType="num">
                                      <p:cBhvr>
                                        <p:cTn dur="1000" fill="hold" id="311"/>
                                        <p:tgtEl>
                                          <p:spTgt spid="13379"/>
                                        </p:tgtEl>
                                        <p:attrNameLst>
                                          <p:attrName>ppt_x</p:attrName>
                                        </p:attrNameLst>
                                      </p:cBhvr>
                                      <p:tavLst>
                                        <p:tav tm="0">
                                          <p:val>
                                            <p:strVal val="#ppt_x"/>
                                          </p:val>
                                        </p:tav>
                                        <p:tav tm="100000">
                                          <p:val>
                                            <p:strVal val="#ppt_x"/>
                                          </p:val>
                                        </p:tav>
                                      </p:tavLst>
                                    </p:anim>
                                    <p:anim calcmode="lin" valueType="num">
                                      <p:cBhvr>
                                        <p:cTn dur="1000" fill="hold" id="312"/>
                                        <p:tgtEl>
                                          <p:spTgt spid="13379"/>
                                        </p:tgtEl>
                                        <p:attrNameLst>
                                          <p:attrName>ppt_y</p:attrName>
                                        </p:attrNameLst>
                                      </p:cBhvr>
                                      <p:tavLst>
                                        <p:tav tm="0">
                                          <p:val>
                                            <p:strVal val="#ppt_y+.1"/>
                                          </p:val>
                                        </p:tav>
                                        <p:tav tm="100000">
                                          <p:val>
                                            <p:strVal val="#ppt_y"/>
                                          </p:val>
                                        </p:tav>
                                      </p:tavLst>
                                    </p:anim>
                                  </p:childTnLst>
                                </p:cTn>
                              </p:par>
                              <p:par>
                                <p:cTn fill="hold" grpId="0" id="313" nodeType="withEffect" presetClass="entr" presetID="42" presetSubtype="0">
                                  <p:stCondLst>
                                    <p:cond delay="0"/>
                                  </p:stCondLst>
                                  <p:childTnLst>
                                    <p:set>
                                      <p:cBhvr>
                                        <p:cTn dur="1" fill="hold" id="314">
                                          <p:stCondLst>
                                            <p:cond delay="0"/>
                                          </p:stCondLst>
                                        </p:cTn>
                                        <p:tgtEl>
                                          <p:spTgt spid="13380"/>
                                        </p:tgtEl>
                                        <p:attrNameLst>
                                          <p:attrName>style.visibility</p:attrName>
                                        </p:attrNameLst>
                                      </p:cBhvr>
                                      <p:to>
                                        <p:strVal val="visible"/>
                                      </p:to>
                                    </p:set>
                                    <p:animEffect filter="fade" transition="in">
                                      <p:cBhvr>
                                        <p:cTn dur="1000" id="315"/>
                                        <p:tgtEl>
                                          <p:spTgt spid="13380"/>
                                        </p:tgtEl>
                                      </p:cBhvr>
                                    </p:animEffect>
                                    <p:anim calcmode="lin" valueType="num">
                                      <p:cBhvr>
                                        <p:cTn dur="1000" fill="hold" id="316"/>
                                        <p:tgtEl>
                                          <p:spTgt spid="13380"/>
                                        </p:tgtEl>
                                        <p:attrNameLst>
                                          <p:attrName>ppt_x</p:attrName>
                                        </p:attrNameLst>
                                      </p:cBhvr>
                                      <p:tavLst>
                                        <p:tav tm="0">
                                          <p:val>
                                            <p:strVal val="#ppt_x"/>
                                          </p:val>
                                        </p:tav>
                                        <p:tav tm="100000">
                                          <p:val>
                                            <p:strVal val="#ppt_x"/>
                                          </p:val>
                                        </p:tav>
                                      </p:tavLst>
                                    </p:anim>
                                    <p:anim calcmode="lin" valueType="num">
                                      <p:cBhvr>
                                        <p:cTn dur="1000" fill="hold" id="317"/>
                                        <p:tgtEl>
                                          <p:spTgt spid="13380"/>
                                        </p:tgtEl>
                                        <p:attrNameLst>
                                          <p:attrName>ppt_y</p:attrName>
                                        </p:attrNameLst>
                                      </p:cBhvr>
                                      <p:tavLst>
                                        <p:tav tm="0">
                                          <p:val>
                                            <p:strVal val="#ppt_y+.1"/>
                                          </p:val>
                                        </p:tav>
                                        <p:tav tm="100000">
                                          <p:val>
                                            <p:strVal val="#ppt_y"/>
                                          </p:val>
                                        </p:tav>
                                      </p:tavLst>
                                    </p:anim>
                                  </p:childTnLst>
                                </p:cTn>
                              </p:par>
                              <p:par>
                                <p:cTn fill="hold" grpId="0" id="318" nodeType="withEffect" presetClass="entr" presetID="42" presetSubtype="0">
                                  <p:stCondLst>
                                    <p:cond delay="0"/>
                                  </p:stCondLst>
                                  <p:childTnLst>
                                    <p:set>
                                      <p:cBhvr>
                                        <p:cTn dur="1" fill="hold" id="319">
                                          <p:stCondLst>
                                            <p:cond delay="0"/>
                                          </p:stCondLst>
                                        </p:cTn>
                                        <p:tgtEl>
                                          <p:spTgt spid="13381"/>
                                        </p:tgtEl>
                                        <p:attrNameLst>
                                          <p:attrName>style.visibility</p:attrName>
                                        </p:attrNameLst>
                                      </p:cBhvr>
                                      <p:to>
                                        <p:strVal val="visible"/>
                                      </p:to>
                                    </p:set>
                                    <p:animEffect filter="fade" transition="in">
                                      <p:cBhvr>
                                        <p:cTn dur="1000" id="320"/>
                                        <p:tgtEl>
                                          <p:spTgt spid="13381"/>
                                        </p:tgtEl>
                                      </p:cBhvr>
                                    </p:animEffect>
                                    <p:anim calcmode="lin" valueType="num">
                                      <p:cBhvr>
                                        <p:cTn dur="1000" fill="hold" id="321"/>
                                        <p:tgtEl>
                                          <p:spTgt spid="13381"/>
                                        </p:tgtEl>
                                        <p:attrNameLst>
                                          <p:attrName>ppt_x</p:attrName>
                                        </p:attrNameLst>
                                      </p:cBhvr>
                                      <p:tavLst>
                                        <p:tav tm="0">
                                          <p:val>
                                            <p:strVal val="#ppt_x"/>
                                          </p:val>
                                        </p:tav>
                                        <p:tav tm="100000">
                                          <p:val>
                                            <p:strVal val="#ppt_x"/>
                                          </p:val>
                                        </p:tav>
                                      </p:tavLst>
                                    </p:anim>
                                    <p:anim calcmode="lin" valueType="num">
                                      <p:cBhvr>
                                        <p:cTn dur="1000" fill="hold" id="322"/>
                                        <p:tgtEl>
                                          <p:spTgt spid="13381"/>
                                        </p:tgtEl>
                                        <p:attrNameLst>
                                          <p:attrName>ppt_y</p:attrName>
                                        </p:attrNameLst>
                                      </p:cBhvr>
                                      <p:tavLst>
                                        <p:tav tm="0">
                                          <p:val>
                                            <p:strVal val="#ppt_y+.1"/>
                                          </p:val>
                                        </p:tav>
                                        <p:tav tm="100000">
                                          <p:val>
                                            <p:strVal val="#ppt_y"/>
                                          </p:val>
                                        </p:tav>
                                      </p:tavLst>
                                    </p:anim>
                                  </p:childTnLst>
                                </p:cTn>
                              </p:par>
                              <p:par>
                                <p:cTn fill="hold" grpId="0" id="323" nodeType="withEffect" presetClass="entr" presetID="42" presetSubtype="0">
                                  <p:stCondLst>
                                    <p:cond delay="0"/>
                                  </p:stCondLst>
                                  <p:childTnLst>
                                    <p:set>
                                      <p:cBhvr>
                                        <p:cTn dur="1" fill="hold" id="324">
                                          <p:stCondLst>
                                            <p:cond delay="0"/>
                                          </p:stCondLst>
                                        </p:cTn>
                                        <p:tgtEl>
                                          <p:spTgt spid="13382"/>
                                        </p:tgtEl>
                                        <p:attrNameLst>
                                          <p:attrName>style.visibility</p:attrName>
                                        </p:attrNameLst>
                                      </p:cBhvr>
                                      <p:to>
                                        <p:strVal val="visible"/>
                                      </p:to>
                                    </p:set>
                                    <p:animEffect filter="fade" transition="in">
                                      <p:cBhvr>
                                        <p:cTn dur="1000" id="325"/>
                                        <p:tgtEl>
                                          <p:spTgt spid="13382"/>
                                        </p:tgtEl>
                                      </p:cBhvr>
                                    </p:animEffect>
                                    <p:anim calcmode="lin" valueType="num">
                                      <p:cBhvr>
                                        <p:cTn dur="1000" fill="hold" id="326"/>
                                        <p:tgtEl>
                                          <p:spTgt spid="13382"/>
                                        </p:tgtEl>
                                        <p:attrNameLst>
                                          <p:attrName>ppt_x</p:attrName>
                                        </p:attrNameLst>
                                      </p:cBhvr>
                                      <p:tavLst>
                                        <p:tav tm="0">
                                          <p:val>
                                            <p:strVal val="#ppt_x"/>
                                          </p:val>
                                        </p:tav>
                                        <p:tav tm="100000">
                                          <p:val>
                                            <p:strVal val="#ppt_x"/>
                                          </p:val>
                                        </p:tav>
                                      </p:tavLst>
                                    </p:anim>
                                    <p:anim calcmode="lin" valueType="num">
                                      <p:cBhvr>
                                        <p:cTn dur="1000" fill="hold" id="327"/>
                                        <p:tgtEl>
                                          <p:spTgt spid="13382"/>
                                        </p:tgtEl>
                                        <p:attrNameLst>
                                          <p:attrName>ppt_y</p:attrName>
                                        </p:attrNameLst>
                                      </p:cBhvr>
                                      <p:tavLst>
                                        <p:tav tm="0">
                                          <p:val>
                                            <p:strVal val="#ppt_y+.1"/>
                                          </p:val>
                                        </p:tav>
                                        <p:tav tm="100000">
                                          <p:val>
                                            <p:strVal val="#ppt_y"/>
                                          </p:val>
                                        </p:tav>
                                      </p:tavLst>
                                    </p:anim>
                                  </p:childTnLst>
                                </p:cTn>
                              </p:par>
                              <p:par>
                                <p:cTn fill="hold" grpId="0" id="328" nodeType="withEffect" presetClass="entr" presetID="42" presetSubtype="0">
                                  <p:stCondLst>
                                    <p:cond delay="0"/>
                                  </p:stCondLst>
                                  <p:childTnLst>
                                    <p:set>
                                      <p:cBhvr>
                                        <p:cTn dur="1" fill="hold" id="329">
                                          <p:stCondLst>
                                            <p:cond delay="0"/>
                                          </p:stCondLst>
                                        </p:cTn>
                                        <p:tgtEl>
                                          <p:spTgt spid="13383"/>
                                        </p:tgtEl>
                                        <p:attrNameLst>
                                          <p:attrName>style.visibility</p:attrName>
                                        </p:attrNameLst>
                                      </p:cBhvr>
                                      <p:to>
                                        <p:strVal val="visible"/>
                                      </p:to>
                                    </p:set>
                                    <p:animEffect filter="fade" transition="in">
                                      <p:cBhvr>
                                        <p:cTn dur="1000" id="330"/>
                                        <p:tgtEl>
                                          <p:spTgt spid="13383"/>
                                        </p:tgtEl>
                                      </p:cBhvr>
                                    </p:animEffect>
                                    <p:anim calcmode="lin" valueType="num">
                                      <p:cBhvr>
                                        <p:cTn dur="1000" fill="hold" id="331"/>
                                        <p:tgtEl>
                                          <p:spTgt spid="13383"/>
                                        </p:tgtEl>
                                        <p:attrNameLst>
                                          <p:attrName>ppt_x</p:attrName>
                                        </p:attrNameLst>
                                      </p:cBhvr>
                                      <p:tavLst>
                                        <p:tav tm="0">
                                          <p:val>
                                            <p:strVal val="#ppt_x"/>
                                          </p:val>
                                        </p:tav>
                                        <p:tav tm="100000">
                                          <p:val>
                                            <p:strVal val="#ppt_x"/>
                                          </p:val>
                                        </p:tav>
                                      </p:tavLst>
                                    </p:anim>
                                    <p:anim calcmode="lin" valueType="num">
                                      <p:cBhvr>
                                        <p:cTn dur="1000" fill="hold" id="332"/>
                                        <p:tgtEl>
                                          <p:spTgt spid="13383"/>
                                        </p:tgtEl>
                                        <p:attrNameLst>
                                          <p:attrName>ppt_y</p:attrName>
                                        </p:attrNameLst>
                                      </p:cBhvr>
                                      <p:tavLst>
                                        <p:tav tm="0">
                                          <p:val>
                                            <p:strVal val="#ppt_y+.1"/>
                                          </p:val>
                                        </p:tav>
                                        <p:tav tm="100000">
                                          <p:val>
                                            <p:strVal val="#ppt_y"/>
                                          </p:val>
                                        </p:tav>
                                      </p:tavLst>
                                    </p:anim>
                                  </p:childTnLst>
                                </p:cTn>
                              </p:par>
                              <p:par>
                                <p:cTn fill="hold" grpId="0" id="333" nodeType="withEffect" presetClass="entr" presetID="42" presetSubtype="0">
                                  <p:stCondLst>
                                    <p:cond delay="0"/>
                                  </p:stCondLst>
                                  <p:childTnLst>
                                    <p:set>
                                      <p:cBhvr>
                                        <p:cTn dur="1" fill="hold" id="334">
                                          <p:stCondLst>
                                            <p:cond delay="0"/>
                                          </p:stCondLst>
                                        </p:cTn>
                                        <p:tgtEl>
                                          <p:spTgt spid="13384"/>
                                        </p:tgtEl>
                                        <p:attrNameLst>
                                          <p:attrName>style.visibility</p:attrName>
                                        </p:attrNameLst>
                                      </p:cBhvr>
                                      <p:to>
                                        <p:strVal val="visible"/>
                                      </p:to>
                                    </p:set>
                                    <p:animEffect filter="fade" transition="in">
                                      <p:cBhvr>
                                        <p:cTn dur="1000" id="335"/>
                                        <p:tgtEl>
                                          <p:spTgt spid="13384"/>
                                        </p:tgtEl>
                                      </p:cBhvr>
                                    </p:animEffect>
                                    <p:anim calcmode="lin" valueType="num">
                                      <p:cBhvr>
                                        <p:cTn dur="1000" fill="hold" id="336"/>
                                        <p:tgtEl>
                                          <p:spTgt spid="13384"/>
                                        </p:tgtEl>
                                        <p:attrNameLst>
                                          <p:attrName>ppt_x</p:attrName>
                                        </p:attrNameLst>
                                      </p:cBhvr>
                                      <p:tavLst>
                                        <p:tav tm="0">
                                          <p:val>
                                            <p:strVal val="#ppt_x"/>
                                          </p:val>
                                        </p:tav>
                                        <p:tav tm="100000">
                                          <p:val>
                                            <p:strVal val="#ppt_x"/>
                                          </p:val>
                                        </p:tav>
                                      </p:tavLst>
                                    </p:anim>
                                    <p:anim calcmode="lin" valueType="num">
                                      <p:cBhvr>
                                        <p:cTn dur="1000" fill="hold" id="337"/>
                                        <p:tgtEl>
                                          <p:spTgt spid="13384"/>
                                        </p:tgtEl>
                                        <p:attrNameLst>
                                          <p:attrName>ppt_y</p:attrName>
                                        </p:attrNameLst>
                                      </p:cBhvr>
                                      <p:tavLst>
                                        <p:tav tm="0">
                                          <p:val>
                                            <p:strVal val="#ppt_y+.1"/>
                                          </p:val>
                                        </p:tav>
                                        <p:tav tm="100000">
                                          <p:val>
                                            <p:strVal val="#ppt_y"/>
                                          </p:val>
                                        </p:tav>
                                      </p:tavLst>
                                    </p:anim>
                                  </p:childTnLst>
                                </p:cTn>
                              </p:par>
                              <p:par>
                                <p:cTn fill="hold" grpId="0" id="338" nodeType="withEffect" presetClass="entr" presetID="42" presetSubtype="0">
                                  <p:stCondLst>
                                    <p:cond delay="0"/>
                                  </p:stCondLst>
                                  <p:childTnLst>
                                    <p:set>
                                      <p:cBhvr>
                                        <p:cTn dur="1" fill="hold" id="339">
                                          <p:stCondLst>
                                            <p:cond delay="0"/>
                                          </p:stCondLst>
                                        </p:cTn>
                                        <p:tgtEl>
                                          <p:spTgt spid="13385"/>
                                        </p:tgtEl>
                                        <p:attrNameLst>
                                          <p:attrName>style.visibility</p:attrName>
                                        </p:attrNameLst>
                                      </p:cBhvr>
                                      <p:to>
                                        <p:strVal val="visible"/>
                                      </p:to>
                                    </p:set>
                                    <p:animEffect filter="fade" transition="in">
                                      <p:cBhvr>
                                        <p:cTn dur="1000" id="340"/>
                                        <p:tgtEl>
                                          <p:spTgt spid="13385"/>
                                        </p:tgtEl>
                                      </p:cBhvr>
                                    </p:animEffect>
                                    <p:anim calcmode="lin" valueType="num">
                                      <p:cBhvr>
                                        <p:cTn dur="1000" fill="hold" id="341"/>
                                        <p:tgtEl>
                                          <p:spTgt spid="13385"/>
                                        </p:tgtEl>
                                        <p:attrNameLst>
                                          <p:attrName>ppt_x</p:attrName>
                                        </p:attrNameLst>
                                      </p:cBhvr>
                                      <p:tavLst>
                                        <p:tav tm="0">
                                          <p:val>
                                            <p:strVal val="#ppt_x"/>
                                          </p:val>
                                        </p:tav>
                                        <p:tav tm="100000">
                                          <p:val>
                                            <p:strVal val="#ppt_x"/>
                                          </p:val>
                                        </p:tav>
                                      </p:tavLst>
                                    </p:anim>
                                    <p:anim calcmode="lin" valueType="num">
                                      <p:cBhvr>
                                        <p:cTn dur="1000" fill="hold" id="342"/>
                                        <p:tgtEl>
                                          <p:spTgt spid="13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18"/>
      <p:bldP grpId="0" spid="13321"/>
      <p:bldP grpId="0" spid="13322"/>
      <p:bldP grpId="0" spid="13323"/>
      <p:bldP grpId="0" spid="13324"/>
      <p:bldP grpId="0" spid="13325"/>
      <p:bldP grpId="0" spid="13326"/>
      <p:bldP grpId="0" spid="13327"/>
      <p:bldP grpId="0" spid="13328"/>
      <p:bldP grpId="0" spid="13329"/>
      <p:bldP grpId="0" spid="13330"/>
      <p:bldP grpId="0" spid="13331"/>
      <p:bldP grpId="0" spid="13332"/>
      <p:bldP grpId="0" spid="13333"/>
      <p:bldP grpId="0" spid="13334"/>
      <p:bldP grpId="0" spid="2"/>
      <p:bldP grpId="0" spid="13338"/>
      <p:bldP grpId="0" spid="13339"/>
      <p:bldP grpId="0" spid="13340"/>
      <p:bldP grpId="0" spid="13341"/>
      <p:bldP grpId="0" spid="13342"/>
      <p:bldP grpId="0" spid="13343"/>
      <p:bldP grpId="0" spid="13344"/>
      <p:bldP grpId="0" spid="13345"/>
      <p:bldP grpId="0" spid="13346"/>
      <p:bldP grpId="0" spid="13347"/>
      <p:bldP grpId="0" spid="13348"/>
      <p:bldP grpId="0" spid="13349"/>
      <p:bldP grpId="0" spid="13350"/>
      <p:bldP grpId="0" spid="13351"/>
      <p:bldP grpId="0" spid="3"/>
      <p:bldP grpId="0" spid="13355"/>
      <p:bldP grpId="0" spid="13356"/>
      <p:bldP grpId="0" spid="13357"/>
      <p:bldP grpId="0" spid="13358"/>
      <p:bldP grpId="0" spid="13359"/>
      <p:bldP grpId="0" spid="13360"/>
      <p:bldP grpId="0" spid="13361"/>
      <p:bldP grpId="0" spid="13362"/>
      <p:bldP grpId="0" spid="13363"/>
      <p:bldP grpId="0" spid="13364"/>
      <p:bldP grpId="0" spid="13365"/>
      <p:bldP grpId="0" spid="13366"/>
      <p:bldP grpId="0" spid="13367"/>
      <p:bldP grpId="0" spid="13368"/>
      <p:bldP grpId="0" spid="4"/>
      <p:bldP grpId="0" spid="13372"/>
      <p:bldP grpId="0" spid="13373"/>
      <p:bldP grpId="0" spid="13374"/>
      <p:bldP grpId="0" spid="13375"/>
      <p:bldP grpId="0" spid="13376"/>
      <p:bldP grpId="0" spid="13377"/>
      <p:bldP grpId="0" spid="13378"/>
      <p:bldP grpId="0" spid="13379"/>
      <p:bldP grpId="0" spid="13380"/>
      <p:bldP grpId="0" spid="13381"/>
      <p:bldP grpId="0" spid="13382"/>
      <p:bldP grpId="0" spid="13383"/>
      <p:bldP grpId="0" spid="13384"/>
      <p:bldP grpId="0" spid="13385"/>
      <p:bldP grpId="0" spid="77"/>
      <p:bldP grpId="0" spid="78"/>
      <p:bldP grpId="0" spid="7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弧形 5"/>
          <p:cNvSpPr/>
          <p:nvPr/>
        </p:nvSpPr>
        <p:spPr>
          <a:xfrm rot="4727359">
            <a:off x="6419695" y="2144414"/>
            <a:ext cx="2074862" cy="2074863"/>
          </a:xfrm>
          <a:prstGeom prst="arc">
            <a:avLst>
              <a:gd fmla="val 6817764" name="adj1"/>
              <a:gd fmla="val 0" name="adj2"/>
            </a:avLst>
          </a:prstGeom>
          <a:ln w="57150">
            <a:solidFill>
              <a:srgbClr val="1848C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sp>
        <p:nvSpPr>
          <p:cNvPr id="7" name="弧形 6"/>
          <p:cNvSpPr/>
          <p:nvPr/>
        </p:nvSpPr>
        <p:spPr>
          <a:xfrm rot="14755400">
            <a:off x="4355945" y="1982489"/>
            <a:ext cx="2074862" cy="2074863"/>
          </a:xfrm>
          <a:prstGeom prst="arc">
            <a:avLst>
              <a:gd fmla="val 6817764" name="adj1"/>
              <a:gd fmla="val 0" name="adj2"/>
            </a:avLst>
          </a:prstGeom>
          <a:ln w="57150">
            <a:solidFill>
              <a:srgbClr val="1848C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sp>
        <p:nvSpPr>
          <p:cNvPr id="8" name="矩形 7"/>
          <p:cNvSpPr>
            <a:spLocks noChangeArrowheads="1"/>
          </p:cNvSpPr>
          <p:nvPr/>
        </p:nvSpPr>
        <p:spPr bwMode="auto">
          <a:xfrm>
            <a:off x="4595657" y="2592090"/>
            <a:ext cx="1641475"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tx1">
                    <a:lumMod val="95000"/>
                    <a:lumOff val="5000"/>
                  </a:schemeClr>
                </a:solidFill>
              </a:rPr>
              <a:t>Vestibulum ante ipsum primis in faucibus orci luctus et ultrices posuere cubilia Curae</a:t>
            </a:r>
          </a:p>
        </p:txBody>
      </p:sp>
      <p:sp>
        <p:nvSpPr>
          <p:cNvPr id="9" name="矩形 8"/>
          <p:cNvSpPr>
            <a:spLocks noChangeArrowheads="1"/>
          </p:cNvSpPr>
          <p:nvPr/>
        </p:nvSpPr>
        <p:spPr bwMode="auto">
          <a:xfrm>
            <a:off x="4595657" y="2342852"/>
            <a:ext cx="18097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600">
                <a:solidFill>
                  <a:schemeClr val="tx1">
                    <a:lumMod val="95000"/>
                    <a:lumOff val="5000"/>
                  </a:schemeClr>
                </a:solidFill>
              </a:rPr>
              <a:t>ADD YOUR TEXT</a:t>
            </a:r>
          </a:p>
        </p:txBody>
      </p:sp>
      <p:sp>
        <p:nvSpPr>
          <p:cNvPr id="10" name="矩形 9"/>
          <p:cNvSpPr>
            <a:spLocks noChangeArrowheads="1"/>
          </p:cNvSpPr>
          <p:nvPr/>
        </p:nvSpPr>
        <p:spPr bwMode="auto">
          <a:xfrm>
            <a:off x="6554632" y="2679402"/>
            <a:ext cx="1643062"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r" eaLnBrk="1" hangingPunct="1"/>
            <a:r>
              <a:rPr altLang="en-US" lang="zh-CN" sz="1400">
                <a:solidFill>
                  <a:schemeClr val="tx1">
                    <a:lumMod val="95000"/>
                    <a:lumOff val="5000"/>
                  </a:schemeClr>
                </a:solidFill>
              </a:rPr>
              <a:t>Vestibulum ante ipsum primis in faucibus orci luctus et ultrices posuere cubilia Curae</a:t>
            </a:r>
          </a:p>
        </p:txBody>
      </p:sp>
      <p:sp>
        <p:nvSpPr>
          <p:cNvPr id="11" name="矩形 10"/>
          <p:cNvSpPr>
            <a:spLocks noChangeArrowheads="1"/>
          </p:cNvSpPr>
          <p:nvPr/>
        </p:nvSpPr>
        <p:spPr bwMode="auto">
          <a:xfrm>
            <a:off x="6386357" y="2428577"/>
            <a:ext cx="18097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r" eaLnBrk="1" hangingPunct="1"/>
            <a:r>
              <a:rPr altLang="en-US" lang="zh-CN" sz="1600">
                <a:solidFill>
                  <a:schemeClr val="tx1">
                    <a:lumMod val="95000"/>
                    <a:lumOff val="5000"/>
                  </a:schemeClr>
                </a:solidFill>
              </a:rPr>
              <a:t>ADD YOUR TEXT</a:t>
            </a:r>
          </a:p>
        </p:txBody>
      </p:sp>
      <p:grpSp>
        <p:nvGrpSpPr>
          <p:cNvPr id="12" name="组合 11"/>
          <p:cNvGrpSpPr/>
          <p:nvPr/>
        </p:nvGrpSpPr>
        <p:grpSpPr>
          <a:xfrm>
            <a:off x="4936969" y="1358602"/>
            <a:ext cx="914400" cy="914400"/>
            <a:chOff x="5008976" y="1286594"/>
            <a:chExt cx="914400" cy="914400"/>
          </a:xfrm>
        </p:grpSpPr>
        <p:sp>
          <p:nvSpPr>
            <p:cNvPr id="13" name="椭圆 12"/>
            <p:cNvSpPr/>
            <p:nvPr/>
          </p:nvSpPr>
          <p:spPr>
            <a:xfrm>
              <a:off x="5008976" y="1286594"/>
              <a:ext cx="914400" cy="91440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sp>
          <p:nvSpPr>
            <p:cNvPr id="14" name="KSO_Shape"/>
            <p:cNvSpPr/>
            <p:nvPr/>
          </p:nvSpPr>
          <p:spPr>
            <a:xfrm>
              <a:off x="5213764" y="1554882"/>
              <a:ext cx="503237" cy="381000"/>
            </a:xfrm>
            <a:custGeom>
              <a:gdLst>
                <a:gd fmla="*/ 367281 w 529316" name="connsiteX0"/>
                <a:gd fmla="*/ 196274 h 401026" name="connsiteY0"/>
                <a:gd fmla="*/ 355293 w 529316" name="connsiteX1"/>
                <a:gd fmla="*/ 208263 h 401026" name="connsiteY1"/>
                <a:gd fmla="*/ 465090 w 529316" name="connsiteX2"/>
                <a:gd fmla="*/ 318060 h 401026" name="connsiteY2"/>
                <a:gd fmla="*/ 466739 w 529316" name="connsiteX3"/>
                <a:gd fmla="*/ 320716 h 401026" name="connsiteY3"/>
                <a:gd fmla="*/ 491723 w 529316" name="connsiteX4"/>
                <a:gd fmla="*/ 320716 h 401026" name="connsiteY4"/>
                <a:gd fmla="*/ 162035 w 529316" name="connsiteX5"/>
                <a:gd fmla="*/ 196274 h 401026" name="connsiteY5"/>
                <a:gd fmla="*/ 37593 w 529316" name="connsiteX6"/>
                <a:gd fmla="*/ 320716 h 401026" name="connsiteY6"/>
                <a:gd fmla="*/ 62577 w 529316" name="connsiteX7"/>
                <a:gd fmla="*/ 320716 h 401026" name="connsiteY7"/>
                <a:gd fmla="*/ 64225 w 529316" name="connsiteX8"/>
                <a:gd fmla="*/ 318061 h 401026" name="connsiteY8"/>
                <a:gd fmla="*/ 174023 w 529316" name="connsiteX9"/>
                <a:gd fmla="*/ 208263 h 401026" name="connsiteY9"/>
                <a:gd fmla="*/ 46349 w 529316" name="connsiteX10"/>
                <a:gd fmla="*/ 80311 h 401026" name="connsiteY10"/>
                <a:gd fmla="*/ 222791 w 529316" name="connsiteX11"/>
                <a:gd fmla="*/ 256753 h 401026" name="connsiteY11"/>
                <a:gd fmla="*/ 263500 w 529316" name="connsiteX12"/>
                <a:gd fmla="*/ 273616 h 401026" name="connsiteY12"/>
                <a:gd fmla="*/ 264659 w 529316" name="connsiteX13"/>
                <a:gd fmla="*/ 273504 h 401026" name="connsiteY13"/>
                <a:gd fmla="*/ 306525 w 529316" name="connsiteX14"/>
                <a:gd fmla="*/ 256753 h 401026" name="connsiteY14"/>
                <a:gd fmla="*/ 482968 w 529316" name="connsiteX15"/>
                <a:gd fmla="*/ 80311 h 401026" name="connsiteY15"/>
                <a:gd fmla="*/ 458990 w 529316" name="connsiteX16"/>
                <a:gd fmla="*/ 80311 h 401026" name="connsiteY16"/>
                <a:gd fmla="*/ 300904 w 529316" name="connsiteX17"/>
                <a:gd fmla="*/ 238397 h 401026" name="connsiteY17"/>
                <a:gd fmla="*/ 264659 w 529316" name="connsiteX18"/>
                <a:gd fmla="*/ 252899 h 401026" name="connsiteY18"/>
                <a:gd fmla="*/ 263656 w 529316" name="connsiteX19"/>
                <a:gd fmla="*/ 252995 h 401026" name="connsiteY19"/>
                <a:gd fmla="*/ 228412 w 529316" name="connsiteX20"/>
                <a:gd fmla="*/ 238397 h 401026" name="connsiteY20"/>
                <a:gd fmla="*/ 70326 w 529316" name="connsiteX21"/>
                <a:gd fmla="*/ 80311 h 401026" name="connsiteY21"/>
                <a:gd fmla="*/ 92015 w 529316" name="connsiteX22"/>
                <a:gd fmla="*/ 0 h 401026" name="connsiteY22"/>
                <a:gd fmla="*/ 437301 w 529316" name="connsiteX23"/>
                <a:gd fmla="*/ 0 h 401026" name="connsiteY23"/>
                <a:gd fmla="*/ 529316 w 529316" name="connsiteX24"/>
                <a:gd fmla="*/ 92015 h 401026" name="connsiteY24"/>
                <a:gd fmla="*/ 529316 w 529316" name="connsiteX25"/>
                <a:gd fmla="*/ 309011 h 401026" name="connsiteY25"/>
                <a:gd fmla="*/ 437301 w 529316" name="connsiteX26"/>
                <a:gd fmla="*/ 401026 h 401026" name="connsiteY26"/>
                <a:gd fmla="*/ 92015 w 529316" name="connsiteX27"/>
                <a:gd fmla="*/ 401026 h 401026" name="connsiteY27"/>
                <a:gd fmla="*/ 0 w 529316" name="connsiteX28"/>
                <a:gd fmla="*/ 309011 h 401026" name="connsiteY28"/>
                <a:gd fmla="*/ 0 w 529316" name="connsiteX29"/>
                <a:gd fmla="*/ 92015 h 401026" name="connsiteY29"/>
                <a:gd fmla="*/ 92015 w 529316" name="connsiteX30"/>
                <a:gd fmla="*/ 0 h 401026"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401026" w="52931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grpSp>
      <p:grpSp>
        <p:nvGrpSpPr>
          <p:cNvPr id="15" name="组合 14"/>
          <p:cNvGrpSpPr/>
          <p:nvPr/>
        </p:nvGrpSpPr>
        <p:grpSpPr>
          <a:xfrm>
            <a:off x="6694332" y="3801765"/>
            <a:ext cx="914400" cy="914400"/>
            <a:chOff x="6766339" y="3729757"/>
            <a:chExt cx="914400" cy="914400"/>
          </a:xfrm>
        </p:grpSpPr>
        <p:sp>
          <p:nvSpPr>
            <p:cNvPr id="16" name="椭圆 15"/>
            <p:cNvSpPr/>
            <p:nvPr/>
          </p:nvSpPr>
          <p:spPr>
            <a:xfrm>
              <a:off x="6766339" y="3729757"/>
              <a:ext cx="914400" cy="91440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sp>
          <p:nvSpPr>
            <p:cNvPr id="17" name="Freeform 9"/>
            <p:cNvSpPr>
              <a:spLocks noEditPoints="1"/>
            </p:cNvSpPr>
            <p:nvPr/>
          </p:nvSpPr>
          <p:spPr bwMode="auto">
            <a:xfrm>
              <a:off x="7029864" y="3993282"/>
              <a:ext cx="385762" cy="385762"/>
            </a:xfrm>
            <a:custGeom>
              <a:gdLst>
                <a:gd fmla="*/ 2147483647 w 2073" name="T0"/>
                <a:gd fmla="*/ 2147483647 h 2073" name="T1"/>
                <a:gd fmla="*/ 2147483647 w 2073" name="T2"/>
                <a:gd fmla="*/ 2147483647 h 2073" name="T3"/>
                <a:gd fmla="*/ 2147483647 w 2073" name="T4"/>
                <a:gd fmla="*/ 1230957982 h 2073" name="T5"/>
                <a:gd fmla="*/ 2147483647 w 2073" name="T6"/>
                <a:gd fmla="*/ 644480831 h 2073" name="T7"/>
                <a:gd fmla="*/ 2147483647 w 2073" name="T8"/>
                <a:gd fmla="*/ 644480831 h 2073" name="T9"/>
                <a:gd fmla="*/ 2147483647 w 2073" name="T10"/>
                <a:gd fmla="*/ 1810994228 h 2073" name="T11"/>
                <a:gd fmla="*/ 2147483647 w 2073" name="T12"/>
                <a:gd fmla="*/ 2147483647 h 2073" name="T13"/>
                <a:gd fmla="*/ 2147483647 w 2073" name="T14"/>
                <a:gd fmla="*/ 2147483647 h 2073" name="T15"/>
                <a:gd fmla="*/ 2147483647 w 2073" name="T16"/>
                <a:gd fmla="*/ 2147483647 h 2073" name="T17"/>
                <a:gd fmla="*/ 2147483647 w 2073" name="T18"/>
                <a:gd fmla="*/ 2147483647 h 2073" name="T19"/>
                <a:gd fmla="*/ 2147483647 w 2073" name="T20"/>
                <a:gd fmla="*/ 2147483647 h 2073" name="T21"/>
                <a:gd fmla="*/ 2147483647 w 2073" name="T22"/>
                <a:gd fmla="*/ 2147483647 h 2073" name="T23"/>
                <a:gd fmla="*/ 2147483647 w 2073" name="T24"/>
                <a:gd fmla="*/ 2147483647 h 2073" name="T25"/>
                <a:gd fmla="*/ 1630542283 w 2073" name="T26"/>
                <a:gd fmla="*/ 2147483647 h 2073" name="T27"/>
                <a:gd fmla="*/ 1630542283 w 2073" name="T28"/>
                <a:gd fmla="*/ 2147483647 h 2073" name="T29"/>
                <a:gd fmla="*/ 2147483647 w 2073" name="T30"/>
                <a:gd fmla="*/ 2147483647 h 2073" name="T31"/>
                <a:gd fmla="*/ 2147483647 w 2073" name="T32"/>
                <a:gd fmla="*/ 2147483647 h 2073" name="T33"/>
                <a:gd fmla="*/ 2147483647 w 2073" name="T34"/>
                <a:gd fmla="*/ 1810994228 h 2073" name="T35"/>
                <a:gd fmla="*/ 1630542283 w 2073" name="T36"/>
                <a:gd fmla="*/ 2147483647 h 2073" name="T37"/>
                <a:gd fmla="*/ 2147483647 w 2073" name="T38"/>
                <a:gd fmla="*/ 2147483647 h 2073" name="T39"/>
                <a:gd fmla="*/ 2147483647 w 2073" name="T40"/>
                <a:gd fmla="*/ 2147483647 h 2073" name="T41"/>
                <a:gd fmla="*/ 2147483647 w 2073" name="T42"/>
                <a:gd fmla="*/ 2147483647 h 2073" name="T43"/>
                <a:gd fmla="*/ 2147483647 w 2073" name="T44"/>
                <a:gd fmla="*/ 2147483647 h 2073" name="T45"/>
                <a:gd fmla="*/ 2147483647 w 2073" name="T46"/>
                <a:gd fmla="*/ 2147483647 h 2073" name="T47"/>
                <a:gd fmla="*/ 2147483647 w 2073" name="T48"/>
                <a:gd fmla="*/ 2147483647 h 2073" name="T49"/>
                <a:gd fmla="*/ 2147483647 w 2073" name="T50"/>
                <a:gd fmla="*/ 2147483647 h 2073" name="T51"/>
                <a:gd fmla="*/ 2147483647 w 2073" name="T52"/>
                <a:gd fmla="*/ 2147483647 h 2073" name="T53"/>
                <a:gd fmla="*/ 2147483647 w 2073" name="T54"/>
                <a:gd fmla="*/ 2147483647 h 2073" name="T55"/>
                <a:gd fmla="*/ 2147483647 w 2073" name="T56"/>
                <a:gd fmla="*/ 2147483647 h 2073" name="T57"/>
                <a:gd fmla="*/ 1733633037 w 2073" name="T58"/>
                <a:gd fmla="*/ 2147483647 h 2073" name="T59"/>
                <a:gd fmla="*/ 1752990548 w 2073" name="T60"/>
                <a:gd fmla="*/ 2147483647 h 2073" name="T61"/>
                <a:gd fmla="*/ 1050506222 w 2073" name="T62"/>
                <a:gd fmla="*/ 2147483647 h 2073" name="T63"/>
                <a:gd fmla="*/ 1005384536 w 2073" name="T64"/>
                <a:gd fmla="*/ 2147483647 h 2073" name="T65"/>
                <a:gd fmla="*/ 0 w 2073" name="T66"/>
                <a:gd fmla="*/ 2147483647 h 2073" name="T67"/>
                <a:gd fmla="*/ 2147483647 w 2073" name="T68"/>
                <a:gd fmla="*/ 2147483647 h 2073" name="T69"/>
                <a:gd fmla="*/ 2147483647 w 2073" name="T70"/>
                <a:gd fmla="*/ 2147483647 h 2073"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2073" w="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95000"/>
                    <a:lumOff val="5000"/>
                  </a:schemeClr>
                </a:solidFill>
              </a:endParaRPr>
            </a:p>
          </p:txBody>
        </p:sp>
      </p:grpSp>
      <p:sp>
        <p:nvSpPr>
          <p:cNvPr id="18" name="矩形 17"/>
          <p:cNvSpPr>
            <a:spLocks noChangeArrowheads="1"/>
          </p:cNvSpPr>
          <p:nvPr/>
        </p:nvSpPr>
        <p:spPr bwMode="auto">
          <a:xfrm>
            <a:off x="914203" y="1474207"/>
            <a:ext cx="3081734"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tx1">
                    <a:lumMod val="95000"/>
                    <a:lumOff val="5000"/>
                  </a:schemeClr>
                </a:solidFill>
              </a:rPr>
              <a:t>Vestibulum ante ipsum primis in faucibus orci luctus et ultrices posuere cubilia CuraeVestibulum ante ipsum primis in faucibus orci luctus et ultrices posuere cubilia Curae</a:t>
            </a:r>
          </a:p>
        </p:txBody>
      </p:sp>
      <p:sp>
        <p:nvSpPr>
          <p:cNvPr id="19" name="矩形 18"/>
          <p:cNvSpPr>
            <a:spLocks noChangeArrowheads="1"/>
          </p:cNvSpPr>
          <p:nvPr/>
        </p:nvSpPr>
        <p:spPr bwMode="auto">
          <a:xfrm>
            <a:off x="926902" y="1177453"/>
            <a:ext cx="1809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a:solidFill>
                  <a:schemeClr val="tx1">
                    <a:lumMod val="95000"/>
                    <a:lumOff val="5000"/>
                  </a:schemeClr>
                </a:solidFill>
              </a:rPr>
              <a:t>ADD YOUR TEXT</a:t>
            </a:r>
          </a:p>
        </p:txBody>
      </p:sp>
      <p:sp>
        <p:nvSpPr>
          <p:cNvPr id="20" name="矩形 19"/>
          <p:cNvSpPr>
            <a:spLocks noChangeArrowheads="1"/>
          </p:cNvSpPr>
          <p:nvPr/>
        </p:nvSpPr>
        <p:spPr bwMode="auto">
          <a:xfrm>
            <a:off x="914203" y="3419003"/>
            <a:ext cx="3225750"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tx1">
                    <a:lumMod val="95000"/>
                    <a:lumOff val="5000"/>
                  </a:schemeClr>
                </a:solidFill>
              </a:rPr>
              <a:t>Vestibulum ante ipsum primis in faucibus orci luctus et ultrices posuere cubilia CuraeVestibulum ante ipsum primis in faucibus orci luctus et ultrices posuere cubilia CuraeCurae</a:t>
            </a:r>
          </a:p>
        </p:txBody>
      </p:sp>
      <p:sp>
        <p:nvSpPr>
          <p:cNvPr id="25" name="矩形 24"/>
          <p:cNvSpPr>
            <a:spLocks noChangeArrowheads="1"/>
          </p:cNvSpPr>
          <p:nvPr/>
        </p:nvSpPr>
        <p:spPr bwMode="auto">
          <a:xfrm>
            <a:off x="926902" y="3145953"/>
            <a:ext cx="1809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a:solidFill>
                  <a:schemeClr val="tx1">
                    <a:lumMod val="95000"/>
                    <a:lumOff val="5000"/>
                  </a:schemeClr>
                </a:solidFill>
              </a:rPr>
              <a:t>ADD YOUR TEXT</a:t>
            </a:r>
          </a:p>
        </p:txBody>
      </p:sp>
      <p:sp>
        <p:nvSpPr>
          <p:cNvPr id="26" name="椭圆 25"/>
          <p:cNvSpPr/>
          <p:nvPr/>
        </p:nvSpPr>
        <p:spPr>
          <a:xfrm>
            <a:off x="539552" y="1229840"/>
            <a:ext cx="398463" cy="398463"/>
          </a:xfrm>
          <a:prstGeom prst="ellipse">
            <a:avLst/>
          </a:prstGeom>
          <a:solidFill>
            <a:srgbClr val="1848C0"/>
          </a:solidFill>
          <a:ln>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sp>
        <p:nvSpPr>
          <p:cNvPr id="27" name="椭圆 26"/>
          <p:cNvSpPr/>
          <p:nvPr/>
        </p:nvSpPr>
        <p:spPr>
          <a:xfrm>
            <a:off x="539552" y="3222153"/>
            <a:ext cx="398463" cy="400050"/>
          </a:xfrm>
          <a:prstGeom prst="ellipse">
            <a:avLst/>
          </a:prstGeom>
          <a:solidFill>
            <a:srgbClr val="1848C0"/>
          </a:solidFill>
          <a:ln>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sp>
        <p:nvSpPr>
          <p:cNvPr id="23"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具体工作完成情况</a:t>
            </a:r>
          </a:p>
        </p:txBody>
      </p:sp>
      <p:sp>
        <p:nvSpPr>
          <p:cNvPr id="24"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1+#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500" fill="hold" id="11"/>
                                        <p:tgtEl>
                                          <p:spTgt spid="31"/>
                                        </p:tgtEl>
                                        <p:attrNameLst>
                                          <p:attrName>ppt_x</p:attrName>
                                        </p:attrNameLst>
                                      </p:cBhvr>
                                      <p:tavLst>
                                        <p:tav tm="0">
                                          <p:val>
                                            <p:strVal val="0-#ppt_w/2"/>
                                          </p:val>
                                        </p:tav>
                                        <p:tav tm="100000">
                                          <p:val>
                                            <p:strVal val="#ppt_x"/>
                                          </p:val>
                                        </p:tav>
                                      </p:tavLst>
                                    </p:anim>
                                    <p:anim calcmode="lin" valueType="num">
                                      <p:cBhvr additive="base">
                                        <p:cTn dur="500" fill="hold" id="12"/>
                                        <p:tgtEl>
                                          <p:spTgt spid="3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3"/>
                                        </p:tgtEl>
                                        <p:attrNameLst>
                                          <p:attrName>style.visibility</p:attrName>
                                        </p:attrNameLst>
                                      </p:cBhvr>
                                      <p:to>
                                        <p:strVal val="visible"/>
                                      </p:to>
                                    </p:set>
                                    <p:animEffect filter="fade" transition="in">
                                      <p:cBhvr>
                                        <p:cTn dur="1000" id="16"/>
                                        <p:tgtEl>
                                          <p:spTgt spid="23"/>
                                        </p:tgtEl>
                                      </p:cBhvr>
                                    </p:animEffect>
                                    <p:anim calcmode="lin" valueType="num">
                                      <p:cBhvr>
                                        <p:cTn dur="1000" fill="hold" id="17"/>
                                        <p:tgtEl>
                                          <p:spTgt spid="23"/>
                                        </p:tgtEl>
                                        <p:attrNameLst>
                                          <p:attrName>ppt_x</p:attrName>
                                        </p:attrNameLst>
                                      </p:cBhvr>
                                      <p:tavLst>
                                        <p:tav tm="0">
                                          <p:val>
                                            <p:strVal val="#ppt_x"/>
                                          </p:val>
                                        </p:tav>
                                        <p:tav tm="100000">
                                          <p:val>
                                            <p:strVal val="#ppt_x"/>
                                          </p:val>
                                        </p:tav>
                                      </p:tavLst>
                                    </p:anim>
                                    <p:anim calcmode="lin" valueType="num">
                                      <p:cBhvr>
                                        <p:cTn dur="1000" fill="hold" id="18"/>
                                        <p:tgtEl>
                                          <p:spTgt spid="23"/>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7"/>
                                        </p:tgtEl>
                                        <p:attrNameLst>
                                          <p:attrName>style.visibility</p:attrName>
                                        </p:attrNameLst>
                                      </p:cBhvr>
                                      <p:to>
                                        <p:strVal val="visible"/>
                                      </p:to>
                                    </p:set>
                                    <p:animEffect filter="wipe(left)" transition="in">
                                      <p:cBhvr>
                                        <p:cTn dur="500" id="22"/>
                                        <p:tgtEl>
                                          <p:spTgt spid="7"/>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6"/>
                                        </p:tgtEl>
                                        <p:attrNameLst>
                                          <p:attrName>style.visibility</p:attrName>
                                        </p:attrNameLst>
                                      </p:cBhvr>
                                      <p:to>
                                        <p:strVal val="visible"/>
                                      </p:to>
                                    </p:set>
                                    <p:animEffect filter="wipe(left)" transition="in">
                                      <p:cBhvr>
                                        <p:cTn dur="500" id="26"/>
                                        <p:tgtEl>
                                          <p:spTgt spid="6"/>
                                        </p:tgtEl>
                                      </p:cBhvr>
                                    </p:animEffect>
                                  </p:childTnLst>
                                </p:cTn>
                              </p:par>
                              <p:par>
                                <p:cTn fill="hold" id="27" nodeType="withEffect" presetClass="entr" presetID="53" presetSubtype="0">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fltVal val="0"/>
                                          </p:val>
                                        </p:tav>
                                        <p:tav tm="100000">
                                          <p:val>
                                            <p:strVal val="#ppt_h"/>
                                          </p:val>
                                        </p:tav>
                                      </p:tavLst>
                                    </p:anim>
                                    <p:animEffect filter="fade" transition="in">
                                      <p:cBhvr>
                                        <p:cTn dur="500" id="31"/>
                                        <p:tgtEl>
                                          <p:spTgt spid="12"/>
                                        </p:tgtEl>
                                      </p:cBhvr>
                                    </p:animEffect>
                                  </p:childTnLst>
                                </p:cTn>
                              </p:par>
                              <p:par>
                                <p:cTn fill="hold" id="32" nodeType="withEffect" presetClass="entr" presetID="53" presetSubtype="0">
                                  <p:stCondLst>
                                    <p:cond delay="0"/>
                                  </p:stCondLst>
                                  <p:childTnLst>
                                    <p:set>
                                      <p:cBhvr>
                                        <p:cTn dur="1" fill="hold" id="33">
                                          <p:stCondLst>
                                            <p:cond delay="0"/>
                                          </p:stCondLst>
                                        </p:cTn>
                                        <p:tgtEl>
                                          <p:spTgt spid="15"/>
                                        </p:tgtEl>
                                        <p:attrNameLst>
                                          <p:attrName>style.visibility</p:attrName>
                                        </p:attrNameLst>
                                      </p:cBhvr>
                                      <p:to>
                                        <p:strVal val="visible"/>
                                      </p:to>
                                    </p:set>
                                    <p:anim calcmode="lin" valueType="num">
                                      <p:cBhvr>
                                        <p:cTn dur="500" fill="hold" id="34"/>
                                        <p:tgtEl>
                                          <p:spTgt spid="15"/>
                                        </p:tgtEl>
                                        <p:attrNameLst>
                                          <p:attrName>ppt_w</p:attrName>
                                        </p:attrNameLst>
                                      </p:cBhvr>
                                      <p:tavLst>
                                        <p:tav tm="0">
                                          <p:val>
                                            <p:fltVal val="0"/>
                                          </p:val>
                                        </p:tav>
                                        <p:tav tm="100000">
                                          <p:val>
                                            <p:strVal val="#ppt_w"/>
                                          </p:val>
                                        </p:tav>
                                      </p:tavLst>
                                    </p:anim>
                                    <p:anim calcmode="lin" valueType="num">
                                      <p:cBhvr>
                                        <p:cTn dur="500" fill="hold" id="35"/>
                                        <p:tgtEl>
                                          <p:spTgt spid="15"/>
                                        </p:tgtEl>
                                        <p:attrNameLst>
                                          <p:attrName>ppt_h</p:attrName>
                                        </p:attrNameLst>
                                      </p:cBhvr>
                                      <p:tavLst>
                                        <p:tav tm="0">
                                          <p:val>
                                            <p:fltVal val="0"/>
                                          </p:val>
                                        </p:tav>
                                        <p:tav tm="100000">
                                          <p:val>
                                            <p:strVal val="#ppt_h"/>
                                          </p:val>
                                        </p:tav>
                                      </p:tavLst>
                                    </p:anim>
                                    <p:animEffect filter="fade" transition="in">
                                      <p:cBhvr>
                                        <p:cTn dur="500" id="36"/>
                                        <p:tgtEl>
                                          <p:spTgt spid="15"/>
                                        </p:tgtEl>
                                      </p:cBhvr>
                                    </p:animEffect>
                                  </p:childTnLst>
                                </p:cTn>
                              </p:par>
                            </p:childTnLst>
                          </p:cTn>
                        </p:par>
                        <p:par>
                          <p:cTn fill="hold" id="37" nodeType="afterGroup">
                            <p:stCondLst>
                              <p:cond delay="2500"/>
                            </p:stCondLst>
                            <p:childTnLst>
                              <p:par>
                                <p:cTn fill="hold" grpId="0" id="38" nodeType="afterEffect" presetClass="entr" presetID="14" presetSubtype="10">
                                  <p:stCondLst>
                                    <p:cond delay="0"/>
                                  </p:stCondLst>
                                  <p:childTnLst>
                                    <p:set>
                                      <p:cBhvr>
                                        <p:cTn dur="1" fill="hold" id="39">
                                          <p:stCondLst>
                                            <p:cond delay="0"/>
                                          </p:stCondLst>
                                        </p:cTn>
                                        <p:tgtEl>
                                          <p:spTgt spid="9"/>
                                        </p:tgtEl>
                                        <p:attrNameLst>
                                          <p:attrName>style.visibility</p:attrName>
                                        </p:attrNameLst>
                                      </p:cBhvr>
                                      <p:to>
                                        <p:strVal val="visible"/>
                                      </p:to>
                                    </p:set>
                                    <p:animEffect filter="randombar(horizontal)" transition="in">
                                      <p:cBhvr>
                                        <p:cTn dur="500" id="40"/>
                                        <p:tgtEl>
                                          <p:spTgt spid="9"/>
                                        </p:tgtEl>
                                      </p:cBhvr>
                                    </p:animEffect>
                                  </p:childTnLst>
                                </p:cTn>
                              </p:par>
                              <p:par>
                                <p:cTn fill="hold" grpId="0" id="41" nodeType="withEffect" presetClass="entr" presetID="14" presetSubtype="10">
                                  <p:stCondLst>
                                    <p:cond delay="0"/>
                                  </p:stCondLst>
                                  <p:childTnLst>
                                    <p:set>
                                      <p:cBhvr>
                                        <p:cTn dur="1" fill="hold" id="42">
                                          <p:stCondLst>
                                            <p:cond delay="0"/>
                                          </p:stCondLst>
                                        </p:cTn>
                                        <p:tgtEl>
                                          <p:spTgt spid="8"/>
                                        </p:tgtEl>
                                        <p:attrNameLst>
                                          <p:attrName>style.visibility</p:attrName>
                                        </p:attrNameLst>
                                      </p:cBhvr>
                                      <p:to>
                                        <p:strVal val="visible"/>
                                      </p:to>
                                    </p:set>
                                    <p:animEffect filter="randombar(horizontal)" transition="in">
                                      <p:cBhvr>
                                        <p:cTn dur="500" id="43"/>
                                        <p:tgtEl>
                                          <p:spTgt spid="8"/>
                                        </p:tgtEl>
                                      </p:cBhvr>
                                    </p:animEffect>
                                  </p:childTnLst>
                                </p:cTn>
                              </p:par>
                              <p:par>
                                <p:cTn fill="hold" grpId="0" id="44" nodeType="withEffect" presetClass="entr" presetID="14" presetSubtype="10">
                                  <p:stCondLst>
                                    <p:cond delay="0"/>
                                  </p:stCondLst>
                                  <p:childTnLst>
                                    <p:set>
                                      <p:cBhvr>
                                        <p:cTn dur="1" fill="hold" id="45">
                                          <p:stCondLst>
                                            <p:cond delay="0"/>
                                          </p:stCondLst>
                                        </p:cTn>
                                        <p:tgtEl>
                                          <p:spTgt spid="11"/>
                                        </p:tgtEl>
                                        <p:attrNameLst>
                                          <p:attrName>style.visibility</p:attrName>
                                        </p:attrNameLst>
                                      </p:cBhvr>
                                      <p:to>
                                        <p:strVal val="visible"/>
                                      </p:to>
                                    </p:set>
                                    <p:animEffect filter="randombar(horizontal)" transition="in">
                                      <p:cBhvr>
                                        <p:cTn dur="500" id="46"/>
                                        <p:tgtEl>
                                          <p:spTgt spid="11"/>
                                        </p:tgtEl>
                                      </p:cBhvr>
                                    </p:animEffect>
                                  </p:childTnLst>
                                </p:cTn>
                              </p:par>
                              <p:par>
                                <p:cTn fill="hold" grpId="0" id="47" nodeType="withEffect" presetClass="entr" presetID="14" presetSubtype="10">
                                  <p:stCondLst>
                                    <p:cond delay="0"/>
                                  </p:stCondLst>
                                  <p:childTnLst>
                                    <p:set>
                                      <p:cBhvr>
                                        <p:cTn dur="1" fill="hold" id="48">
                                          <p:stCondLst>
                                            <p:cond delay="0"/>
                                          </p:stCondLst>
                                        </p:cTn>
                                        <p:tgtEl>
                                          <p:spTgt spid="10"/>
                                        </p:tgtEl>
                                        <p:attrNameLst>
                                          <p:attrName>style.visibility</p:attrName>
                                        </p:attrNameLst>
                                      </p:cBhvr>
                                      <p:to>
                                        <p:strVal val="visible"/>
                                      </p:to>
                                    </p:set>
                                    <p:animEffect filter="randombar(horizontal)" transition="in">
                                      <p:cBhvr>
                                        <p:cTn dur="500" id="49"/>
                                        <p:tgtEl>
                                          <p:spTgt spid="10"/>
                                        </p:tgtEl>
                                      </p:cBhvr>
                                    </p:animEffect>
                                  </p:childTnLst>
                                </p:cTn>
                              </p:par>
                            </p:childTnLst>
                          </p:cTn>
                        </p:par>
                        <p:par>
                          <p:cTn fill="hold" id="50" nodeType="afterGroup">
                            <p:stCondLst>
                              <p:cond delay="3000"/>
                            </p:stCondLst>
                            <p:childTnLst>
                              <p:par>
                                <p:cTn fill="hold" grpId="0" id="51" nodeType="afterEffect" presetClass="entr" presetID="2" presetSubtype="8">
                                  <p:stCondLst>
                                    <p:cond delay="0"/>
                                  </p:stCondLst>
                                  <p:childTnLst>
                                    <p:set>
                                      <p:cBhvr>
                                        <p:cTn dur="1" fill="hold" id="52">
                                          <p:stCondLst>
                                            <p:cond delay="0"/>
                                          </p:stCondLst>
                                        </p:cTn>
                                        <p:tgtEl>
                                          <p:spTgt spid="26"/>
                                        </p:tgtEl>
                                        <p:attrNameLst>
                                          <p:attrName>style.visibility</p:attrName>
                                        </p:attrNameLst>
                                      </p:cBhvr>
                                      <p:to>
                                        <p:strVal val="visible"/>
                                      </p:to>
                                    </p:set>
                                    <p:anim calcmode="lin" valueType="num">
                                      <p:cBhvr additive="base">
                                        <p:cTn dur="500" fill="hold" id="53"/>
                                        <p:tgtEl>
                                          <p:spTgt spid="26"/>
                                        </p:tgtEl>
                                        <p:attrNameLst>
                                          <p:attrName>ppt_x</p:attrName>
                                        </p:attrNameLst>
                                      </p:cBhvr>
                                      <p:tavLst>
                                        <p:tav tm="0">
                                          <p:val>
                                            <p:strVal val="0-#ppt_w/2"/>
                                          </p:val>
                                        </p:tav>
                                        <p:tav tm="100000">
                                          <p:val>
                                            <p:strVal val="#ppt_x"/>
                                          </p:val>
                                        </p:tav>
                                      </p:tavLst>
                                    </p:anim>
                                    <p:anim calcmode="lin" valueType="num">
                                      <p:cBhvr additive="base">
                                        <p:cTn dur="500" fill="hold" id="54"/>
                                        <p:tgtEl>
                                          <p:spTgt spid="26"/>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3500"/>
                            </p:stCondLst>
                            <p:childTnLst>
                              <p:par>
                                <p:cTn fill="hold" grpId="0" id="56" nodeType="afterEffect" presetClass="entr" presetID="42" presetSubtype="0">
                                  <p:stCondLst>
                                    <p:cond delay="0"/>
                                  </p:stCondLst>
                                  <p:childTnLst>
                                    <p:set>
                                      <p:cBhvr>
                                        <p:cTn dur="1" fill="hold" id="57">
                                          <p:stCondLst>
                                            <p:cond delay="0"/>
                                          </p:stCondLst>
                                        </p:cTn>
                                        <p:tgtEl>
                                          <p:spTgt spid="19"/>
                                        </p:tgtEl>
                                        <p:attrNameLst>
                                          <p:attrName>style.visibility</p:attrName>
                                        </p:attrNameLst>
                                      </p:cBhvr>
                                      <p:to>
                                        <p:strVal val="visible"/>
                                      </p:to>
                                    </p:set>
                                    <p:animEffect filter="fade" transition="in">
                                      <p:cBhvr>
                                        <p:cTn dur="1000" id="58"/>
                                        <p:tgtEl>
                                          <p:spTgt spid="19"/>
                                        </p:tgtEl>
                                      </p:cBhvr>
                                    </p:animEffect>
                                    <p:anim calcmode="lin" valueType="num">
                                      <p:cBhvr>
                                        <p:cTn dur="1000" fill="hold" id="59"/>
                                        <p:tgtEl>
                                          <p:spTgt spid="19"/>
                                        </p:tgtEl>
                                        <p:attrNameLst>
                                          <p:attrName>ppt_x</p:attrName>
                                        </p:attrNameLst>
                                      </p:cBhvr>
                                      <p:tavLst>
                                        <p:tav tm="0">
                                          <p:val>
                                            <p:strVal val="#ppt_x"/>
                                          </p:val>
                                        </p:tav>
                                        <p:tav tm="100000">
                                          <p:val>
                                            <p:strVal val="#ppt_x"/>
                                          </p:val>
                                        </p:tav>
                                      </p:tavLst>
                                    </p:anim>
                                    <p:anim calcmode="lin" valueType="num">
                                      <p:cBhvr>
                                        <p:cTn dur="1000" fill="hold" id="60"/>
                                        <p:tgtEl>
                                          <p:spTgt spid="19"/>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4500"/>
                            </p:stCondLst>
                            <p:childTnLst>
                              <p:par>
                                <p:cTn fill="hold" grpId="0" id="62" nodeType="afterEffect" presetClass="entr" presetID="22" presetSubtype="1">
                                  <p:stCondLst>
                                    <p:cond delay="0"/>
                                  </p:stCondLst>
                                  <p:childTnLst>
                                    <p:set>
                                      <p:cBhvr>
                                        <p:cTn dur="1" fill="hold" id="63">
                                          <p:stCondLst>
                                            <p:cond delay="0"/>
                                          </p:stCondLst>
                                        </p:cTn>
                                        <p:tgtEl>
                                          <p:spTgt spid="18"/>
                                        </p:tgtEl>
                                        <p:attrNameLst>
                                          <p:attrName>style.visibility</p:attrName>
                                        </p:attrNameLst>
                                      </p:cBhvr>
                                      <p:to>
                                        <p:strVal val="visible"/>
                                      </p:to>
                                    </p:set>
                                    <p:animEffect filter="wipe(up)" transition="in">
                                      <p:cBhvr>
                                        <p:cTn dur="500" id="64"/>
                                        <p:tgtEl>
                                          <p:spTgt spid="18"/>
                                        </p:tgtEl>
                                      </p:cBhvr>
                                    </p:animEffect>
                                  </p:childTnLst>
                                </p:cTn>
                              </p:par>
                            </p:childTnLst>
                          </p:cTn>
                        </p:par>
                        <p:par>
                          <p:cTn fill="hold" id="65" nodeType="afterGroup">
                            <p:stCondLst>
                              <p:cond delay="5000"/>
                            </p:stCondLst>
                            <p:childTnLst>
                              <p:par>
                                <p:cTn fill="hold" grpId="0" id="66" nodeType="afterEffect" presetClass="entr" presetID="2" presetSubtype="8">
                                  <p:stCondLst>
                                    <p:cond delay="0"/>
                                  </p:stCondLst>
                                  <p:childTnLst>
                                    <p:set>
                                      <p:cBhvr>
                                        <p:cTn dur="1" fill="hold" id="67">
                                          <p:stCondLst>
                                            <p:cond delay="0"/>
                                          </p:stCondLst>
                                        </p:cTn>
                                        <p:tgtEl>
                                          <p:spTgt spid="27"/>
                                        </p:tgtEl>
                                        <p:attrNameLst>
                                          <p:attrName>style.visibility</p:attrName>
                                        </p:attrNameLst>
                                      </p:cBhvr>
                                      <p:to>
                                        <p:strVal val="visible"/>
                                      </p:to>
                                    </p:set>
                                    <p:anim calcmode="lin" valueType="num">
                                      <p:cBhvr additive="base">
                                        <p:cTn dur="500" fill="hold" id="68"/>
                                        <p:tgtEl>
                                          <p:spTgt spid="27"/>
                                        </p:tgtEl>
                                        <p:attrNameLst>
                                          <p:attrName>ppt_x</p:attrName>
                                        </p:attrNameLst>
                                      </p:cBhvr>
                                      <p:tavLst>
                                        <p:tav tm="0">
                                          <p:val>
                                            <p:strVal val="0-#ppt_w/2"/>
                                          </p:val>
                                        </p:tav>
                                        <p:tav tm="100000">
                                          <p:val>
                                            <p:strVal val="#ppt_x"/>
                                          </p:val>
                                        </p:tav>
                                      </p:tavLst>
                                    </p:anim>
                                    <p:anim calcmode="lin" valueType="num">
                                      <p:cBhvr additive="base">
                                        <p:cTn dur="500" fill="hold" id="69"/>
                                        <p:tgtEl>
                                          <p:spTgt spid="27"/>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5500"/>
                            </p:stCondLst>
                            <p:childTnLst>
                              <p:par>
                                <p:cTn fill="hold" grpId="0" id="71" nodeType="afterEffect" presetClass="entr" presetID="42" presetSubtype="0">
                                  <p:stCondLst>
                                    <p:cond delay="0"/>
                                  </p:stCondLst>
                                  <p:childTnLst>
                                    <p:set>
                                      <p:cBhvr>
                                        <p:cTn dur="1" fill="hold" id="72">
                                          <p:stCondLst>
                                            <p:cond delay="0"/>
                                          </p:stCondLst>
                                        </p:cTn>
                                        <p:tgtEl>
                                          <p:spTgt spid="25"/>
                                        </p:tgtEl>
                                        <p:attrNameLst>
                                          <p:attrName>style.visibility</p:attrName>
                                        </p:attrNameLst>
                                      </p:cBhvr>
                                      <p:to>
                                        <p:strVal val="visible"/>
                                      </p:to>
                                    </p:set>
                                    <p:animEffect filter="fade" transition="in">
                                      <p:cBhvr>
                                        <p:cTn dur="1000" id="73"/>
                                        <p:tgtEl>
                                          <p:spTgt spid="25"/>
                                        </p:tgtEl>
                                      </p:cBhvr>
                                    </p:animEffect>
                                    <p:anim calcmode="lin" valueType="num">
                                      <p:cBhvr>
                                        <p:cTn dur="1000" fill="hold" id="74"/>
                                        <p:tgtEl>
                                          <p:spTgt spid="25"/>
                                        </p:tgtEl>
                                        <p:attrNameLst>
                                          <p:attrName>ppt_x</p:attrName>
                                        </p:attrNameLst>
                                      </p:cBhvr>
                                      <p:tavLst>
                                        <p:tav tm="0">
                                          <p:val>
                                            <p:strVal val="#ppt_x"/>
                                          </p:val>
                                        </p:tav>
                                        <p:tav tm="100000">
                                          <p:val>
                                            <p:strVal val="#ppt_x"/>
                                          </p:val>
                                        </p:tav>
                                      </p:tavLst>
                                    </p:anim>
                                    <p:anim calcmode="lin" valueType="num">
                                      <p:cBhvr>
                                        <p:cTn dur="1000" fill="hold" id="75"/>
                                        <p:tgtEl>
                                          <p:spTgt spid="25"/>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6500"/>
                            </p:stCondLst>
                            <p:childTnLst>
                              <p:par>
                                <p:cTn fill="hold" grpId="0" id="77" nodeType="afterEffect" presetClass="entr" presetID="22" presetSubtype="1">
                                  <p:stCondLst>
                                    <p:cond delay="0"/>
                                  </p:stCondLst>
                                  <p:childTnLst>
                                    <p:set>
                                      <p:cBhvr>
                                        <p:cTn dur="1" fill="hold" id="78">
                                          <p:stCondLst>
                                            <p:cond delay="0"/>
                                          </p:stCondLst>
                                        </p:cTn>
                                        <p:tgtEl>
                                          <p:spTgt spid="20"/>
                                        </p:tgtEl>
                                        <p:attrNameLst>
                                          <p:attrName>style.visibility</p:attrName>
                                        </p:attrNameLst>
                                      </p:cBhvr>
                                      <p:to>
                                        <p:strVal val="visible"/>
                                      </p:to>
                                    </p:set>
                                    <p:animEffect filter="wipe(up)" transition="in">
                                      <p:cBhvr>
                                        <p:cTn dur="500" id="7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8"/>
      <p:bldP grpId="0" spid="19"/>
      <p:bldP grpId="0" spid="20"/>
      <p:bldP grpId="0" spid="25"/>
      <p:bldP grpId="0" spid="26"/>
      <p:bldP grpId="0" spid="27"/>
      <p:bldP grpId="0" spid="23"/>
      <p:bldP grpId="0" spid="24"/>
      <p:bldP grpId="0" spid="3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altLang="en-US" lang="zh-CN"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altLang="en-US" lang="zh-CN" sz="1700">
              <a:solidFill>
                <a:srgbClr val="1F497D"/>
              </a:solidFill>
            </a:endParaRPr>
          </a:p>
        </p:txBody>
      </p:sp>
      <p:sp>
        <p:nvSpPr>
          <p:cNvPr id="9" name="TextBox 8"/>
          <p:cNvSpPr txBox="1"/>
          <p:nvPr/>
        </p:nvSpPr>
        <p:spPr>
          <a:xfrm>
            <a:off x="2500251" y="1744304"/>
            <a:ext cx="1687830" cy="1554480"/>
          </a:xfrm>
          <a:prstGeom prst="rect">
            <a:avLst/>
          </a:prstGeom>
          <a:noFill/>
        </p:spPr>
        <p:txBody>
          <a:bodyPr rtlCol="0" wrap="none">
            <a:spAutoFit/>
          </a:bodyPr>
          <a:lstStyle/>
          <a:p>
            <a:pPr algn="r" defTabSz="913765"/>
            <a:r>
              <a:rPr altLang="zh-CN" b="1" lang="en-US" smtClean="0" sz="9600">
                <a:solidFill>
                  <a:schemeClr val="bg1"/>
                </a:solidFill>
                <a:latin charset="-122" panose="020b0503020204020204" pitchFamily="34" typeface="微软雅黑"/>
                <a:ea charset="-122" panose="020b0503020204020204" pitchFamily="34" typeface="微软雅黑"/>
              </a:rPr>
              <a:t>03</a:t>
            </a:r>
          </a:p>
        </p:txBody>
      </p:sp>
      <p:sp>
        <p:nvSpPr>
          <p:cNvPr id="10" name="文本占位符 3"/>
          <p:cNvSpPr txBox="1"/>
          <p:nvPr/>
        </p:nvSpPr>
        <p:spPr>
          <a:xfrm>
            <a:off x="4788024" y="1724906"/>
            <a:ext cx="4186412" cy="431935"/>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anose="020b0604020202020204"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anose="020b0604020202020204"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anose="020b0604020202020204"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anose="020b0604020202020204"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anose="020b0604020202020204"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anose="020b0604020202020204"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anose="020b0604020202020204"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anose="020b0604020202020204"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anose="020b0604020202020204" pitchFamily="34" typeface="Arial"/>
              <a:buNone/>
              <a:defRPr kern="1200" sz="1400">
                <a:solidFill>
                  <a:schemeClr val="tx1">
                    <a:tint val="75000"/>
                  </a:schemeClr>
                </a:solidFill>
                <a:latin typeface="+mn-lt"/>
                <a:ea typeface="+mn-ea"/>
                <a:cs typeface="+mn-cs"/>
              </a:defRPr>
            </a:lvl9pPr>
          </a:lstStyle>
          <a:p>
            <a:r>
              <a:rPr altLang="en-US" lang="zh-CN" smtClean="0" sz="2800">
                <a:solidFill>
                  <a:schemeClr val="tx1">
                    <a:lumMod val="75000"/>
                    <a:lumOff val="25000"/>
                  </a:schemeClr>
                </a:solidFill>
                <a:ea charset="-122" panose="020b0503020204020204" pitchFamily="34" typeface="微软雅黑"/>
              </a:rPr>
              <a:t>工作中的不足及原因分析</a:t>
            </a: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anchor="ctr" rtlCol="0"/>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anchor="ctr" bIns="45708" lIns="91416" rIns="91416" rtlCol="0" tIns="45708" vert="horz">
            <a:noAutofit/>
          </a:bodyPr>
          <a:lstStyle/>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1、点击添加文字标题</a:t>
            </a:r>
          </a:p>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2、点击添加相关文字标题</a:t>
            </a:r>
          </a:p>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3、点击添加文字标题</a:t>
            </a:r>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8"/>
                                        </p:tgtEl>
                                        <p:attrNameLst>
                                          <p:attrName>style.visibility</p:attrName>
                                        </p:attrNameLst>
                                      </p:cBhvr>
                                      <p:to>
                                        <p:strVal val="visible"/>
                                      </p:to>
                                    </p:set>
                                    <p:animEffect filter="wipe(right)" transition="in">
                                      <p:cBhvr>
                                        <p:cTn dur="400" id="7"/>
                                        <p:tgtEl>
                                          <p:spTgt spid="8"/>
                                        </p:tgtEl>
                                      </p:cBhvr>
                                    </p:animEffect>
                                  </p:childTnLst>
                                </p:cTn>
                              </p:par>
                              <p:par>
                                <p:cTn fill="hold" grpId="0" id="8" nodeType="withEffect" presetClass="entr" presetID="22" presetSubtype="2">
                                  <p:stCondLst>
                                    <p:cond delay="200"/>
                                  </p:stCondLst>
                                  <p:childTnLst>
                                    <p:set>
                                      <p:cBhvr>
                                        <p:cTn dur="1" fill="hold" id="9">
                                          <p:stCondLst>
                                            <p:cond delay="0"/>
                                          </p:stCondLst>
                                        </p:cTn>
                                        <p:tgtEl>
                                          <p:spTgt spid="7"/>
                                        </p:tgtEl>
                                        <p:attrNameLst>
                                          <p:attrName>style.visibility</p:attrName>
                                        </p:attrNameLst>
                                      </p:cBhvr>
                                      <p:to>
                                        <p:strVal val="visible"/>
                                      </p:to>
                                    </p:set>
                                    <p:animEffect filter="wipe(right)" transition="in">
                                      <p:cBhvr>
                                        <p:cTn dur="500" id="10"/>
                                        <p:tgtEl>
                                          <p:spTgt spid="7"/>
                                        </p:tgtEl>
                                      </p:cBhvr>
                                    </p:animEffect>
                                  </p:childTnLst>
                                </p:cTn>
                              </p:par>
                              <p:par>
                                <p:cTn fill="hold" grpId="0" id="11" nodeType="withEffect" presetClass="entr" presetID="15" presetSubtype="0">
                                  <p:stCondLst>
                                    <p:cond delay="200"/>
                                  </p:stCondLst>
                                  <p:iterate type="lt">
                                    <p:tmPct val="10000"/>
                                  </p:iterate>
                                  <p:childTnLst>
                                    <p:set>
                                      <p:cBhvr>
                                        <p:cTn dur="1" fill="hold" id="12">
                                          <p:stCondLst>
                                            <p:cond delay="0"/>
                                          </p:stCondLst>
                                        </p:cTn>
                                        <p:tgtEl>
                                          <p:spTgt spid="9"/>
                                        </p:tgtEl>
                                        <p:attrNameLst>
                                          <p:attrName>style.visibility</p:attrName>
                                        </p:attrNameLst>
                                      </p:cBhvr>
                                      <p:to>
                                        <p:strVal val="visible"/>
                                      </p:to>
                                    </p:set>
                                    <p:anim calcmode="lin" valueType="num">
                                      <p:cBhvr>
                                        <p:cTn dur="1000" fill="hold" id="13"/>
                                        <p:tgtEl>
                                          <p:spTgt spid="9"/>
                                        </p:tgtEl>
                                        <p:attrNameLst>
                                          <p:attrName>ppt_w</p:attrName>
                                        </p:attrNameLst>
                                      </p:cBhvr>
                                      <p:tavLst>
                                        <p:tav tm="0">
                                          <p:val>
                                            <p:fltVal val="0"/>
                                          </p:val>
                                        </p:tav>
                                        <p:tav tm="100000">
                                          <p:val>
                                            <p:strVal val="#ppt_w"/>
                                          </p:val>
                                        </p:tav>
                                      </p:tavLst>
                                    </p:anim>
                                    <p:anim calcmode="lin" valueType="num">
                                      <p:cBhvr>
                                        <p:cTn dur="1000" fill="hold" id="14"/>
                                        <p:tgtEl>
                                          <p:spTgt spid="9"/>
                                        </p:tgtEl>
                                        <p:attrNameLst>
                                          <p:attrName>ppt_h</p:attrName>
                                        </p:attrNameLst>
                                      </p:cBhvr>
                                      <p:tavLst>
                                        <p:tav tm="0">
                                          <p:val>
                                            <p:fltVal val="0"/>
                                          </p:val>
                                        </p:tav>
                                        <p:tav tm="100000">
                                          <p:val>
                                            <p:strVal val="#ppt_h"/>
                                          </p:val>
                                        </p:tav>
                                      </p:tavLst>
                                    </p:anim>
                                    <p:anim calcmode="lin" valueType="num">
                                      <p:cBhvr>
                                        <p:cTn dur="1000" fill="hold" id="15"/>
                                        <p:tgtEl>
                                          <p:spTgt spid="9"/>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9"/>
                                        </p:tgtEl>
                                        <p:attrNameLst>
                                          <p:attrName>ppt_y</p:attrName>
                                        </p:attrNameLst>
                                      </p:cBhvr>
                                      <p:tavLst>
                                        <p:tav fmla="#ppt_y+(sin(-2*pi*(1-$))*-#ppt_x+cos(-2*pi*(1-$))*(1-#ppt_y))*(1-$)" tm="0">
                                          <p:val>
                                            <p:fltVal val="0"/>
                                          </p:val>
                                        </p:tav>
                                        <p:tav tm="100000">
                                          <p:val>
                                            <p:fltVal val="1"/>
                                          </p:val>
                                        </p:tav>
                                      </p:tavLst>
                                    </p:anim>
                                  </p:childTnLst>
                                </p:cTn>
                              </p:par>
                            </p:childTnLst>
                          </p:cTn>
                        </p:par>
                        <p:par>
                          <p:cTn fill="hold" id="17" nodeType="afterGroup">
                            <p:stCondLst>
                              <p:cond delay="1200"/>
                            </p:stCondLst>
                            <p:childTnLst>
                              <p:par>
                                <p:cTn fill="hold" grpId="0" id="18" nodeType="after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400" id="20"/>
                                        <p:tgtEl>
                                          <p:spTgt spid="10"/>
                                        </p:tgtEl>
                                      </p:cBhvr>
                                    </p:animEffect>
                                  </p:childTnLst>
                                </p:cTn>
                              </p:par>
                              <p:par>
                                <p:cTn fill="hold" grpId="0" id="21" nodeType="withEffect" presetClass="entr" presetID="22" presetSubtype="8">
                                  <p:stCondLst>
                                    <p:cond delay="20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400" id="23"/>
                                        <p:tgtEl>
                                          <p:spTgt spid="11"/>
                                        </p:tgtEl>
                                      </p:cBhvr>
                                    </p:animEffect>
                                  </p:childTnLst>
                                </p:cTn>
                              </p:par>
                            </p:childTnLst>
                          </p:cTn>
                        </p:par>
                        <p:par>
                          <p:cTn fill="hold" id="24" nodeType="afterGroup">
                            <p:stCondLst>
                              <p:cond delay="1800"/>
                            </p:stCondLst>
                            <p:childTnLst>
                              <p:par>
                                <p:cTn fill="hold" grpId="0" id="25" nodeType="afterEffect" presetClass="entr" presetID="22" presetSubtype="8">
                                  <p:stCondLst>
                                    <p:cond delay="0"/>
                                  </p:stCondLst>
                                  <p:childTnLst>
                                    <p:set>
                                      <p:cBhvr>
                                        <p:cTn dur="1" fill="hold" id="26">
                                          <p:stCondLst>
                                            <p:cond delay="0"/>
                                          </p:stCondLst>
                                        </p:cTn>
                                        <p:tgtEl>
                                          <p:spTgt spid="12"/>
                                        </p:tgtEl>
                                        <p:attrNameLst>
                                          <p:attrName>style.visibility</p:attrName>
                                        </p:attrNameLst>
                                      </p:cBhvr>
                                      <p:to>
                                        <p:strVal val="visible"/>
                                      </p:to>
                                    </p:set>
                                    <p:animEffect filter="wipe(left)" transition="in">
                                      <p:cBhvr>
                                        <p:cTn dur="400" id="2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90" name="Rectangle 6"/>
          <p:cNvSpPr>
            <a:spLocks noChangeArrowheads="1"/>
          </p:cNvSpPr>
          <p:nvPr/>
        </p:nvSpPr>
        <p:spPr bwMode="auto">
          <a:xfrm>
            <a:off x="0" y="1520825"/>
            <a:ext cx="3162300" cy="2232025"/>
          </a:xfrm>
          <a:prstGeom prst="rect">
            <a:avLst/>
          </a:prstGeom>
          <a:solidFill>
            <a:srgbClr val="1848C0"/>
          </a:solidFill>
          <a:ln>
            <a:noFill/>
          </a:ln>
          <a:effectLst/>
        </p:spPr>
        <p:txBody>
          <a:bodyPr anchor="ctr" wrap="none"/>
          <a:lstStyle/>
          <a:p>
            <a:endParaRPr altLang="en-US" lang="zh-CN">
              <a:solidFill>
                <a:schemeClr val="bg1"/>
              </a:solidFill>
            </a:endParaRPr>
          </a:p>
        </p:txBody>
      </p:sp>
      <p:sp>
        <p:nvSpPr>
          <p:cNvPr id="16391" name="Rectangle 7"/>
          <p:cNvSpPr>
            <a:spLocks noChangeArrowheads="1"/>
          </p:cNvSpPr>
          <p:nvPr/>
        </p:nvSpPr>
        <p:spPr bwMode="auto">
          <a:xfrm>
            <a:off x="3162300" y="1706563"/>
            <a:ext cx="1998663" cy="1905000"/>
          </a:xfrm>
          <a:prstGeom prst="rect">
            <a:avLst/>
          </a:prstGeom>
          <a:blipFill dpi="0" rotWithShape="1">
            <a:blip r:embed="rId3"/>
            <a:stretch>
              <a:fillRect b="-4042"/>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6392" name="Rectangle 8"/>
          <p:cNvSpPr>
            <a:spLocks noChangeArrowheads="1"/>
          </p:cNvSpPr>
          <p:nvPr/>
        </p:nvSpPr>
        <p:spPr bwMode="auto">
          <a:xfrm>
            <a:off x="5148263" y="1706563"/>
            <a:ext cx="1998662" cy="1905000"/>
          </a:xfrm>
          <a:prstGeom prst="rect">
            <a:avLst/>
          </a:prstGeom>
          <a:blipFill dpi="0" rotWithShape="1">
            <a:blip r:embed="rId4"/>
            <a:stretch>
              <a:fillRect b="-4567"/>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6393" name="Rectangle 9"/>
          <p:cNvSpPr>
            <a:spLocks noChangeArrowheads="1"/>
          </p:cNvSpPr>
          <p:nvPr/>
        </p:nvSpPr>
        <p:spPr bwMode="auto">
          <a:xfrm>
            <a:off x="7145338" y="1706563"/>
            <a:ext cx="1998662" cy="1905000"/>
          </a:xfrm>
          <a:prstGeom prst="rect">
            <a:avLst/>
          </a:prstGeom>
          <a:blipFill dpi="0" rotWithShape="1">
            <a:blip r:embed="rId5"/>
            <a:stretch>
              <a:fillRect b="-4217"/>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6400" name="Text Box 10"/>
          <p:cNvSpPr txBox="1">
            <a:spLocks noChangeArrowheads="1"/>
          </p:cNvSpPr>
          <p:nvPr/>
        </p:nvSpPr>
        <p:spPr bwMode="auto">
          <a:xfrm>
            <a:off x="1328738" y="4175125"/>
            <a:ext cx="6483350" cy="56692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zh-CN" lang="en-US" sz="800">
                <a:solidFill>
                  <a:schemeClr val="tx1">
                    <a:lumMod val="95000"/>
                    <a:lumOff val="5000"/>
                  </a:schemeClr>
                </a:solidFill>
                <a:latin charset="-122" panose="020b0503020204020204" pitchFamily="34" typeface="微软雅黑"/>
                <a:ea charset="-122" panose="020b0503020204020204" pitchFamily="34" typeface="微软雅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6401" name="Rectangle 11"/>
          <p:cNvSpPr>
            <a:spLocks noChangeArrowheads="1"/>
          </p:cNvSpPr>
          <p:nvPr/>
        </p:nvSpPr>
        <p:spPr bwMode="auto">
          <a:xfrm>
            <a:off x="611188" y="1811338"/>
            <a:ext cx="1800225"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zh-CN" lang="zh-CN" sz="1000">
                <a:solidFill>
                  <a:schemeClr val="bg1"/>
                </a:solidFill>
                <a:latin charset="-122" panose="020b0503020204020204" pitchFamily="34" typeface="微软雅黑"/>
                <a:ea charset="-122" panose="020b0503020204020204" pitchFamily="34" typeface="微软雅黑"/>
              </a:rPr>
              <a:t>WHAT MAKES US DIFFERENT?</a:t>
            </a:r>
          </a:p>
        </p:txBody>
      </p:sp>
      <p:sp>
        <p:nvSpPr>
          <p:cNvPr id="16402" name="Text Box 12"/>
          <p:cNvSpPr txBox="1">
            <a:spLocks noChangeArrowheads="1"/>
          </p:cNvSpPr>
          <p:nvPr/>
        </p:nvSpPr>
        <p:spPr bwMode="auto">
          <a:xfrm>
            <a:off x="644525" y="2459038"/>
            <a:ext cx="1730375" cy="10424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zh-CN" lang="en-US" sz="800">
                <a:solidFill>
                  <a:schemeClr val="bg1"/>
                </a:solidFill>
                <a:latin charset="-122" panose="020b0503020204020204" pitchFamily="34" typeface="微软雅黑"/>
                <a:ea charset="-122" panose="020b0503020204020204" pitchFamily="34" typeface="微软雅黑"/>
              </a:rPr>
              <a:t>We have many PowerPoint templates that has been specifically designed to help anyone that is stepping into the world of PowerPoint for the very first time. </a:t>
            </a:r>
          </a:p>
        </p:txBody>
      </p:sp>
      <p:sp>
        <p:nvSpPr>
          <p:cNvPr id="16403" name="Line 13"/>
          <p:cNvSpPr>
            <a:spLocks noChangeShapeType="1"/>
          </p:cNvSpPr>
          <p:nvPr/>
        </p:nvSpPr>
        <p:spPr bwMode="auto">
          <a:xfrm>
            <a:off x="719138" y="2413000"/>
            <a:ext cx="1604962" cy="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solidFill>
            </a:endParaRPr>
          </a:p>
        </p:txBody>
      </p:sp>
      <p:sp>
        <p:nvSpPr>
          <p:cNvPr id="13" name="Text Box 4"/>
          <p:cNvSpPr txBox="1">
            <a:spLocks noChangeArrowheads="1"/>
          </p:cNvSpPr>
          <p:nvPr/>
        </p:nvSpPr>
        <p:spPr bwMode="auto">
          <a:xfrm>
            <a:off x="3069025" y="192933"/>
            <a:ext cx="2976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工作中的不足及原因分析</a:t>
            </a:r>
          </a:p>
        </p:txBody>
      </p:sp>
      <p:sp>
        <p:nvSpPr>
          <p:cNvPr id="14"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5"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1+#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0-#ppt_w/2"/>
                                          </p:val>
                                        </p:tav>
                                        <p:tav tm="100000">
                                          <p:val>
                                            <p:strVal val="#ppt_x"/>
                                          </p:val>
                                        </p:tav>
                                      </p:tavLst>
                                    </p:anim>
                                    <p:anim calcmode="lin" valueType="num">
                                      <p:cBhvr additive="base">
                                        <p:cTn dur="500" fill="hold" id="12"/>
                                        <p:tgtEl>
                                          <p:spTgt spid="1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13"/>
                                        </p:tgtEl>
                                        <p:attrNameLst>
                                          <p:attrName>style.visibility</p:attrName>
                                        </p:attrNameLst>
                                      </p:cBhvr>
                                      <p:to>
                                        <p:strVal val="visible"/>
                                      </p:to>
                                    </p:set>
                                    <p:animEffect filter="fade" transition="in">
                                      <p:cBhvr>
                                        <p:cTn dur="1000" id="16"/>
                                        <p:tgtEl>
                                          <p:spTgt spid="13"/>
                                        </p:tgtEl>
                                      </p:cBhvr>
                                    </p:animEffect>
                                    <p:anim calcmode="lin" valueType="num">
                                      <p:cBhvr>
                                        <p:cTn dur="1000" fill="hold" id="17"/>
                                        <p:tgtEl>
                                          <p:spTgt spid="13"/>
                                        </p:tgtEl>
                                        <p:attrNameLst>
                                          <p:attrName>ppt_x</p:attrName>
                                        </p:attrNameLst>
                                      </p:cBhvr>
                                      <p:tavLst>
                                        <p:tav tm="0">
                                          <p:val>
                                            <p:strVal val="#ppt_x"/>
                                          </p:val>
                                        </p:tav>
                                        <p:tav tm="100000">
                                          <p:val>
                                            <p:strVal val="#ppt_x"/>
                                          </p:val>
                                        </p:tav>
                                      </p:tavLst>
                                    </p:anim>
                                    <p:anim calcmode="lin" valueType="num">
                                      <p:cBhvr>
                                        <p:cTn dur="1000" fill="hold" id="18"/>
                                        <p:tgtEl>
                                          <p:spTgt spid="13"/>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16390"/>
                                        </p:tgtEl>
                                        <p:attrNameLst>
                                          <p:attrName>style.visibility</p:attrName>
                                        </p:attrNameLst>
                                      </p:cBhvr>
                                      <p:to>
                                        <p:strVal val="visible"/>
                                      </p:to>
                                    </p:set>
                                    <p:anim calcmode="lin" valueType="num">
                                      <p:cBhvr additive="base">
                                        <p:cTn dur="500" fill="hold" id="22"/>
                                        <p:tgtEl>
                                          <p:spTgt spid="16390"/>
                                        </p:tgtEl>
                                        <p:attrNameLst>
                                          <p:attrName>ppt_x</p:attrName>
                                        </p:attrNameLst>
                                      </p:cBhvr>
                                      <p:tavLst>
                                        <p:tav tm="0">
                                          <p:val>
                                            <p:strVal val="0-#ppt_w/2"/>
                                          </p:val>
                                        </p:tav>
                                        <p:tav tm="100000">
                                          <p:val>
                                            <p:strVal val="#ppt_x"/>
                                          </p:val>
                                        </p:tav>
                                      </p:tavLst>
                                    </p:anim>
                                    <p:anim calcmode="lin" valueType="num">
                                      <p:cBhvr additive="base">
                                        <p:cTn dur="500" fill="hold" id="23"/>
                                        <p:tgtEl>
                                          <p:spTgt spid="16390"/>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8">
                                  <p:stCondLst>
                                    <p:cond delay="0"/>
                                  </p:stCondLst>
                                  <p:childTnLst>
                                    <p:set>
                                      <p:cBhvr>
                                        <p:cTn dur="1" fill="hold" id="26">
                                          <p:stCondLst>
                                            <p:cond delay="0"/>
                                          </p:stCondLst>
                                        </p:cTn>
                                        <p:tgtEl>
                                          <p:spTgt spid="16391"/>
                                        </p:tgtEl>
                                        <p:attrNameLst>
                                          <p:attrName>style.visibility</p:attrName>
                                        </p:attrNameLst>
                                      </p:cBhvr>
                                      <p:to>
                                        <p:strVal val="visible"/>
                                      </p:to>
                                    </p:set>
                                    <p:anim calcmode="lin" valueType="num">
                                      <p:cBhvr additive="base">
                                        <p:cTn dur="500" fill="hold" id="27"/>
                                        <p:tgtEl>
                                          <p:spTgt spid="16391"/>
                                        </p:tgtEl>
                                        <p:attrNameLst>
                                          <p:attrName>ppt_x</p:attrName>
                                        </p:attrNameLst>
                                      </p:cBhvr>
                                      <p:tavLst>
                                        <p:tav tm="0">
                                          <p:val>
                                            <p:strVal val="0-#ppt_w/2"/>
                                          </p:val>
                                        </p:tav>
                                        <p:tav tm="100000">
                                          <p:val>
                                            <p:strVal val="#ppt_x"/>
                                          </p:val>
                                        </p:tav>
                                      </p:tavLst>
                                    </p:anim>
                                    <p:anim calcmode="lin" valueType="num">
                                      <p:cBhvr additive="base">
                                        <p:cTn dur="500" fill="hold" id="28"/>
                                        <p:tgtEl>
                                          <p:spTgt spid="1639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8">
                                  <p:stCondLst>
                                    <p:cond delay="0"/>
                                  </p:stCondLst>
                                  <p:childTnLst>
                                    <p:set>
                                      <p:cBhvr>
                                        <p:cTn dur="1" fill="hold" id="31">
                                          <p:stCondLst>
                                            <p:cond delay="0"/>
                                          </p:stCondLst>
                                        </p:cTn>
                                        <p:tgtEl>
                                          <p:spTgt spid="16392"/>
                                        </p:tgtEl>
                                        <p:attrNameLst>
                                          <p:attrName>style.visibility</p:attrName>
                                        </p:attrNameLst>
                                      </p:cBhvr>
                                      <p:to>
                                        <p:strVal val="visible"/>
                                      </p:to>
                                    </p:set>
                                    <p:anim calcmode="lin" valueType="num">
                                      <p:cBhvr additive="base">
                                        <p:cTn dur="500" fill="hold" id="32"/>
                                        <p:tgtEl>
                                          <p:spTgt spid="16392"/>
                                        </p:tgtEl>
                                        <p:attrNameLst>
                                          <p:attrName>ppt_x</p:attrName>
                                        </p:attrNameLst>
                                      </p:cBhvr>
                                      <p:tavLst>
                                        <p:tav tm="0">
                                          <p:val>
                                            <p:strVal val="0-#ppt_w/2"/>
                                          </p:val>
                                        </p:tav>
                                        <p:tav tm="100000">
                                          <p:val>
                                            <p:strVal val="#ppt_x"/>
                                          </p:val>
                                        </p:tav>
                                      </p:tavLst>
                                    </p:anim>
                                    <p:anim calcmode="lin" valueType="num">
                                      <p:cBhvr additive="base">
                                        <p:cTn dur="500" fill="hold" id="33"/>
                                        <p:tgtEl>
                                          <p:spTgt spid="16392"/>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8">
                                  <p:stCondLst>
                                    <p:cond delay="0"/>
                                  </p:stCondLst>
                                  <p:childTnLst>
                                    <p:set>
                                      <p:cBhvr>
                                        <p:cTn dur="1" fill="hold" id="36">
                                          <p:stCondLst>
                                            <p:cond delay="0"/>
                                          </p:stCondLst>
                                        </p:cTn>
                                        <p:tgtEl>
                                          <p:spTgt spid="16393"/>
                                        </p:tgtEl>
                                        <p:attrNameLst>
                                          <p:attrName>style.visibility</p:attrName>
                                        </p:attrNameLst>
                                      </p:cBhvr>
                                      <p:to>
                                        <p:strVal val="visible"/>
                                      </p:to>
                                    </p:set>
                                    <p:anim calcmode="lin" valueType="num">
                                      <p:cBhvr additive="base">
                                        <p:cTn dur="500" fill="hold" id="37"/>
                                        <p:tgtEl>
                                          <p:spTgt spid="16393"/>
                                        </p:tgtEl>
                                        <p:attrNameLst>
                                          <p:attrName>ppt_x</p:attrName>
                                        </p:attrNameLst>
                                      </p:cBhvr>
                                      <p:tavLst>
                                        <p:tav tm="0">
                                          <p:val>
                                            <p:strVal val="0-#ppt_w/2"/>
                                          </p:val>
                                        </p:tav>
                                        <p:tav tm="100000">
                                          <p:val>
                                            <p:strVal val="#ppt_x"/>
                                          </p:val>
                                        </p:tav>
                                      </p:tavLst>
                                    </p:anim>
                                    <p:anim calcmode="lin" valueType="num">
                                      <p:cBhvr additive="base">
                                        <p:cTn dur="500" fill="hold" id="38"/>
                                        <p:tgtEl>
                                          <p:spTgt spid="16393"/>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4">
                                  <p:stCondLst>
                                    <p:cond delay="0"/>
                                  </p:stCondLst>
                                  <p:childTnLst>
                                    <p:set>
                                      <p:cBhvr>
                                        <p:cTn dur="1" fill="hold" id="41">
                                          <p:stCondLst>
                                            <p:cond delay="0"/>
                                          </p:stCondLst>
                                        </p:cTn>
                                        <p:tgtEl>
                                          <p:spTgt spid="16401"/>
                                        </p:tgtEl>
                                        <p:attrNameLst>
                                          <p:attrName>style.visibility</p:attrName>
                                        </p:attrNameLst>
                                      </p:cBhvr>
                                      <p:to>
                                        <p:strVal val="visible"/>
                                      </p:to>
                                    </p:set>
                                    <p:anim calcmode="lin" valueType="num">
                                      <p:cBhvr additive="base">
                                        <p:cTn dur="500" fill="hold" id="42"/>
                                        <p:tgtEl>
                                          <p:spTgt spid="16401"/>
                                        </p:tgtEl>
                                        <p:attrNameLst>
                                          <p:attrName>ppt_x</p:attrName>
                                        </p:attrNameLst>
                                      </p:cBhvr>
                                      <p:tavLst>
                                        <p:tav tm="0">
                                          <p:val>
                                            <p:strVal val="#ppt_x"/>
                                          </p:val>
                                        </p:tav>
                                        <p:tav tm="100000">
                                          <p:val>
                                            <p:strVal val="#ppt_x"/>
                                          </p:val>
                                        </p:tav>
                                      </p:tavLst>
                                    </p:anim>
                                    <p:anim calcmode="lin" valueType="num">
                                      <p:cBhvr additive="base">
                                        <p:cTn dur="500" fill="hold" id="43"/>
                                        <p:tgtEl>
                                          <p:spTgt spid="16401"/>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000"/>
                            </p:stCondLst>
                            <p:childTnLst>
                              <p:par>
                                <p:cTn fill="hold" grpId="0" id="45" nodeType="afterEffect" presetClass="entr" presetID="22" presetSubtype="8">
                                  <p:stCondLst>
                                    <p:cond delay="0"/>
                                  </p:stCondLst>
                                  <p:childTnLst>
                                    <p:set>
                                      <p:cBhvr>
                                        <p:cTn dur="1" fill="hold" id="46">
                                          <p:stCondLst>
                                            <p:cond delay="0"/>
                                          </p:stCondLst>
                                        </p:cTn>
                                        <p:tgtEl>
                                          <p:spTgt spid="16403"/>
                                        </p:tgtEl>
                                        <p:attrNameLst>
                                          <p:attrName>style.visibility</p:attrName>
                                        </p:attrNameLst>
                                      </p:cBhvr>
                                      <p:to>
                                        <p:strVal val="visible"/>
                                      </p:to>
                                    </p:set>
                                    <p:animEffect filter="wipe(left)" transition="in">
                                      <p:cBhvr>
                                        <p:cTn dur="500" id="47"/>
                                        <p:tgtEl>
                                          <p:spTgt spid="16403"/>
                                        </p:tgtEl>
                                      </p:cBhvr>
                                    </p:animEffect>
                                  </p:childTnLst>
                                </p:cTn>
                              </p:par>
                            </p:childTnLst>
                          </p:cTn>
                        </p:par>
                        <p:par>
                          <p:cTn fill="hold" id="48" nodeType="afterGroup">
                            <p:stCondLst>
                              <p:cond delay="4500"/>
                            </p:stCondLst>
                            <p:childTnLst>
                              <p:par>
                                <p:cTn fill="hold" grpId="0" id="49" nodeType="afterEffect" presetClass="entr" presetID="14" presetSubtype="10">
                                  <p:stCondLst>
                                    <p:cond delay="0"/>
                                  </p:stCondLst>
                                  <p:childTnLst>
                                    <p:set>
                                      <p:cBhvr>
                                        <p:cTn dur="1" fill="hold" id="50">
                                          <p:stCondLst>
                                            <p:cond delay="0"/>
                                          </p:stCondLst>
                                        </p:cTn>
                                        <p:tgtEl>
                                          <p:spTgt spid="16402"/>
                                        </p:tgtEl>
                                        <p:attrNameLst>
                                          <p:attrName>style.visibility</p:attrName>
                                        </p:attrNameLst>
                                      </p:cBhvr>
                                      <p:to>
                                        <p:strVal val="visible"/>
                                      </p:to>
                                    </p:set>
                                    <p:animEffect filter="randombar(horizontal)" transition="in">
                                      <p:cBhvr>
                                        <p:cTn dur="500" id="51"/>
                                        <p:tgtEl>
                                          <p:spTgt spid="16402"/>
                                        </p:tgtEl>
                                      </p:cBhvr>
                                    </p:animEffect>
                                  </p:childTnLst>
                                </p:cTn>
                              </p:par>
                            </p:childTnLst>
                          </p:cTn>
                        </p:par>
                        <p:par>
                          <p:cTn fill="hold" id="52" nodeType="afterGroup">
                            <p:stCondLst>
                              <p:cond delay="5000"/>
                            </p:stCondLst>
                            <p:childTnLst>
                              <p:par>
                                <p:cTn fill="hold" grpId="0" id="53" nodeType="afterEffect" presetClass="entr" presetID="42" presetSubtype="0">
                                  <p:stCondLst>
                                    <p:cond delay="0"/>
                                  </p:stCondLst>
                                  <p:childTnLst>
                                    <p:set>
                                      <p:cBhvr>
                                        <p:cTn dur="1" fill="hold" id="54">
                                          <p:stCondLst>
                                            <p:cond delay="0"/>
                                          </p:stCondLst>
                                        </p:cTn>
                                        <p:tgtEl>
                                          <p:spTgt spid="16400"/>
                                        </p:tgtEl>
                                        <p:attrNameLst>
                                          <p:attrName>style.visibility</p:attrName>
                                        </p:attrNameLst>
                                      </p:cBhvr>
                                      <p:to>
                                        <p:strVal val="visible"/>
                                      </p:to>
                                    </p:set>
                                    <p:animEffect filter="fade" transition="in">
                                      <p:cBhvr>
                                        <p:cTn dur="1000" id="55"/>
                                        <p:tgtEl>
                                          <p:spTgt spid="16400"/>
                                        </p:tgtEl>
                                      </p:cBhvr>
                                    </p:animEffect>
                                    <p:anim calcmode="lin" valueType="num">
                                      <p:cBhvr>
                                        <p:cTn dur="1000" fill="hold" id="56"/>
                                        <p:tgtEl>
                                          <p:spTgt spid="16400"/>
                                        </p:tgtEl>
                                        <p:attrNameLst>
                                          <p:attrName>ppt_x</p:attrName>
                                        </p:attrNameLst>
                                      </p:cBhvr>
                                      <p:tavLst>
                                        <p:tav tm="0">
                                          <p:val>
                                            <p:strVal val="#ppt_x"/>
                                          </p:val>
                                        </p:tav>
                                        <p:tav tm="100000">
                                          <p:val>
                                            <p:strVal val="#ppt_x"/>
                                          </p:val>
                                        </p:tav>
                                      </p:tavLst>
                                    </p:anim>
                                    <p:anim calcmode="lin" valueType="num">
                                      <p:cBhvr>
                                        <p:cTn dur="1000" fill="hold" id="57"/>
                                        <p:tgtEl>
                                          <p:spTgt spid="16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90"/>
      <p:bldP grpId="0" spid="16391"/>
      <p:bldP grpId="0" spid="16392"/>
      <p:bldP grpId="0" spid="16393"/>
      <p:bldP grpId="0" spid="16400"/>
      <p:bldP grpId="0" spid="16401"/>
      <p:bldP grpId="0" spid="16402"/>
      <p:bldP grpId="0" spid="16403"/>
      <p:bldP grpId="0" spid="13"/>
      <p:bldP grpId="0" spid="14"/>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六边形 5"/>
          <p:cNvSpPr/>
          <p:nvPr/>
        </p:nvSpPr>
        <p:spPr>
          <a:xfrm rot="16200000">
            <a:off x="4439938" y="2254042"/>
            <a:ext cx="1142824" cy="1075598"/>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 name="六边形 6"/>
          <p:cNvSpPr/>
          <p:nvPr/>
        </p:nvSpPr>
        <p:spPr>
          <a:xfrm rot="16200000">
            <a:off x="6112775" y="3492183"/>
            <a:ext cx="1142824" cy="1075598"/>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8" name="六边形 7"/>
          <p:cNvSpPr/>
          <p:nvPr/>
        </p:nvSpPr>
        <p:spPr>
          <a:xfrm rot="16200000">
            <a:off x="5911061" y="949179"/>
            <a:ext cx="1142824" cy="1075598"/>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0FAB4"/>
              </a:solidFill>
            </a:endParaRPr>
          </a:p>
        </p:txBody>
      </p:sp>
      <p:sp>
        <p:nvSpPr>
          <p:cNvPr id="9" name="六边形 8"/>
          <p:cNvSpPr/>
          <p:nvPr/>
        </p:nvSpPr>
        <p:spPr>
          <a:xfrm rot="16200000">
            <a:off x="7444266" y="2242630"/>
            <a:ext cx="1142824" cy="1075598"/>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0FAB4"/>
              </a:solidFill>
            </a:endParaRPr>
          </a:p>
        </p:txBody>
      </p:sp>
      <p:pic>
        <p:nvPicPr>
          <p:cNvPr id="10" name="图片 9"/>
          <p:cNvPicPr>
            <a:picLocks noChangeAspect="1"/>
          </p:cNvPicPr>
          <p:nvPr/>
        </p:nvPicPr>
        <p:blipFill>
          <a:blip r:embed="rId3">
            <a:biLevel thresh="25000"/>
            <a:extLst>
              <a:ext uri="{28A0092B-C50C-407E-A947-70E740481C1C}">
                <a14:useLocalDpi val="0"/>
              </a:ext>
            </a:extLst>
          </a:blip>
          <a:stretch>
            <a:fillRect/>
          </a:stretch>
        </p:blipFill>
        <p:spPr>
          <a:xfrm>
            <a:off x="4791697" y="2569923"/>
            <a:ext cx="452586" cy="421010"/>
          </a:xfrm>
          <a:prstGeom prst="rect">
            <a:avLst/>
          </a:prstGeom>
        </p:spPr>
      </p:pic>
      <p:pic>
        <p:nvPicPr>
          <p:cNvPr id="11" name="图片 10"/>
          <p:cNvPicPr>
            <a:picLocks noChangeAspect="1"/>
          </p:cNvPicPr>
          <p:nvPr/>
        </p:nvPicPr>
        <p:blipFill>
          <a:blip r:embed="rId4">
            <a:biLevel thresh="25000"/>
            <a:extLst>
              <a:ext uri="{28A0092B-C50C-407E-A947-70E740481C1C}">
                <a14:useLocalDpi val="0"/>
              </a:ext>
            </a:extLst>
          </a:blip>
          <a:stretch>
            <a:fillRect/>
          </a:stretch>
        </p:blipFill>
        <p:spPr>
          <a:xfrm>
            <a:off x="6370898" y="3746602"/>
            <a:ext cx="600385" cy="626402"/>
          </a:xfrm>
          <a:prstGeom prst="rect">
            <a:avLst/>
          </a:prstGeom>
        </p:spPr>
      </p:pic>
      <p:pic>
        <p:nvPicPr>
          <p:cNvPr id="12" name="图片 11"/>
          <p:cNvPicPr>
            <a:picLocks noChangeAspect="1"/>
          </p:cNvPicPr>
          <p:nvPr/>
        </p:nvPicPr>
        <p:blipFill>
          <a:blip r:embed="rId5">
            <a:biLevel thresh="25000"/>
            <a:extLst>
              <a:ext uri="{28A0092B-C50C-407E-A947-70E740481C1C}">
                <a14:useLocalDpi val="0"/>
              </a:ext>
            </a:extLst>
          </a:blip>
          <a:stretch>
            <a:fillRect/>
          </a:stretch>
        </p:blipFill>
        <p:spPr>
          <a:xfrm>
            <a:off x="6189771" y="1225102"/>
            <a:ext cx="585401" cy="573413"/>
          </a:xfrm>
          <a:prstGeom prst="rect">
            <a:avLst/>
          </a:prstGeom>
        </p:spPr>
      </p:pic>
      <p:pic>
        <p:nvPicPr>
          <p:cNvPr id="13" name="图片 12"/>
          <p:cNvPicPr>
            <a:picLocks noChangeAspect="1"/>
          </p:cNvPicPr>
          <p:nvPr/>
        </p:nvPicPr>
        <p:blipFill>
          <a:blip r:embed="rId6">
            <a:biLevel thresh="25000"/>
            <a:extLst>
              <a:ext uri="{28A0092B-C50C-407E-A947-70E740481C1C}">
                <a14:useLocalDpi val="0"/>
              </a:ext>
            </a:extLst>
          </a:blip>
          <a:stretch>
            <a:fillRect/>
          </a:stretch>
        </p:blipFill>
        <p:spPr>
          <a:xfrm>
            <a:off x="7733297" y="2508245"/>
            <a:ext cx="564761" cy="585401"/>
          </a:xfrm>
          <a:prstGeom prst="rect">
            <a:avLst/>
          </a:prstGeom>
        </p:spPr>
      </p:pic>
      <p:sp>
        <p:nvSpPr>
          <p:cNvPr id="14" name="圆角右箭头 13"/>
          <p:cNvSpPr/>
          <p:nvPr/>
        </p:nvSpPr>
        <p:spPr>
          <a:xfrm>
            <a:off x="5017990" y="1318608"/>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5" name="圆角右箭头 14"/>
          <p:cNvSpPr/>
          <p:nvPr/>
        </p:nvSpPr>
        <p:spPr>
          <a:xfrm rot="5400000">
            <a:off x="7394428" y="1330584"/>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0FAB4"/>
              </a:solidFill>
            </a:endParaRPr>
          </a:p>
        </p:txBody>
      </p:sp>
      <p:sp>
        <p:nvSpPr>
          <p:cNvPr id="16" name="圆角右箭头 15"/>
          <p:cNvSpPr/>
          <p:nvPr/>
        </p:nvSpPr>
        <p:spPr>
          <a:xfrm rot="10800000">
            <a:off x="7406404" y="3516193"/>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0FAB4"/>
              </a:solidFill>
            </a:endParaRPr>
          </a:p>
        </p:txBody>
      </p:sp>
      <p:sp>
        <p:nvSpPr>
          <p:cNvPr id="17" name="圆角右箭头 16"/>
          <p:cNvSpPr/>
          <p:nvPr/>
        </p:nvSpPr>
        <p:spPr>
          <a:xfrm rot="16200000">
            <a:off x="5029966" y="3470545"/>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8" name="TextBox 17"/>
          <p:cNvSpPr txBox="1"/>
          <p:nvPr/>
        </p:nvSpPr>
        <p:spPr>
          <a:xfrm>
            <a:off x="6102681" y="2561008"/>
            <a:ext cx="1097280" cy="457200"/>
          </a:xfrm>
          <a:prstGeom prst="rect">
            <a:avLst/>
          </a:prstGeom>
          <a:noFill/>
        </p:spPr>
        <p:txBody>
          <a:bodyPr rtlCol="0" wrap="non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关键词</a:t>
            </a:r>
          </a:p>
        </p:txBody>
      </p:sp>
      <p:sp>
        <p:nvSpPr>
          <p:cNvPr id="19" name="矩形 18"/>
          <p:cNvSpPr/>
          <p:nvPr/>
        </p:nvSpPr>
        <p:spPr>
          <a:xfrm flipH="1">
            <a:off x="625326" y="1696973"/>
            <a:ext cx="3226594" cy="94485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这里输入简单的文字概述这里输入简单文字概述简单的文字概述。这里输入简单的文字概述这里输入简单文字概述简单的文字概述。</a:t>
            </a:r>
          </a:p>
        </p:txBody>
      </p:sp>
      <p:sp>
        <p:nvSpPr>
          <p:cNvPr id="20" name="矩形 19"/>
          <p:cNvSpPr/>
          <p:nvPr/>
        </p:nvSpPr>
        <p:spPr>
          <a:xfrm>
            <a:off x="635691" y="1347614"/>
            <a:ext cx="2338167"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rPr>
              <a:t>这里填写小标题</a:t>
            </a:r>
          </a:p>
        </p:txBody>
      </p:sp>
      <p:sp>
        <p:nvSpPr>
          <p:cNvPr id="25" name="矩形 24"/>
          <p:cNvSpPr/>
          <p:nvPr/>
        </p:nvSpPr>
        <p:spPr>
          <a:xfrm flipH="1">
            <a:off x="611560" y="3360451"/>
            <a:ext cx="3226594" cy="94485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这里输入简单的文字概述这里输入简单文字概述简单的文字概述。这里输入简单的文字概述这里输入简单文字概述简单的文字概述。</a:t>
            </a:r>
          </a:p>
        </p:txBody>
      </p:sp>
      <p:sp>
        <p:nvSpPr>
          <p:cNvPr id="26" name="矩形 25"/>
          <p:cNvSpPr/>
          <p:nvPr/>
        </p:nvSpPr>
        <p:spPr>
          <a:xfrm>
            <a:off x="621925" y="3011092"/>
            <a:ext cx="2338167"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rPr>
              <a:t>这里填写小标题</a:t>
            </a:r>
          </a:p>
        </p:txBody>
      </p:sp>
      <p:sp>
        <p:nvSpPr>
          <p:cNvPr id="22" name="Text Box 4"/>
          <p:cNvSpPr txBox="1">
            <a:spLocks noChangeArrowheads="1"/>
          </p:cNvSpPr>
          <p:nvPr/>
        </p:nvSpPr>
        <p:spPr bwMode="auto">
          <a:xfrm>
            <a:off x="3069025" y="192933"/>
            <a:ext cx="2976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工作中的不足及原因分析</a:t>
            </a:r>
          </a:p>
        </p:txBody>
      </p:sp>
      <p:sp>
        <p:nvSpPr>
          <p:cNvPr id="23"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4"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1+#ppt_w/2"/>
                                          </p:val>
                                        </p:tav>
                                        <p:tav tm="100000">
                                          <p:val>
                                            <p:strVal val="#ppt_x"/>
                                          </p:val>
                                        </p:tav>
                                      </p:tavLst>
                                    </p:anim>
                                    <p:anim calcmode="lin" valueType="num">
                                      <p:cBhvr additive="base">
                                        <p:cTn dur="500" fill="hold" id="8"/>
                                        <p:tgtEl>
                                          <p:spTgt spid="2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500" fill="hold" id="11"/>
                                        <p:tgtEl>
                                          <p:spTgt spid="24"/>
                                        </p:tgtEl>
                                        <p:attrNameLst>
                                          <p:attrName>ppt_x</p:attrName>
                                        </p:attrNameLst>
                                      </p:cBhvr>
                                      <p:tavLst>
                                        <p:tav tm="0">
                                          <p:val>
                                            <p:strVal val="0-#ppt_w/2"/>
                                          </p:val>
                                        </p:tav>
                                        <p:tav tm="100000">
                                          <p:val>
                                            <p:strVal val="#ppt_x"/>
                                          </p:val>
                                        </p:tav>
                                      </p:tavLst>
                                    </p:anim>
                                    <p:anim calcmode="lin" valueType="num">
                                      <p:cBhvr additive="base">
                                        <p:cTn dur="500" fill="hold" id="12"/>
                                        <p:tgtEl>
                                          <p:spTgt spid="2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2"/>
                                        </p:tgtEl>
                                        <p:attrNameLst>
                                          <p:attrName>style.visibility</p:attrName>
                                        </p:attrNameLst>
                                      </p:cBhvr>
                                      <p:to>
                                        <p:strVal val="visible"/>
                                      </p:to>
                                    </p:set>
                                    <p:animEffect filter="fade" transition="in">
                                      <p:cBhvr>
                                        <p:cTn dur="1000" id="16"/>
                                        <p:tgtEl>
                                          <p:spTgt spid="22"/>
                                        </p:tgtEl>
                                      </p:cBhvr>
                                    </p:animEffect>
                                    <p:anim calcmode="lin" valueType="num">
                                      <p:cBhvr>
                                        <p:cTn dur="1000" fill="hold" id="17"/>
                                        <p:tgtEl>
                                          <p:spTgt spid="22"/>
                                        </p:tgtEl>
                                        <p:attrNameLst>
                                          <p:attrName>ppt_x</p:attrName>
                                        </p:attrNameLst>
                                      </p:cBhvr>
                                      <p:tavLst>
                                        <p:tav tm="0">
                                          <p:val>
                                            <p:strVal val="#ppt_x"/>
                                          </p:val>
                                        </p:tav>
                                        <p:tav tm="100000">
                                          <p:val>
                                            <p:strVal val="#ppt_x"/>
                                          </p:val>
                                        </p:tav>
                                      </p:tavLst>
                                    </p:anim>
                                    <p:anim calcmode="lin" valueType="num">
                                      <p:cBhvr>
                                        <p:cTn dur="1000" fill="hold" id="18"/>
                                        <p:tgtEl>
                                          <p:spTgt spid="2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1" presetSubtype="1">
                                  <p:stCondLst>
                                    <p:cond delay="0"/>
                                  </p:stCondLst>
                                  <p:childTnLst>
                                    <p:set>
                                      <p:cBhvr>
                                        <p:cTn dur="1" fill="hold" id="21">
                                          <p:stCondLst>
                                            <p:cond delay="0"/>
                                          </p:stCondLst>
                                        </p:cTn>
                                        <p:tgtEl>
                                          <p:spTgt spid="8"/>
                                        </p:tgtEl>
                                        <p:attrNameLst>
                                          <p:attrName>style.visibility</p:attrName>
                                        </p:attrNameLst>
                                      </p:cBhvr>
                                      <p:to>
                                        <p:strVal val="visible"/>
                                      </p:to>
                                    </p:set>
                                    <p:animEffect filter="wheel(1)" transition="in">
                                      <p:cBhvr>
                                        <p:cTn dur="2000" id="22"/>
                                        <p:tgtEl>
                                          <p:spTgt spid="8"/>
                                        </p:tgtEl>
                                      </p:cBhvr>
                                    </p:animEffect>
                                  </p:childTnLst>
                                </p:cTn>
                              </p:par>
                              <p:par>
                                <p:cTn fill="hold" id="23" nodeType="withEffect" presetClass="entr" presetID="21" presetSubtype="1">
                                  <p:stCondLst>
                                    <p:cond delay="0"/>
                                  </p:stCondLst>
                                  <p:childTnLst>
                                    <p:set>
                                      <p:cBhvr>
                                        <p:cTn dur="1" fill="hold" id="24">
                                          <p:stCondLst>
                                            <p:cond delay="0"/>
                                          </p:stCondLst>
                                        </p:cTn>
                                        <p:tgtEl>
                                          <p:spTgt spid="10"/>
                                        </p:tgtEl>
                                        <p:attrNameLst>
                                          <p:attrName>style.visibility</p:attrName>
                                        </p:attrNameLst>
                                      </p:cBhvr>
                                      <p:to>
                                        <p:strVal val="visible"/>
                                      </p:to>
                                    </p:set>
                                    <p:animEffect filter="wheel(1)" transition="in">
                                      <p:cBhvr>
                                        <p:cTn dur="2000" id="25"/>
                                        <p:tgtEl>
                                          <p:spTgt spid="10"/>
                                        </p:tgtEl>
                                      </p:cBhvr>
                                    </p:animEffect>
                                  </p:childTnLst>
                                </p:cTn>
                              </p:par>
                              <p:par>
                                <p:cTn fill="hold" grpId="0" id="26" nodeType="withEffect" presetClass="entr" presetID="21" presetSubtype="1">
                                  <p:stCondLst>
                                    <p:cond delay="0"/>
                                  </p:stCondLst>
                                  <p:childTnLst>
                                    <p:set>
                                      <p:cBhvr>
                                        <p:cTn dur="1" fill="hold" id="27">
                                          <p:stCondLst>
                                            <p:cond delay="0"/>
                                          </p:stCondLst>
                                        </p:cTn>
                                        <p:tgtEl>
                                          <p:spTgt spid="6"/>
                                        </p:tgtEl>
                                        <p:attrNameLst>
                                          <p:attrName>style.visibility</p:attrName>
                                        </p:attrNameLst>
                                      </p:cBhvr>
                                      <p:to>
                                        <p:strVal val="visible"/>
                                      </p:to>
                                    </p:set>
                                    <p:animEffect filter="wheel(1)" transition="in">
                                      <p:cBhvr>
                                        <p:cTn dur="2000" id="28"/>
                                        <p:tgtEl>
                                          <p:spTgt spid="6"/>
                                        </p:tgtEl>
                                      </p:cBhvr>
                                    </p:animEffect>
                                  </p:childTnLst>
                                </p:cTn>
                              </p:par>
                              <p:par>
                                <p:cTn fill="hold" id="29" nodeType="withEffect" presetClass="entr" presetID="21" presetSubtype="1">
                                  <p:stCondLst>
                                    <p:cond delay="0"/>
                                  </p:stCondLst>
                                  <p:childTnLst>
                                    <p:set>
                                      <p:cBhvr>
                                        <p:cTn dur="1" fill="hold" id="30">
                                          <p:stCondLst>
                                            <p:cond delay="0"/>
                                          </p:stCondLst>
                                        </p:cTn>
                                        <p:tgtEl>
                                          <p:spTgt spid="12"/>
                                        </p:tgtEl>
                                        <p:attrNameLst>
                                          <p:attrName>style.visibility</p:attrName>
                                        </p:attrNameLst>
                                      </p:cBhvr>
                                      <p:to>
                                        <p:strVal val="visible"/>
                                      </p:to>
                                    </p:set>
                                    <p:animEffect filter="wheel(1)" transition="in">
                                      <p:cBhvr>
                                        <p:cTn dur="2000" id="31"/>
                                        <p:tgtEl>
                                          <p:spTgt spid="12"/>
                                        </p:tgtEl>
                                      </p:cBhvr>
                                    </p:animEffect>
                                  </p:childTnLst>
                                </p:cTn>
                              </p:par>
                              <p:par>
                                <p:cTn fill="hold" id="32" nodeType="withEffect" presetClass="entr" presetID="21" presetSubtype="1">
                                  <p:stCondLst>
                                    <p:cond delay="0"/>
                                  </p:stCondLst>
                                  <p:childTnLst>
                                    <p:set>
                                      <p:cBhvr>
                                        <p:cTn dur="1" fill="hold" id="33">
                                          <p:stCondLst>
                                            <p:cond delay="0"/>
                                          </p:stCondLst>
                                        </p:cTn>
                                        <p:tgtEl>
                                          <p:spTgt spid="13"/>
                                        </p:tgtEl>
                                        <p:attrNameLst>
                                          <p:attrName>style.visibility</p:attrName>
                                        </p:attrNameLst>
                                      </p:cBhvr>
                                      <p:to>
                                        <p:strVal val="visible"/>
                                      </p:to>
                                    </p:set>
                                    <p:animEffect filter="wheel(1)" transition="in">
                                      <p:cBhvr>
                                        <p:cTn dur="2000" id="34"/>
                                        <p:tgtEl>
                                          <p:spTgt spid="13"/>
                                        </p:tgtEl>
                                      </p:cBhvr>
                                    </p:animEffect>
                                  </p:childTnLst>
                                </p:cTn>
                              </p:par>
                              <p:par>
                                <p:cTn fill="hold" grpId="0" id="35" nodeType="withEffect" presetClass="entr" presetID="21" presetSubtype="1">
                                  <p:stCondLst>
                                    <p:cond delay="0"/>
                                  </p:stCondLst>
                                  <p:childTnLst>
                                    <p:set>
                                      <p:cBhvr>
                                        <p:cTn dur="1" fill="hold" id="36">
                                          <p:stCondLst>
                                            <p:cond delay="0"/>
                                          </p:stCondLst>
                                        </p:cTn>
                                        <p:tgtEl>
                                          <p:spTgt spid="9"/>
                                        </p:tgtEl>
                                        <p:attrNameLst>
                                          <p:attrName>style.visibility</p:attrName>
                                        </p:attrNameLst>
                                      </p:cBhvr>
                                      <p:to>
                                        <p:strVal val="visible"/>
                                      </p:to>
                                    </p:set>
                                    <p:animEffect filter="wheel(1)" transition="in">
                                      <p:cBhvr>
                                        <p:cTn dur="2000" id="37"/>
                                        <p:tgtEl>
                                          <p:spTgt spid="9"/>
                                        </p:tgtEl>
                                      </p:cBhvr>
                                    </p:animEffect>
                                  </p:childTnLst>
                                </p:cTn>
                              </p:par>
                              <p:par>
                                <p:cTn fill="hold" id="38" nodeType="withEffect" presetClass="entr" presetID="21" presetSubtype="1">
                                  <p:stCondLst>
                                    <p:cond delay="0"/>
                                  </p:stCondLst>
                                  <p:childTnLst>
                                    <p:set>
                                      <p:cBhvr>
                                        <p:cTn dur="1" fill="hold" id="39">
                                          <p:stCondLst>
                                            <p:cond delay="0"/>
                                          </p:stCondLst>
                                        </p:cTn>
                                        <p:tgtEl>
                                          <p:spTgt spid="11"/>
                                        </p:tgtEl>
                                        <p:attrNameLst>
                                          <p:attrName>style.visibility</p:attrName>
                                        </p:attrNameLst>
                                      </p:cBhvr>
                                      <p:to>
                                        <p:strVal val="visible"/>
                                      </p:to>
                                    </p:set>
                                    <p:animEffect filter="wheel(1)" transition="in">
                                      <p:cBhvr>
                                        <p:cTn dur="2000" id="40"/>
                                        <p:tgtEl>
                                          <p:spTgt spid="11"/>
                                        </p:tgtEl>
                                      </p:cBhvr>
                                    </p:animEffect>
                                  </p:childTnLst>
                                </p:cTn>
                              </p:par>
                              <p:par>
                                <p:cTn fill="hold" grpId="0" id="41" nodeType="withEffect" presetClass="entr" presetID="21" presetSubtype="1">
                                  <p:stCondLst>
                                    <p:cond delay="0"/>
                                  </p:stCondLst>
                                  <p:childTnLst>
                                    <p:set>
                                      <p:cBhvr>
                                        <p:cTn dur="1" fill="hold" id="42">
                                          <p:stCondLst>
                                            <p:cond delay="0"/>
                                          </p:stCondLst>
                                        </p:cTn>
                                        <p:tgtEl>
                                          <p:spTgt spid="7"/>
                                        </p:tgtEl>
                                        <p:attrNameLst>
                                          <p:attrName>style.visibility</p:attrName>
                                        </p:attrNameLst>
                                      </p:cBhvr>
                                      <p:to>
                                        <p:strVal val="visible"/>
                                      </p:to>
                                    </p:set>
                                    <p:animEffect filter="wheel(1)" transition="in">
                                      <p:cBhvr>
                                        <p:cTn dur="2000" id="43"/>
                                        <p:tgtEl>
                                          <p:spTgt spid="7"/>
                                        </p:tgtEl>
                                      </p:cBhvr>
                                    </p:animEffect>
                                  </p:childTnLst>
                                </p:cTn>
                              </p:par>
                            </p:childTnLst>
                          </p:cTn>
                        </p:par>
                        <p:par>
                          <p:cTn fill="hold" id="44" nodeType="afterGroup">
                            <p:stCondLst>
                              <p:cond delay="3500"/>
                            </p:stCondLst>
                            <p:childTnLst>
                              <p:par>
                                <p:cTn fill="hold" grpId="0" id="45" nodeType="afterEffect" presetClass="entr" presetID="22" presetSubtype="4">
                                  <p:stCondLst>
                                    <p:cond delay="0"/>
                                  </p:stCondLst>
                                  <p:childTnLst>
                                    <p:set>
                                      <p:cBhvr>
                                        <p:cTn dur="1" fill="hold" id="46">
                                          <p:stCondLst>
                                            <p:cond delay="0"/>
                                          </p:stCondLst>
                                        </p:cTn>
                                        <p:tgtEl>
                                          <p:spTgt spid="14"/>
                                        </p:tgtEl>
                                        <p:attrNameLst>
                                          <p:attrName>style.visibility</p:attrName>
                                        </p:attrNameLst>
                                      </p:cBhvr>
                                      <p:to>
                                        <p:strVal val="visible"/>
                                      </p:to>
                                    </p:set>
                                    <p:animEffect filter="wipe(down)" transition="in">
                                      <p:cBhvr>
                                        <p:cTn dur="500" id="47"/>
                                        <p:tgtEl>
                                          <p:spTgt spid="14"/>
                                        </p:tgtEl>
                                      </p:cBhvr>
                                    </p:animEffect>
                                  </p:childTnLst>
                                </p:cTn>
                              </p:par>
                            </p:childTnLst>
                          </p:cTn>
                        </p:par>
                        <p:par>
                          <p:cTn fill="hold" id="48" nodeType="afterGroup">
                            <p:stCondLst>
                              <p:cond delay="4000"/>
                            </p:stCondLst>
                            <p:childTnLst>
                              <p:par>
                                <p:cTn fill="hold" grpId="0" id="49" nodeType="afterEffect" presetClass="entr" presetID="22" presetSubtype="1">
                                  <p:stCondLst>
                                    <p:cond delay="0"/>
                                  </p:stCondLst>
                                  <p:childTnLst>
                                    <p:set>
                                      <p:cBhvr>
                                        <p:cTn dur="1" fill="hold" id="50">
                                          <p:stCondLst>
                                            <p:cond delay="0"/>
                                          </p:stCondLst>
                                        </p:cTn>
                                        <p:tgtEl>
                                          <p:spTgt spid="15"/>
                                        </p:tgtEl>
                                        <p:attrNameLst>
                                          <p:attrName>style.visibility</p:attrName>
                                        </p:attrNameLst>
                                      </p:cBhvr>
                                      <p:to>
                                        <p:strVal val="visible"/>
                                      </p:to>
                                    </p:set>
                                    <p:animEffect filter="wipe(up)" transition="in">
                                      <p:cBhvr>
                                        <p:cTn dur="500" id="51"/>
                                        <p:tgtEl>
                                          <p:spTgt spid="15"/>
                                        </p:tgtEl>
                                      </p:cBhvr>
                                    </p:animEffect>
                                  </p:childTnLst>
                                </p:cTn>
                              </p:par>
                            </p:childTnLst>
                          </p:cTn>
                        </p:par>
                        <p:par>
                          <p:cTn fill="hold" id="52" nodeType="afterGroup">
                            <p:stCondLst>
                              <p:cond delay="4500"/>
                            </p:stCondLst>
                            <p:childTnLst>
                              <p:par>
                                <p:cTn fill="hold" grpId="0" id="53" nodeType="afterEffect" presetClass="entr" presetID="22" presetSubtype="1">
                                  <p:stCondLst>
                                    <p:cond delay="0"/>
                                  </p:stCondLst>
                                  <p:childTnLst>
                                    <p:set>
                                      <p:cBhvr>
                                        <p:cTn dur="1" fill="hold" id="54">
                                          <p:stCondLst>
                                            <p:cond delay="0"/>
                                          </p:stCondLst>
                                        </p:cTn>
                                        <p:tgtEl>
                                          <p:spTgt spid="16"/>
                                        </p:tgtEl>
                                        <p:attrNameLst>
                                          <p:attrName>style.visibility</p:attrName>
                                        </p:attrNameLst>
                                      </p:cBhvr>
                                      <p:to>
                                        <p:strVal val="visible"/>
                                      </p:to>
                                    </p:set>
                                    <p:animEffect filter="wipe(up)" transition="in">
                                      <p:cBhvr>
                                        <p:cTn dur="500" id="55"/>
                                        <p:tgtEl>
                                          <p:spTgt spid="16"/>
                                        </p:tgtEl>
                                      </p:cBhvr>
                                    </p:animEffect>
                                  </p:childTnLst>
                                </p:cTn>
                              </p:par>
                            </p:childTnLst>
                          </p:cTn>
                        </p:par>
                        <p:par>
                          <p:cTn fill="hold" id="56" nodeType="afterGroup">
                            <p:stCondLst>
                              <p:cond delay="5000"/>
                            </p:stCondLst>
                            <p:childTnLst>
                              <p:par>
                                <p:cTn fill="hold" grpId="0" id="57" nodeType="afterEffect" presetClass="entr" presetID="22" presetSubtype="4">
                                  <p:stCondLst>
                                    <p:cond delay="0"/>
                                  </p:stCondLst>
                                  <p:childTnLst>
                                    <p:set>
                                      <p:cBhvr>
                                        <p:cTn dur="1" fill="hold" id="58">
                                          <p:stCondLst>
                                            <p:cond delay="0"/>
                                          </p:stCondLst>
                                        </p:cTn>
                                        <p:tgtEl>
                                          <p:spTgt spid="17"/>
                                        </p:tgtEl>
                                        <p:attrNameLst>
                                          <p:attrName>style.visibility</p:attrName>
                                        </p:attrNameLst>
                                      </p:cBhvr>
                                      <p:to>
                                        <p:strVal val="visible"/>
                                      </p:to>
                                    </p:set>
                                    <p:animEffect filter="wipe(down)" transition="in">
                                      <p:cBhvr>
                                        <p:cTn dur="500" id="59"/>
                                        <p:tgtEl>
                                          <p:spTgt spid="17"/>
                                        </p:tgtEl>
                                      </p:cBhvr>
                                    </p:animEffect>
                                  </p:childTnLst>
                                </p:cTn>
                              </p:par>
                            </p:childTnLst>
                          </p:cTn>
                        </p:par>
                        <p:par>
                          <p:cTn fill="hold" id="60" nodeType="afterGroup">
                            <p:stCondLst>
                              <p:cond delay="5500"/>
                            </p:stCondLst>
                            <p:childTnLst>
                              <p:par>
                                <p:cTn fill="hold" grpId="0" id="61" nodeType="afterEffect" presetClass="entr" presetID="53" presetSubtype="0">
                                  <p:stCondLst>
                                    <p:cond delay="0"/>
                                  </p:stCondLst>
                                  <p:childTnLst>
                                    <p:set>
                                      <p:cBhvr>
                                        <p:cTn dur="1" fill="hold" id="62">
                                          <p:stCondLst>
                                            <p:cond delay="0"/>
                                          </p:stCondLst>
                                        </p:cTn>
                                        <p:tgtEl>
                                          <p:spTgt spid="18"/>
                                        </p:tgtEl>
                                        <p:attrNameLst>
                                          <p:attrName>style.visibility</p:attrName>
                                        </p:attrNameLst>
                                      </p:cBhvr>
                                      <p:to>
                                        <p:strVal val="visible"/>
                                      </p:to>
                                    </p:set>
                                    <p:anim calcmode="lin" valueType="num">
                                      <p:cBhvr>
                                        <p:cTn dur="500" fill="hold" id="63"/>
                                        <p:tgtEl>
                                          <p:spTgt spid="18"/>
                                        </p:tgtEl>
                                        <p:attrNameLst>
                                          <p:attrName>ppt_w</p:attrName>
                                        </p:attrNameLst>
                                      </p:cBhvr>
                                      <p:tavLst>
                                        <p:tav tm="0">
                                          <p:val>
                                            <p:fltVal val="0"/>
                                          </p:val>
                                        </p:tav>
                                        <p:tav tm="100000">
                                          <p:val>
                                            <p:strVal val="#ppt_w"/>
                                          </p:val>
                                        </p:tav>
                                      </p:tavLst>
                                    </p:anim>
                                    <p:anim calcmode="lin" valueType="num">
                                      <p:cBhvr>
                                        <p:cTn dur="500" fill="hold" id="64"/>
                                        <p:tgtEl>
                                          <p:spTgt spid="18"/>
                                        </p:tgtEl>
                                        <p:attrNameLst>
                                          <p:attrName>ppt_h</p:attrName>
                                        </p:attrNameLst>
                                      </p:cBhvr>
                                      <p:tavLst>
                                        <p:tav tm="0">
                                          <p:val>
                                            <p:fltVal val="0"/>
                                          </p:val>
                                        </p:tav>
                                        <p:tav tm="100000">
                                          <p:val>
                                            <p:strVal val="#ppt_h"/>
                                          </p:val>
                                        </p:tav>
                                      </p:tavLst>
                                    </p:anim>
                                    <p:animEffect filter="fade" transition="in">
                                      <p:cBhvr>
                                        <p:cTn dur="500" id="65"/>
                                        <p:tgtEl>
                                          <p:spTgt spid="18"/>
                                        </p:tgtEl>
                                      </p:cBhvr>
                                    </p:animEffect>
                                  </p:childTnLst>
                                </p:cTn>
                              </p:par>
                            </p:childTnLst>
                          </p:cTn>
                        </p:par>
                        <p:par>
                          <p:cTn fill="hold" id="66" nodeType="afterGroup">
                            <p:stCondLst>
                              <p:cond delay="6000"/>
                            </p:stCondLst>
                            <p:childTnLst>
                              <p:par>
                                <p:cTn fill="hold" grpId="0" id="67" nodeType="afterEffect" presetClass="entr" presetID="10" presetSubtype="0">
                                  <p:stCondLst>
                                    <p:cond delay="0"/>
                                  </p:stCondLst>
                                  <p:childTnLst>
                                    <p:set>
                                      <p:cBhvr>
                                        <p:cTn dur="1" fill="hold" id="68">
                                          <p:stCondLst>
                                            <p:cond delay="0"/>
                                          </p:stCondLst>
                                        </p:cTn>
                                        <p:tgtEl>
                                          <p:spTgt spid="20"/>
                                        </p:tgtEl>
                                        <p:attrNameLst>
                                          <p:attrName>style.visibility</p:attrName>
                                        </p:attrNameLst>
                                      </p:cBhvr>
                                      <p:to>
                                        <p:strVal val="visible"/>
                                      </p:to>
                                    </p:set>
                                    <p:animEffect filter="fade" transition="in">
                                      <p:cBhvr>
                                        <p:cTn dur="350" id="69"/>
                                        <p:tgtEl>
                                          <p:spTgt spid="20"/>
                                        </p:tgtEl>
                                      </p:cBhvr>
                                    </p:animEffect>
                                  </p:childTnLst>
                                </p:cTn>
                              </p:par>
                              <p:par>
                                <p:cTn fill="hold" grpId="1" id="70" nodeType="withEffect" presetClass="emph" presetID="26" presetSubtype="0">
                                  <p:stCondLst>
                                    <p:cond delay="0"/>
                                  </p:stCondLst>
                                  <p:childTnLst>
                                    <p:animEffect filter="fade" transition="out">
                                      <p:cBhvr>
                                        <p:cTn dur="400" id="71" tmFilter="0, 0; .2, .5; .8, .5; 1, 0"/>
                                        <p:tgtEl>
                                          <p:spTgt spid="20"/>
                                        </p:tgtEl>
                                      </p:cBhvr>
                                    </p:animEffect>
                                    <p:animScale>
                                      <p:cBhvr>
                                        <p:cTn autoRev="1" dur="200" fill="hold" id="72"/>
                                        <p:tgtEl>
                                          <p:spTgt spid="20"/>
                                        </p:tgtEl>
                                      </p:cBhvr>
                                      <p:by x="105000" y="105000"/>
                                    </p:animScale>
                                  </p:childTnLst>
                                </p:cTn>
                              </p:par>
                            </p:childTnLst>
                          </p:cTn>
                        </p:par>
                        <p:par>
                          <p:cTn fill="hold" id="73" nodeType="afterGroup">
                            <p:stCondLst>
                              <p:cond delay="6400"/>
                            </p:stCondLst>
                            <p:childTnLst>
                              <p:par>
                                <p:cTn fill="hold" grpId="0" id="74" nodeType="afterEffect" presetClass="entr" presetID="10" presetSubtype="0">
                                  <p:stCondLst>
                                    <p:cond delay="0"/>
                                  </p:stCondLst>
                                  <p:childTnLst>
                                    <p:set>
                                      <p:cBhvr>
                                        <p:cTn dur="1" fill="hold" id="75">
                                          <p:stCondLst>
                                            <p:cond delay="0"/>
                                          </p:stCondLst>
                                        </p:cTn>
                                        <p:tgtEl>
                                          <p:spTgt spid="19"/>
                                        </p:tgtEl>
                                        <p:attrNameLst>
                                          <p:attrName>style.visibility</p:attrName>
                                        </p:attrNameLst>
                                      </p:cBhvr>
                                      <p:to>
                                        <p:strVal val="visible"/>
                                      </p:to>
                                    </p:set>
                                    <p:animEffect filter="fade" transition="in">
                                      <p:cBhvr>
                                        <p:cTn dur="500" id="76"/>
                                        <p:tgtEl>
                                          <p:spTgt spid="19"/>
                                        </p:tgtEl>
                                      </p:cBhvr>
                                    </p:animEffect>
                                  </p:childTnLst>
                                </p:cTn>
                              </p:par>
                            </p:childTnLst>
                          </p:cTn>
                        </p:par>
                        <p:par>
                          <p:cTn fill="hold" id="77" nodeType="afterGroup">
                            <p:stCondLst>
                              <p:cond delay="6900"/>
                            </p:stCondLst>
                            <p:childTnLst>
                              <p:par>
                                <p:cTn fill="hold" grpId="0" id="78" nodeType="afterEffect" presetClass="entr" presetID="10" presetSubtype="0">
                                  <p:stCondLst>
                                    <p:cond delay="0"/>
                                  </p:stCondLst>
                                  <p:childTnLst>
                                    <p:set>
                                      <p:cBhvr>
                                        <p:cTn dur="1" fill="hold" id="79">
                                          <p:stCondLst>
                                            <p:cond delay="0"/>
                                          </p:stCondLst>
                                        </p:cTn>
                                        <p:tgtEl>
                                          <p:spTgt spid="26"/>
                                        </p:tgtEl>
                                        <p:attrNameLst>
                                          <p:attrName>style.visibility</p:attrName>
                                        </p:attrNameLst>
                                      </p:cBhvr>
                                      <p:to>
                                        <p:strVal val="visible"/>
                                      </p:to>
                                    </p:set>
                                    <p:animEffect filter="fade" transition="in">
                                      <p:cBhvr>
                                        <p:cTn dur="350" id="80"/>
                                        <p:tgtEl>
                                          <p:spTgt spid="26"/>
                                        </p:tgtEl>
                                      </p:cBhvr>
                                    </p:animEffect>
                                  </p:childTnLst>
                                </p:cTn>
                              </p:par>
                              <p:par>
                                <p:cTn fill="hold" grpId="1" id="81" nodeType="withEffect" presetClass="emph" presetID="26" presetSubtype="0">
                                  <p:stCondLst>
                                    <p:cond delay="0"/>
                                  </p:stCondLst>
                                  <p:childTnLst>
                                    <p:animEffect filter="fade" transition="out">
                                      <p:cBhvr>
                                        <p:cTn dur="400" id="82" tmFilter="0, 0; .2, .5; .8, .5; 1, 0"/>
                                        <p:tgtEl>
                                          <p:spTgt spid="26"/>
                                        </p:tgtEl>
                                      </p:cBhvr>
                                    </p:animEffect>
                                    <p:animScale>
                                      <p:cBhvr>
                                        <p:cTn autoRev="1" dur="200" fill="hold" id="83"/>
                                        <p:tgtEl>
                                          <p:spTgt spid="26"/>
                                        </p:tgtEl>
                                      </p:cBhvr>
                                      <p:by x="105000" y="105000"/>
                                    </p:animScale>
                                  </p:childTnLst>
                                </p:cTn>
                              </p:par>
                            </p:childTnLst>
                          </p:cTn>
                        </p:par>
                        <p:par>
                          <p:cTn fill="hold" id="84" nodeType="afterGroup">
                            <p:stCondLst>
                              <p:cond delay="7300"/>
                            </p:stCondLst>
                            <p:childTnLst>
                              <p:par>
                                <p:cTn fill="hold" grpId="0" id="85" nodeType="afterEffect" presetClass="entr" presetID="10" presetSubtype="0">
                                  <p:stCondLst>
                                    <p:cond delay="0"/>
                                  </p:stCondLst>
                                  <p:childTnLst>
                                    <p:set>
                                      <p:cBhvr>
                                        <p:cTn dur="1" fill="hold" id="86">
                                          <p:stCondLst>
                                            <p:cond delay="0"/>
                                          </p:stCondLst>
                                        </p:cTn>
                                        <p:tgtEl>
                                          <p:spTgt spid="25"/>
                                        </p:tgtEl>
                                        <p:attrNameLst>
                                          <p:attrName>style.visibility</p:attrName>
                                        </p:attrNameLst>
                                      </p:cBhvr>
                                      <p:to>
                                        <p:strVal val="visible"/>
                                      </p:to>
                                    </p:set>
                                    <p:animEffect filter="fade" transition="in">
                                      <p:cBhvr>
                                        <p:cTn dur="500" id="8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4"/>
      <p:bldP grpId="0" spid="15"/>
      <p:bldP grpId="0" spid="16"/>
      <p:bldP grpId="0" spid="17"/>
      <p:bldP grpId="0" spid="18"/>
      <p:bldP grpId="0" spid="19"/>
      <p:bldP grpId="0" spid="20"/>
      <p:bldP grpId="1" spid="20"/>
      <p:bldP grpId="0" spid="25"/>
      <p:bldP grpId="0" spid="26"/>
      <p:bldP grpId="1" spid="26"/>
      <p:bldP grpId="0" spid="22"/>
      <p:bldP grpId="0" spid="23"/>
      <p:bldP grpId="0" spid="2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5" name="Rectangle 3"/>
          <p:cNvSpPr>
            <a:spLocks noChangeArrowheads="1"/>
          </p:cNvSpPr>
          <p:nvPr/>
        </p:nvSpPr>
        <p:spPr bwMode="auto">
          <a:xfrm>
            <a:off x="0" y="0"/>
            <a:ext cx="2971842" cy="5141913"/>
          </a:xfrm>
          <a:prstGeom prst="rect">
            <a:avLst/>
          </a:prstGeom>
          <a:solidFill>
            <a:srgbClr val="1848C0"/>
          </a:solidFill>
          <a:ln>
            <a:noFill/>
          </a:ln>
          <a:effectLst/>
        </p:spPr>
        <p:txBody>
          <a:bodyPr anchor="ctr" wrap="none"/>
          <a:lstStyle/>
          <a:p>
            <a:endParaRPr altLang="en-US" lang="zh-CN"/>
          </a:p>
        </p:txBody>
      </p:sp>
      <p:sp>
        <p:nvSpPr>
          <p:cNvPr id="5141" name="Line 29"/>
          <p:cNvSpPr>
            <a:spLocks noChangeShapeType="1"/>
          </p:cNvSpPr>
          <p:nvPr/>
        </p:nvSpPr>
        <p:spPr bwMode="auto">
          <a:xfrm>
            <a:off x="381110" y="2038354"/>
            <a:ext cx="2286000" cy="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5144" name="Line 32"/>
          <p:cNvSpPr>
            <a:spLocks noChangeShapeType="1"/>
          </p:cNvSpPr>
          <p:nvPr/>
        </p:nvSpPr>
        <p:spPr bwMode="auto">
          <a:xfrm>
            <a:off x="381110" y="2830517"/>
            <a:ext cx="2286000" cy="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3" name="TextBox 32"/>
          <p:cNvSpPr txBox="1"/>
          <p:nvPr/>
        </p:nvSpPr>
        <p:spPr>
          <a:xfrm>
            <a:off x="381110" y="2037570"/>
            <a:ext cx="1249680" cy="518160"/>
          </a:xfrm>
          <a:prstGeom prst="rect">
            <a:avLst/>
          </a:prstGeom>
          <a:noFill/>
        </p:spPr>
        <p:txBody>
          <a:bodyPr rtlCol="0" wrap="none">
            <a:spAutoFit/>
          </a:bodyPr>
          <a:lstStyle>
            <a:defPPr>
              <a:defRPr lang="zh-CN"/>
            </a:defPPr>
            <a:lvl1pPr>
              <a:defRPr b="1" sz="4000">
                <a:solidFill>
                  <a:schemeClr val="bg1"/>
                </a:solidFill>
                <a:latin charset="-122" panose="020b0503020204020204" pitchFamily="34" typeface="微软雅黑"/>
                <a:ea charset="-122" panose="020b0503020204020204" pitchFamily="34" typeface="微软雅黑"/>
              </a:defRPr>
            </a:lvl1pPr>
          </a:lstStyle>
          <a:p>
            <a:r>
              <a:rPr altLang="en-US" lang="zh-CN" sz="2800"/>
              <a:t>目录页</a:t>
            </a:r>
          </a:p>
        </p:txBody>
      </p:sp>
      <p:sp>
        <p:nvSpPr>
          <p:cNvPr id="34" name="TextBox 33"/>
          <p:cNvSpPr txBox="1"/>
          <p:nvPr/>
        </p:nvSpPr>
        <p:spPr>
          <a:xfrm rot="21560070">
            <a:off x="383180" y="2482625"/>
            <a:ext cx="224181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altLang="zh-CN" b="1" lang="en-US" sz="1400">
                <a:solidFill>
                  <a:schemeClr val="bg1"/>
                </a:solidFill>
              </a:rPr>
              <a:t>CONTENTS   PAGE </a:t>
            </a:r>
          </a:p>
        </p:txBody>
      </p:sp>
      <p:grpSp>
        <p:nvGrpSpPr>
          <p:cNvPr id="28" name="组合 27"/>
          <p:cNvGrpSpPr/>
          <p:nvPr/>
        </p:nvGrpSpPr>
        <p:grpSpPr>
          <a:xfrm>
            <a:off x="4724396" y="1123194"/>
            <a:ext cx="470000" cy="464134"/>
            <a:chOff x="4965079" y="546100"/>
            <a:chExt cx="588369" cy="581025"/>
          </a:xfrm>
        </p:grpSpPr>
        <p:sp>
          <p:nvSpPr>
            <p:cNvPr id="29"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altLang="en-US" lang="zh-CN">
                <a:solidFill>
                  <a:schemeClr val="bg1"/>
                </a:solidFill>
              </a:endParaRPr>
            </a:p>
          </p:txBody>
        </p:sp>
        <p:sp>
          <p:nvSpPr>
            <p:cNvPr id="30" name="Text Box 24"/>
            <p:cNvSpPr txBox="1">
              <a:spLocks noChangeArrowheads="1"/>
            </p:cNvSpPr>
            <p:nvPr/>
          </p:nvSpPr>
          <p:spPr bwMode="auto">
            <a:xfrm>
              <a:off x="4965079" y="586175"/>
              <a:ext cx="582679" cy="4960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2000">
                  <a:solidFill>
                    <a:schemeClr val="bg1"/>
                  </a:solidFill>
                </a:rPr>
                <a:t>01</a:t>
              </a:r>
            </a:p>
          </p:txBody>
        </p:sp>
      </p:grpSp>
      <p:sp>
        <p:nvSpPr>
          <p:cNvPr id="31" name="TextBox 30"/>
          <p:cNvSpPr txBox="1"/>
          <p:nvPr/>
        </p:nvSpPr>
        <p:spPr>
          <a:xfrm>
            <a:off x="5337716" y="1185984"/>
            <a:ext cx="3638327" cy="335280"/>
          </a:xfrm>
          <a:prstGeom prst="rect">
            <a:avLst/>
          </a:prstGeom>
          <a:noFill/>
          <a:effectLst/>
        </p:spPr>
        <p:txBody>
          <a:bodyPr rtlCol="0" wrap="square">
            <a:spAutoFit/>
          </a:bodyPr>
          <a:lstStyle/>
          <a:p>
            <a:r>
              <a:rPr altLang="en-US" b="1" lang="zh-CN" smtClean="0" sz="1600">
                <a:solidFill>
                  <a:schemeClr val="tx1">
                    <a:lumMod val="95000"/>
                    <a:lumOff val="5000"/>
                  </a:schemeClr>
                </a:solidFill>
                <a:latin charset="-122" panose="020b0503020204020204" pitchFamily="34" typeface="微软雅黑"/>
                <a:ea charset="-122" panose="020b0503020204020204" pitchFamily="34" typeface="微软雅黑"/>
              </a:rPr>
              <a:t>上一年度工作总结</a:t>
            </a:r>
          </a:p>
        </p:txBody>
      </p:sp>
      <p:grpSp>
        <p:nvGrpSpPr>
          <p:cNvPr id="32" name="组合 31"/>
          <p:cNvGrpSpPr/>
          <p:nvPr/>
        </p:nvGrpSpPr>
        <p:grpSpPr>
          <a:xfrm>
            <a:off x="4724396" y="1807984"/>
            <a:ext cx="470000" cy="464134"/>
            <a:chOff x="4965079" y="546100"/>
            <a:chExt cx="588369" cy="581025"/>
          </a:xfrm>
        </p:grpSpPr>
        <p:sp>
          <p:nvSpPr>
            <p:cNvPr id="38"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altLang="en-US" lang="zh-CN">
                <a:solidFill>
                  <a:schemeClr val="bg1"/>
                </a:solidFill>
              </a:endParaRPr>
            </a:p>
          </p:txBody>
        </p:sp>
        <p:sp>
          <p:nvSpPr>
            <p:cNvPr id="45" name="Text Box 24"/>
            <p:cNvSpPr txBox="1">
              <a:spLocks noChangeArrowheads="1"/>
            </p:cNvSpPr>
            <p:nvPr/>
          </p:nvSpPr>
          <p:spPr bwMode="auto">
            <a:xfrm>
              <a:off x="4965079" y="586175"/>
              <a:ext cx="582679" cy="4960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mtClean="0" sz="2000">
                  <a:solidFill>
                    <a:schemeClr val="bg1"/>
                  </a:solidFill>
                </a:rPr>
                <a:t>02</a:t>
              </a:r>
            </a:p>
          </p:txBody>
        </p:sp>
      </p:grpSp>
      <p:sp>
        <p:nvSpPr>
          <p:cNvPr id="46" name="TextBox 45"/>
          <p:cNvSpPr txBox="1"/>
          <p:nvPr/>
        </p:nvSpPr>
        <p:spPr>
          <a:xfrm>
            <a:off x="5337716" y="1870774"/>
            <a:ext cx="3638327" cy="335280"/>
          </a:xfrm>
          <a:prstGeom prst="rect">
            <a:avLst/>
          </a:prstGeom>
          <a:noFill/>
          <a:effectLst/>
        </p:spPr>
        <p:txBody>
          <a:bodyPr rtlCol="0" wrap="square">
            <a:spAutoFit/>
          </a:bodyPr>
          <a:lstStyle/>
          <a:p>
            <a:r>
              <a:rPr altLang="en-US" b="1" lang="zh-CN" smtClean="0" sz="1600">
                <a:solidFill>
                  <a:schemeClr val="tx1">
                    <a:lumMod val="95000"/>
                    <a:lumOff val="5000"/>
                  </a:schemeClr>
                </a:solidFill>
                <a:latin charset="-122" panose="020b0503020204020204" pitchFamily="34" typeface="微软雅黑"/>
                <a:ea charset="-122" panose="020b0503020204020204" pitchFamily="34" typeface="微软雅黑"/>
              </a:rPr>
              <a:t>具体工作完成情况</a:t>
            </a:r>
          </a:p>
        </p:txBody>
      </p:sp>
      <p:grpSp>
        <p:nvGrpSpPr>
          <p:cNvPr id="47" name="组合 46"/>
          <p:cNvGrpSpPr/>
          <p:nvPr/>
        </p:nvGrpSpPr>
        <p:grpSpPr>
          <a:xfrm>
            <a:off x="4724396" y="2528888"/>
            <a:ext cx="470000" cy="464134"/>
            <a:chOff x="4965079" y="546100"/>
            <a:chExt cx="588369" cy="581025"/>
          </a:xfrm>
        </p:grpSpPr>
        <p:sp>
          <p:nvSpPr>
            <p:cNvPr id="48"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altLang="en-US" lang="zh-CN">
                <a:solidFill>
                  <a:schemeClr val="bg1"/>
                </a:solidFill>
              </a:endParaRPr>
            </a:p>
          </p:txBody>
        </p:sp>
        <p:sp>
          <p:nvSpPr>
            <p:cNvPr id="49" name="Text Box 24"/>
            <p:cNvSpPr txBox="1">
              <a:spLocks noChangeArrowheads="1"/>
            </p:cNvSpPr>
            <p:nvPr/>
          </p:nvSpPr>
          <p:spPr bwMode="auto">
            <a:xfrm>
              <a:off x="4965079" y="586175"/>
              <a:ext cx="582679" cy="4960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mtClean="0" sz="2000">
                  <a:solidFill>
                    <a:schemeClr val="bg1"/>
                  </a:solidFill>
                </a:rPr>
                <a:t>03</a:t>
              </a:r>
            </a:p>
          </p:txBody>
        </p:sp>
      </p:grpSp>
      <p:sp>
        <p:nvSpPr>
          <p:cNvPr id="50" name="TextBox 49"/>
          <p:cNvSpPr txBox="1"/>
          <p:nvPr/>
        </p:nvSpPr>
        <p:spPr>
          <a:xfrm>
            <a:off x="5337716" y="2591678"/>
            <a:ext cx="3638327" cy="335280"/>
          </a:xfrm>
          <a:prstGeom prst="rect">
            <a:avLst/>
          </a:prstGeom>
          <a:noFill/>
          <a:effectLst/>
        </p:spPr>
        <p:txBody>
          <a:bodyPr rtlCol="0" wrap="square">
            <a:spAutoFit/>
          </a:bodyPr>
          <a:lstStyle/>
          <a:p>
            <a:r>
              <a:rPr altLang="en-US" b="1" lang="zh-CN" smtClean="0" sz="1600">
                <a:solidFill>
                  <a:schemeClr val="tx1">
                    <a:lumMod val="95000"/>
                    <a:lumOff val="5000"/>
                  </a:schemeClr>
                </a:solidFill>
                <a:latin charset="-122" panose="020b0503020204020204" pitchFamily="34" typeface="微软雅黑"/>
                <a:ea charset="-122" panose="020b0503020204020204" pitchFamily="34" typeface="微软雅黑"/>
              </a:rPr>
              <a:t>工作中的不足及原因分析</a:t>
            </a:r>
          </a:p>
        </p:txBody>
      </p:sp>
      <p:grpSp>
        <p:nvGrpSpPr>
          <p:cNvPr id="51" name="组合 50"/>
          <p:cNvGrpSpPr/>
          <p:nvPr/>
        </p:nvGrpSpPr>
        <p:grpSpPr>
          <a:xfrm>
            <a:off x="4724396" y="3249792"/>
            <a:ext cx="470000" cy="464134"/>
            <a:chOff x="4965079" y="546100"/>
            <a:chExt cx="588369" cy="581025"/>
          </a:xfrm>
        </p:grpSpPr>
        <p:sp>
          <p:nvSpPr>
            <p:cNvPr id="52"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altLang="en-US" lang="zh-CN">
                <a:solidFill>
                  <a:schemeClr val="bg1"/>
                </a:solidFill>
              </a:endParaRPr>
            </a:p>
          </p:txBody>
        </p:sp>
        <p:sp>
          <p:nvSpPr>
            <p:cNvPr id="53" name="Text Box 24"/>
            <p:cNvSpPr txBox="1">
              <a:spLocks noChangeArrowheads="1"/>
            </p:cNvSpPr>
            <p:nvPr/>
          </p:nvSpPr>
          <p:spPr bwMode="auto">
            <a:xfrm>
              <a:off x="4965079" y="586175"/>
              <a:ext cx="582679" cy="4960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mtClean="0" sz="2000">
                  <a:solidFill>
                    <a:schemeClr val="bg1"/>
                  </a:solidFill>
                </a:rPr>
                <a:t>04</a:t>
              </a:r>
            </a:p>
          </p:txBody>
        </p:sp>
      </p:grpSp>
      <p:sp>
        <p:nvSpPr>
          <p:cNvPr id="54" name="TextBox 53"/>
          <p:cNvSpPr txBox="1"/>
          <p:nvPr/>
        </p:nvSpPr>
        <p:spPr>
          <a:xfrm>
            <a:off x="5337716" y="3312582"/>
            <a:ext cx="3638327" cy="335280"/>
          </a:xfrm>
          <a:prstGeom prst="rect">
            <a:avLst/>
          </a:prstGeom>
          <a:noFill/>
          <a:effectLst/>
        </p:spPr>
        <p:txBody>
          <a:bodyPr rtlCol="0" wrap="square">
            <a:spAutoFit/>
          </a:bodyPr>
          <a:lstStyle/>
          <a:p>
            <a:r>
              <a:rPr altLang="en-US" b="1" lang="zh-CN" smtClean="0" sz="1600">
                <a:solidFill>
                  <a:schemeClr val="tx1">
                    <a:lumMod val="95000"/>
                    <a:lumOff val="5000"/>
                  </a:schemeClr>
                </a:solidFill>
                <a:latin charset="-122" panose="020b0503020204020204" pitchFamily="34" typeface="微软雅黑"/>
                <a:ea charset="-122" panose="020b0503020204020204" pitchFamily="34" typeface="微软雅黑"/>
              </a:rPr>
              <a:t>目前市场情况分析</a:t>
            </a:r>
          </a:p>
        </p:txBody>
      </p:sp>
      <p:grpSp>
        <p:nvGrpSpPr>
          <p:cNvPr id="55" name="组合 54"/>
          <p:cNvGrpSpPr/>
          <p:nvPr/>
        </p:nvGrpSpPr>
        <p:grpSpPr>
          <a:xfrm>
            <a:off x="4724396" y="3970696"/>
            <a:ext cx="470000" cy="464134"/>
            <a:chOff x="4965079" y="546100"/>
            <a:chExt cx="588369" cy="581025"/>
          </a:xfrm>
        </p:grpSpPr>
        <p:sp>
          <p:nvSpPr>
            <p:cNvPr id="56"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altLang="en-US" lang="zh-CN">
                <a:solidFill>
                  <a:schemeClr val="bg1"/>
                </a:solidFill>
              </a:endParaRPr>
            </a:p>
          </p:txBody>
        </p:sp>
        <p:sp>
          <p:nvSpPr>
            <p:cNvPr id="57" name="Text Box 24"/>
            <p:cNvSpPr txBox="1">
              <a:spLocks noChangeArrowheads="1"/>
            </p:cNvSpPr>
            <p:nvPr/>
          </p:nvSpPr>
          <p:spPr bwMode="auto">
            <a:xfrm>
              <a:off x="4965079" y="586174"/>
              <a:ext cx="582679" cy="4960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mtClean="0" sz="2000">
                  <a:solidFill>
                    <a:schemeClr val="bg1"/>
                  </a:solidFill>
                </a:rPr>
                <a:t>05</a:t>
              </a:r>
            </a:p>
          </p:txBody>
        </p:sp>
      </p:grpSp>
      <p:sp>
        <p:nvSpPr>
          <p:cNvPr id="58" name="TextBox 57"/>
          <p:cNvSpPr txBox="1"/>
          <p:nvPr/>
        </p:nvSpPr>
        <p:spPr>
          <a:xfrm>
            <a:off x="5337716" y="4033486"/>
            <a:ext cx="3638327" cy="335280"/>
          </a:xfrm>
          <a:prstGeom prst="rect">
            <a:avLst/>
          </a:prstGeom>
          <a:noFill/>
          <a:effectLst/>
        </p:spPr>
        <p:txBody>
          <a:bodyPr rtlCol="0" wrap="square">
            <a:spAutoFit/>
          </a:bodyPr>
          <a:lstStyle/>
          <a:p>
            <a:r>
              <a:rPr altLang="en-US" b="1" lang="zh-CN" smtClean="0" sz="1600">
                <a:solidFill>
                  <a:schemeClr val="tx1">
                    <a:lumMod val="95000"/>
                    <a:lumOff val="5000"/>
                  </a:schemeClr>
                </a:solidFill>
                <a:latin charset="-122" panose="020b0503020204020204" pitchFamily="34" typeface="微软雅黑"/>
                <a:ea charset="-122" panose="020b0503020204020204" pitchFamily="34" typeface="微软雅黑"/>
              </a:rPr>
              <a:t>下一年度工作总结</a:t>
            </a:r>
          </a:p>
        </p:txBody>
      </p:sp>
    </p:spTree>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125"/>
                                        </p:tgtEl>
                                        <p:attrNameLst>
                                          <p:attrName>style.visibility</p:attrName>
                                        </p:attrNameLst>
                                      </p:cBhvr>
                                      <p:to>
                                        <p:strVal val="visible"/>
                                      </p:to>
                                    </p:set>
                                    <p:anim calcmode="lin" valueType="num">
                                      <p:cBhvr additive="base">
                                        <p:cTn dur="500" fill="hold" id="7"/>
                                        <p:tgtEl>
                                          <p:spTgt spid="5125"/>
                                        </p:tgtEl>
                                        <p:attrNameLst>
                                          <p:attrName>ppt_x</p:attrName>
                                        </p:attrNameLst>
                                      </p:cBhvr>
                                      <p:tavLst>
                                        <p:tav tm="0">
                                          <p:val>
                                            <p:strVal val="0-#ppt_w/2"/>
                                          </p:val>
                                        </p:tav>
                                        <p:tav tm="100000">
                                          <p:val>
                                            <p:strVal val="#ppt_x"/>
                                          </p:val>
                                        </p:tav>
                                      </p:tavLst>
                                    </p:anim>
                                    <p:anim calcmode="lin" valueType="num">
                                      <p:cBhvr additive="base">
                                        <p:cTn dur="500" fill="hold" id="8"/>
                                        <p:tgtEl>
                                          <p:spTgt spid="512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5141"/>
                                        </p:tgtEl>
                                        <p:attrNameLst>
                                          <p:attrName>style.visibility</p:attrName>
                                        </p:attrNameLst>
                                      </p:cBhvr>
                                      <p:to>
                                        <p:strVal val="visible"/>
                                      </p:to>
                                    </p:set>
                                    <p:anim calcmode="lin" valueType="num">
                                      <p:cBhvr additive="base">
                                        <p:cTn dur="500" fill="hold" id="12"/>
                                        <p:tgtEl>
                                          <p:spTgt spid="5141"/>
                                        </p:tgtEl>
                                        <p:attrNameLst>
                                          <p:attrName>ppt_x</p:attrName>
                                        </p:attrNameLst>
                                      </p:cBhvr>
                                      <p:tavLst>
                                        <p:tav tm="0">
                                          <p:val>
                                            <p:strVal val="1+#ppt_w/2"/>
                                          </p:val>
                                        </p:tav>
                                        <p:tav tm="100000">
                                          <p:val>
                                            <p:strVal val="#ppt_x"/>
                                          </p:val>
                                        </p:tav>
                                      </p:tavLst>
                                    </p:anim>
                                    <p:anim calcmode="lin" valueType="num">
                                      <p:cBhvr additive="base">
                                        <p:cTn dur="500" fill="hold" id="13"/>
                                        <p:tgtEl>
                                          <p:spTgt spid="5141"/>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8">
                                  <p:stCondLst>
                                    <p:cond delay="0"/>
                                  </p:stCondLst>
                                  <p:childTnLst>
                                    <p:set>
                                      <p:cBhvr>
                                        <p:cTn dur="1" fill="hold" id="15">
                                          <p:stCondLst>
                                            <p:cond delay="0"/>
                                          </p:stCondLst>
                                        </p:cTn>
                                        <p:tgtEl>
                                          <p:spTgt spid="5144"/>
                                        </p:tgtEl>
                                        <p:attrNameLst>
                                          <p:attrName>style.visibility</p:attrName>
                                        </p:attrNameLst>
                                      </p:cBhvr>
                                      <p:to>
                                        <p:strVal val="visible"/>
                                      </p:to>
                                    </p:set>
                                    <p:anim calcmode="lin" valueType="num">
                                      <p:cBhvr additive="base">
                                        <p:cTn dur="500" fill="hold" id="16"/>
                                        <p:tgtEl>
                                          <p:spTgt spid="5144"/>
                                        </p:tgtEl>
                                        <p:attrNameLst>
                                          <p:attrName>ppt_x</p:attrName>
                                        </p:attrNameLst>
                                      </p:cBhvr>
                                      <p:tavLst>
                                        <p:tav tm="0">
                                          <p:val>
                                            <p:strVal val="0-#ppt_w/2"/>
                                          </p:val>
                                        </p:tav>
                                        <p:tav tm="100000">
                                          <p:val>
                                            <p:strVal val="#ppt_x"/>
                                          </p:val>
                                        </p:tav>
                                      </p:tavLst>
                                    </p:anim>
                                    <p:anim calcmode="lin" valueType="num">
                                      <p:cBhvr additive="base">
                                        <p:cTn dur="500" fill="hold" id="17"/>
                                        <p:tgtEl>
                                          <p:spTgt spid="514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1">
                                  <p:stCondLst>
                                    <p:cond delay="0"/>
                                  </p:stCondLst>
                                  <p:iterate type="lt">
                                    <p:tmPct val="10000"/>
                                  </p:iterate>
                                  <p:childTnLst>
                                    <p:set>
                                      <p:cBhvr>
                                        <p:cTn dur="1" fill="hold" id="20">
                                          <p:stCondLst>
                                            <p:cond delay="0"/>
                                          </p:stCondLst>
                                        </p:cTn>
                                        <p:tgtEl>
                                          <p:spTgt spid="33"/>
                                        </p:tgtEl>
                                        <p:attrNameLst>
                                          <p:attrName>style.visibility</p:attrName>
                                        </p:attrNameLst>
                                      </p:cBhvr>
                                      <p:to>
                                        <p:strVal val="visible"/>
                                      </p:to>
                                    </p:set>
                                    <p:anim calcmode="lin" valueType="num">
                                      <p:cBhvr additive="base">
                                        <p:cTn dur="500" fill="hold" id="21"/>
                                        <p:tgtEl>
                                          <p:spTgt spid="33"/>
                                        </p:tgtEl>
                                        <p:attrNameLst>
                                          <p:attrName>ppt_x</p:attrName>
                                        </p:attrNameLst>
                                      </p:cBhvr>
                                      <p:tavLst>
                                        <p:tav tm="0">
                                          <p:val>
                                            <p:strVal val="#ppt_x"/>
                                          </p:val>
                                        </p:tav>
                                        <p:tav tm="100000">
                                          <p:val>
                                            <p:strVal val="#ppt_x"/>
                                          </p:val>
                                        </p:tav>
                                      </p:tavLst>
                                    </p:anim>
                                    <p:anim calcmode="lin" valueType="num">
                                      <p:cBhvr additive="base">
                                        <p:cTn dur="500" fill="hold" id="22"/>
                                        <p:tgtEl>
                                          <p:spTgt spid="33"/>
                                        </p:tgtEl>
                                        <p:attrNameLst>
                                          <p:attrName>ppt_y</p:attrName>
                                        </p:attrNameLst>
                                      </p:cBhvr>
                                      <p:tavLst>
                                        <p:tav tm="0">
                                          <p:val>
                                            <p:strVal val="0-#ppt_h/2"/>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 presetSubtype="9">
                                  <p:stCondLst>
                                    <p:cond delay="0"/>
                                  </p:stCondLst>
                                  <p:iterate type="lt">
                                    <p:tmPct val="10000"/>
                                  </p:iterate>
                                  <p:childTnLst>
                                    <p:set>
                                      <p:cBhvr>
                                        <p:cTn dur="1" fill="hold" id="25">
                                          <p:stCondLst>
                                            <p:cond delay="0"/>
                                          </p:stCondLst>
                                        </p:cTn>
                                        <p:tgtEl>
                                          <p:spTgt spid="34"/>
                                        </p:tgtEl>
                                        <p:attrNameLst>
                                          <p:attrName>style.visibility</p:attrName>
                                        </p:attrNameLst>
                                      </p:cBhvr>
                                      <p:to>
                                        <p:strVal val="visible"/>
                                      </p:to>
                                    </p:set>
                                    <p:anim calcmode="lin" valueType="num">
                                      <p:cBhvr additive="base">
                                        <p:cTn dur="500" fill="hold" id="26"/>
                                        <p:tgtEl>
                                          <p:spTgt spid="34"/>
                                        </p:tgtEl>
                                        <p:attrNameLst>
                                          <p:attrName>ppt_x</p:attrName>
                                        </p:attrNameLst>
                                      </p:cBhvr>
                                      <p:tavLst>
                                        <p:tav tm="0">
                                          <p:val>
                                            <p:strVal val="0-#ppt_w/2"/>
                                          </p:val>
                                        </p:tav>
                                        <p:tav tm="100000">
                                          <p:val>
                                            <p:strVal val="#ppt_x"/>
                                          </p:val>
                                        </p:tav>
                                      </p:tavLst>
                                    </p:anim>
                                    <p:anim calcmode="lin" valueType="num">
                                      <p:cBhvr additive="base">
                                        <p:cTn dur="500" fill="hold" id="27"/>
                                        <p:tgtEl>
                                          <p:spTgt spid="34"/>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2000"/>
                            </p:stCondLst>
                            <p:childTnLst>
                              <p:par>
                                <p:cTn fill="hold" id="29" nodeType="afterEffect" presetClass="entr" presetID="2" presetSubtype="4">
                                  <p:stCondLst>
                                    <p:cond delay="0"/>
                                  </p:stCondLst>
                                  <p:childTnLst>
                                    <p:set>
                                      <p:cBhvr>
                                        <p:cTn dur="1" fill="hold" id="30">
                                          <p:stCondLst>
                                            <p:cond delay="0"/>
                                          </p:stCondLst>
                                        </p:cTn>
                                        <p:tgtEl>
                                          <p:spTgt spid="28"/>
                                        </p:tgtEl>
                                        <p:attrNameLst>
                                          <p:attrName>style.visibility</p:attrName>
                                        </p:attrNameLst>
                                      </p:cBhvr>
                                      <p:to>
                                        <p:strVal val="visible"/>
                                      </p:to>
                                    </p:set>
                                    <p:anim calcmode="lin" valueType="num">
                                      <p:cBhvr additive="base">
                                        <p:cTn dur="500" fill="hold" id="31"/>
                                        <p:tgtEl>
                                          <p:spTgt spid="28"/>
                                        </p:tgtEl>
                                        <p:attrNameLst>
                                          <p:attrName>ppt_x</p:attrName>
                                        </p:attrNameLst>
                                      </p:cBhvr>
                                      <p:tavLst>
                                        <p:tav tm="0">
                                          <p:val>
                                            <p:strVal val="#ppt_x"/>
                                          </p:val>
                                        </p:tav>
                                        <p:tav tm="100000">
                                          <p:val>
                                            <p:strVal val="#ppt_x"/>
                                          </p:val>
                                        </p:tav>
                                      </p:tavLst>
                                    </p:anim>
                                    <p:anim calcmode="lin" valueType="num">
                                      <p:cBhvr additive="base">
                                        <p:cTn dur="500" fill="hold" id="32"/>
                                        <p:tgtEl>
                                          <p:spTgt spid="28"/>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 presetSubtype="2">
                                  <p:stCondLst>
                                    <p:cond delay="0"/>
                                  </p:stCondLst>
                                  <p:childTnLst>
                                    <p:set>
                                      <p:cBhvr>
                                        <p:cTn dur="1" fill="hold" id="35">
                                          <p:stCondLst>
                                            <p:cond delay="0"/>
                                          </p:stCondLst>
                                        </p:cTn>
                                        <p:tgtEl>
                                          <p:spTgt spid="31"/>
                                        </p:tgtEl>
                                        <p:attrNameLst>
                                          <p:attrName>style.visibility</p:attrName>
                                        </p:attrNameLst>
                                      </p:cBhvr>
                                      <p:to>
                                        <p:strVal val="visible"/>
                                      </p:to>
                                    </p:set>
                                    <p:anim calcmode="lin" valueType="num">
                                      <p:cBhvr additive="base">
                                        <p:cTn dur="500" fill="hold" id="36"/>
                                        <p:tgtEl>
                                          <p:spTgt spid="31"/>
                                        </p:tgtEl>
                                        <p:attrNameLst>
                                          <p:attrName>ppt_x</p:attrName>
                                        </p:attrNameLst>
                                      </p:cBhvr>
                                      <p:tavLst>
                                        <p:tav tm="0">
                                          <p:val>
                                            <p:strVal val="1+#ppt_w/2"/>
                                          </p:val>
                                        </p:tav>
                                        <p:tav tm="100000">
                                          <p:val>
                                            <p:strVal val="#ppt_x"/>
                                          </p:val>
                                        </p:tav>
                                      </p:tavLst>
                                    </p:anim>
                                    <p:anim calcmode="lin" valueType="num">
                                      <p:cBhvr additive="base">
                                        <p:cTn dur="500" fill="hold" id="37"/>
                                        <p:tgtEl>
                                          <p:spTgt spid="31"/>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fill="hold" id="39" nodeType="afterEffect" presetClass="entr" presetID="2" presetSubtype="4">
                                  <p:stCondLst>
                                    <p:cond delay="0"/>
                                  </p:stCondLst>
                                  <p:childTnLst>
                                    <p:set>
                                      <p:cBhvr>
                                        <p:cTn dur="1" fill="hold" id="40">
                                          <p:stCondLst>
                                            <p:cond delay="0"/>
                                          </p:stCondLst>
                                        </p:cTn>
                                        <p:tgtEl>
                                          <p:spTgt spid="32"/>
                                        </p:tgtEl>
                                        <p:attrNameLst>
                                          <p:attrName>style.visibility</p:attrName>
                                        </p:attrNameLst>
                                      </p:cBhvr>
                                      <p:to>
                                        <p:strVal val="visible"/>
                                      </p:to>
                                    </p:set>
                                    <p:anim calcmode="lin" valueType="num">
                                      <p:cBhvr additive="base">
                                        <p:cTn dur="500" fill="hold" id="41"/>
                                        <p:tgtEl>
                                          <p:spTgt spid="32"/>
                                        </p:tgtEl>
                                        <p:attrNameLst>
                                          <p:attrName>ppt_x</p:attrName>
                                        </p:attrNameLst>
                                      </p:cBhvr>
                                      <p:tavLst>
                                        <p:tav tm="0">
                                          <p:val>
                                            <p:strVal val="#ppt_x"/>
                                          </p:val>
                                        </p:tav>
                                        <p:tav tm="100000">
                                          <p:val>
                                            <p:strVal val="#ppt_x"/>
                                          </p:val>
                                        </p:tav>
                                      </p:tavLst>
                                    </p:anim>
                                    <p:anim calcmode="lin" valueType="num">
                                      <p:cBhvr additive="base">
                                        <p:cTn dur="500" fill="hold" id="42"/>
                                        <p:tgtEl>
                                          <p:spTgt spid="32"/>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3500"/>
                            </p:stCondLst>
                            <p:childTnLst>
                              <p:par>
                                <p:cTn fill="hold" grpId="0" id="44" nodeType="afterEffect" presetClass="entr" presetID="2" presetSubtype="2">
                                  <p:stCondLst>
                                    <p:cond delay="0"/>
                                  </p:stCondLst>
                                  <p:childTnLst>
                                    <p:set>
                                      <p:cBhvr>
                                        <p:cTn dur="1" fill="hold" id="45">
                                          <p:stCondLst>
                                            <p:cond delay="0"/>
                                          </p:stCondLst>
                                        </p:cTn>
                                        <p:tgtEl>
                                          <p:spTgt spid="46"/>
                                        </p:tgtEl>
                                        <p:attrNameLst>
                                          <p:attrName>style.visibility</p:attrName>
                                        </p:attrNameLst>
                                      </p:cBhvr>
                                      <p:to>
                                        <p:strVal val="visible"/>
                                      </p:to>
                                    </p:set>
                                    <p:anim calcmode="lin" valueType="num">
                                      <p:cBhvr additive="base">
                                        <p:cTn dur="500" fill="hold" id="46"/>
                                        <p:tgtEl>
                                          <p:spTgt spid="46"/>
                                        </p:tgtEl>
                                        <p:attrNameLst>
                                          <p:attrName>ppt_x</p:attrName>
                                        </p:attrNameLst>
                                      </p:cBhvr>
                                      <p:tavLst>
                                        <p:tav tm="0">
                                          <p:val>
                                            <p:strVal val="1+#ppt_w/2"/>
                                          </p:val>
                                        </p:tav>
                                        <p:tav tm="100000">
                                          <p:val>
                                            <p:strVal val="#ppt_x"/>
                                          </p:val>
                                        </p:tav>
                                      </p:tavLst>
                                    </p:anim>
                                    <p:anim calcmode="lin" valueType="num">
                                      <p:cBhvr additive="base">
                                        <p:cTn dur="500" fill="hold" id="47"/>
                                        <p:tgtEl>
                                          <p:spTgt spid="46"/>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000"/>
                            </p:stCondLst>
                            <p:childTnLst>
                              <p:par>
                                <p:cTn fill="hold" id="49" nodeType="afterEffect" presetClass="entr" presetID="2" presetSubtype="4">
                                  <p:stCondLst>
                                    <p:cond delay="0"/>
                                  </p:stCondLst>
                                  <p:childTnLst>
                                    <p:set>
                                      <p:cBhvr>
                                        <p:cTn dur="1" fill="hold" id="50">
                                          <p:stCondLst>
                                            <p:cond delay="0"/>
                                          </p:stCondLst>
                                        </p:cTn>
                                        <p:tgtEl>
                                          <p:spTgt spid="47"/>
                                        </p:tgtEl>
                                        <p:attrNameLst>
                                          <p:attrName>style.visibility</p:attrName>
                                        </p:attrNameLst>
                                      </p:cBhvr>
                                      <p:to>
                                        <p:strVal val="visible"/>
                                      </p:to>
                                    </p:set>
                                    <p:anim calcmode="lin" valueType="num">
                                      <p:cBhvr additive="base">
                                        <p:cTn dur="500" fill="hold" id="51"/>
                                        <p:tgtEl>
                                          <p:spTgt spid="47"/>
                                        </p:tgtEl>
                                        <p:attrNameLst>
                                          <p:attrName>ppt_x</p:attrName>
                                        </p:attrNameLst>
                                      </p:cBhvr>
                                      <p:tavLst>
                                        <p:tav tm="0">
                                          <p:val>
                                            <p:strVal val="#ppt_x"/>
                                          </p:val>
                                        </p:tav>
                                        <p:tav tm="100000">
                                          <p:val>
                                            <p:strVal val="#ppt_x"/>
                                          </p:val>
                                        </p:tav>
                                      </p:tavLst>
                                    </p:anim>
                                    <p:anim calcmode="lin" valueType="num">
                                      <p:cBhvr additive="base">
                                        <p:cTn dur="500" fill="hold" id="52"/>
                                        <p:tgtEl>
                                          <p:spTgt spid="47"/>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4500"/>
                            </p:stCondLst>
                            <p:childTnLst>
                              <p:par>
                                <p:cTn fill="hold" grpId="0" id="54" nodeType="afterEffect" presetClass="entr" presetID="2" presetSubtype="2">
                                  <p:stCondLst>
                                    <p:cond delay="0"/>
                                  </p:stCondLst>
                                  <p:childTnLst>
                                    <p:set>
                                      <p:cBhvr>
                                        <p:cTn dur="1" fill="hold" id="55">
                                          <p:stCondLst>
                                            <p:cond delay="0"/>
                                          </p:stCondLst>
                                        </p:cTn>
                                        <p:tgtEl>
                                          <p:spTgt spid="50"/>
                                        </p:tgtEl>
                                        <p:attrNameLst>
                                          <p:attrName>style.visibility</p:attrName>
                                        </p:attrNameLst>
                                      </p:cBhvr>
                                      <p:to>
                                        <p:strVal val="visible"/>
                                      </p:to>
                                    </p:set>
                                    <p:anim calcmode="lin" valueType="num">
                                      <p:cBhvr additive="base">
                                        <p:cTn dur="500" fill="hold" id="56"/>
                                        <p:tgtEl>
                                          <p:spTgt spid="50"/>
                                        </p:tgtEl>
                                        <p:attrNameLst>
                                          <p:attrName>ppt_x</p:attrName>
                                        </p:attrNameLst>
                                      </p:cBhvr>
                                      <p:tavLst>
                                        <p:tav tm="0">
                                          <p:val>
                                            <p:strVal val="1+#ppt_w/2"/>
                                          </p:val>
                                        </p:tav>
                                        <p:tav tm="100000">
                                          <p:val>
                                            <p:strVal val="#ppt_x"/>
                                          </p:val>
                                        </p:tav>
                                      </p:tavLst>
                                    </p:anim>
                                    <p:anim calcmode="lin" valueType="num">
                                      <p:cBhvr additive="base">
                                        <p:cTn dur="500" fill="hold" id="57"/>
                                        <p:tgtEl>
                                          <p:spTgt spid="50"/>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5000"/>
                            </p:stCondLst>
                            <p:childTnLst>
                              <p:par>
                                <p:cTn fill="hold" id="59" nodeType="afterEffect" presetClass="entr" presetID="2" presetSubtype="4">
                                  <p:stCondLst>
                                    <p:cond delay="0"/>
                                  </p:stCondLst>
                                  <p:childTnLst>
                                    <p:set>
                                      <p:cBhvr>
                                        <p:cTn dur="1" fill="hold" id="60">
                                          <p:stCondLst>
                                            <p:cond delay="0"/>
                                          </p:stCondLst>
                                        </p:cTn>
                                        <p:tgtEl>
                                          <p:spTgt spid="51"/>
                                        </p:tgtEl>
                                        <p:attrNameLst>
                                          <p:attrName>style.visibility</p:attrName>
                                        </p:attrNameLst>
                                      </p:cBhvr>
                                      <p:to>
                                        <p:strVal val="visible"/>
                                      </p:to>
                                    </p:set>
                                    <p:anim calcmode="lin" valueType="num">
                                      <p:cBhvr additive="base">
                                        <p:cTn dur="500" fill="hold" id="61"/>
                                        <p:tgtEl>
                                          <p:spTgt spid="51"/>
                                        </p:tgtEl>
                                        <p:attrNameLst>
                                          <p:attrName>ppt_x</p:attrName>
                                        </p:attrNameLst>
                                      </p:cBhvr>
                                      <p:tavLst>
                                        <p:tav tm="0">
                                          <p:val>
                                            <p:strVal val="#ppt_x"/>
                                          </p:val>
                                        </p:tav>
                                        <p:tav tm="100000">
                                          <p:val>
                                            <p:strVal val="#ppt_x"/>
                                          </p:val>
                                        </p:tav>
                                      </p:tavLst>
                                    </p:anim>
                                    <p:anim calcmode="lin" valueType="num">
                                      <p:cBhvr additive="base">
                                        <p:cTn dur="500" fill="hold" id="62"/>
                                        <p:tgtEl>
                                          <p:spTgt spid="51"/>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5500"/>
                            </p:stCondLst>
                            <p:childTnLst>
                              <p:par>
                                <p:cTn fill="hold" grpId="0" id="64" nodeType="afterEffect" presetClass="entr" presetID="2" presetSubtype="2">
                                  <p:stCondLst>
                                    <p:cond delay="0"/>
                                  </p:stCondLst>
                                  <p:childTnLst>
                                    <p:set>
                                      <p:cBhvr>
                                        <p:cTn dur="1" fill="hold" id="65">
                                          <p:stCondLst>
                                            <p:cond delay="0"/>
                                          </p:stCondLst>
                                        </p:cTn>
                                        <p:tgtEl>
                                          <p:spTgt spid="54"/>
                                        </p:tgtEl>
                                        <p:attrNameLst>
                                          <p:attrName>style.visibility</p:attrName>
                                        </p:attrNameLst>
                                      </p:cBhvr>
                                      <p:to>
                                        <p:strVal val="visible"/>
                                      </p:to>
                                    </p:set>
                                    <p:anim calcmode="lin" valueType="num">
                                      <p:cBhvr additive="base">
                                        <p:cTn dur="500" fill="hold" id="66"/>
                                        <p:tgtEl>
                                          <p:spTgt spid="54"/>
                                        </p:tgtEl>
                                        <p:attrNameLst>
                                          <p:attrName>ppt_x</p:attrName>
                                        </p:attrNameLst>
                                      </p:cBhvr>
                                      <p:tavLst>
                                        <p:tav tm="0">
                                          <p:val>
                                            <p:strVal val="1+#ppt_w/2"/>
                                          </p:val>
                                        </p:tav>
                                        <p:tav tm="100000">
                                          <p:val>
                                            <p:strVal val="#ppt_x"/>
                                          </p:val>
                                        </p:tav>
                                      </p:tavLst>
                                    </p:anim>
                                    <p:anim calcmode="lin" valueType="num">
                                      <p:cBhvr additive="base">
                                        <p:cTn dur="500" fill="hold" id="67"/>
                                        <p:tgtEl>
                                          <p:spTgt spid="54"/>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6000"/>
                            </p:stCondLst>
                            <p:childTnLst>
                              <p:par>
                                <p:cTn fill="hold" id="69" nodeType="afterEffect" presetClass="entr" presetID="2" presetSubtype="4">
                                  <p:stCondLst>
                                    <p:cond delay="0"/>
                                  </p:stCondLst>
                                  <p:childTnLst>
                                    <p:set>
                                      <p:cBhvr>
                                        <p:cTn dur="1" fill="hold" id="70">
                                          <p:stCondLst>
                                            <p:cond delay="0"/>
                                          </p:stCondLst>
                                        </p:cTn>
                                        <p:tgtEl>
                                          <p:spTgt spid="55"/>
                                        </p:tgtEl>
                                        <p:attrNameLst>
                                          <p:attrName>style.visibility</p:attrName>
                                        </p:attrNameLst>
                                      </p:cBhvr>
                                      <p:to>
                                        <p:strVal val="visible"/>
                                      </p:to>
                                    </p:set>
                                    <p:anim calcmode="lin" valueType="num">
                                      <p:cBhvr additive="base">
                                        <p:cTn dur="500" fill="hold" id="71"/>
                                        <p:tgtEl>
                                          <p:spTgt spid="55"/>
                                        </p:tgtEl>
                                        <p:attrNameLst>
                                          <p:attrName>ppt_x</p:attrName>
                                        </p:attrNameLst>
                                      </p:cBhvr>
                                      <p:tavLst>
                                        <p:tav tm="0">
                                          <p:val>
                                            <p:strVal val="#ppt_x"/>
                                          </p:val>
                                        </p:tav>
                                        <p:tav tm="100000">
                                          <p:val>
                                            <p:strVal val="#ppt_x"/>
                                          </p:val>
                                        </p:tav>
                                      </p:tavLst>
                                    </p:anim>
                                    <p:anim calcmode="lin" valueType="num">
                                      <p:cBhvr additive="base">
                                        <p:cTn dur="500" fill="hold" id="72"/>
                                        <p:tgtEl>
                                          <p:spTgt spid="55"/>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6500"/>
                            </p:stCondLst>
                            <p:childTnLst>
                              <p:par>
                                <p:cTn fill="hold" grpId="0" id="74" nodeType="afterEffect" presetClass="entr" presetID="2" presetSubtype="2">
                                  <p:stCondLst>
                                    <p:cond delay="0"/>
                                  </p:stCondLst>
                                  <p:childTnLst>
                                    <p:set>
                                      <p:cBhvr>
                                        <p:cTn dur="1" fill="hold" id="75">
                                          <p:stCondLst>
                                            <p:cond delay="0"/>
                                          </p:stCondLst>
                                        </p:cTn>
                                        <p:tgtEl>
                                          <p:spTgt spid="58"/>
                                        </p:tgtEl>
                                        <p:attrNameLst>
                                          <p:attrName>style.visibility</p:attrName>
                                        </p:attrNameLst>
                                      </p:cBhvr>
                                      <p:to>
                                        <p:strVal val="visible"/>
                                      </p:to>
                                    </p:set>
                                    <p:anim calcmode="lin" valueType="num">
                                      <p:cBhvr additive="base">
                                        <p:cTn dur="500" fill="hold" id="76"/>
                                        <p:tgtEl>
                                          <p:spTgt spid="58"/>
                                        </p:tgtEl>
                                        <p:attrNameLst>
                                          <p:attrName>ppt_x</p:attrName>
                                        </p:attrNameLst>
                                      </p:cBhvr>
                                      <p:tavLst>
                                        <p:tav tm="0">
                                          <p:val>
                                            <p:strVal val="1+#ppt_w/2"/>
                                          </p:val>
                                        </p:tav>
                                        <p:tav tm="100000">
                                          <p:val>
                                            <p:strVal val="#ppt_x"/>
                                          </p:val>
                                        </p:tav>
                                      </p:tavLst>
                                    </p:anim>
                                    <p:anim calcmode="lin" valueType="num">
                                      <p:cBhvr additive="base">
                                        <p:cTn dur="500" fill="hold" id="77"/>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5"/>
      <p:bldP grpId="0" spid="5141"/>
      <p:bldP grpId="0" spid="5144"/>
      <p:bldP grpId="0" spid="33"/>
      <p:bldP grpId="0" spid="34"/>
      <p:bldP grpId="0" spid="31"/>
      <p:bldP grpId="0" spid="46"/>
      <p:bldP grpId="0" spid="50"/>
      <p:bldP grpId="0" spid="54"/>
      <p:bldP grpId="0" spid="5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4" name="Freeform 6"/>
          <p:cNvSpPr>
            <a:spLocks noEditPoints="1"/>
          </p:cNvSpPr>
          <p:nvPr/>
        </p:nvSpPr>
        <p:spPr bwMode="auto">
          <a:xfrm>
            <a:off x="744538" y="1819275"/>
            <a:ext cx="1509712" cy="1509713"/>
          </a:xfrm>
          <a:custGeom>
            <a:gdLst>
              <a:gd fmla="*/ 1383131 w 489" name="T0"/>
              <a:gd fmla="*/ 623644 h 489" name="T1"/>
              <a:gd fmla="*/ 1364607 w 489" name="T2"/>
              <a:gd fmla="*/ 555723 h 489" name="T3"/>
              <a:gd fmla="*/ 1454140 w 489" name="T4"/>
              <a:gd fmla="*/ 453840 h 489" name="T5"/>
              <a:gd fmla="*/ 1364607 w 489" name="T6"/>
              <a:gd fmla="*/ 299473 h 489" name="T7"/>
              <a:gd fmla="*/ 1231851 w 489" name="T8"/>
              <a:gd fmla="*/ 327259 h 489" name="T9"/>
              <a:gd fmla="*/ 1182453 w 489" name="T10"/>
              <a:gd fmla="*/ 277861 h 489" name="T11"/>
              <a:gd fmla="*/ 1210239 w 489" name="T12"/>
              <a:gd fmla="*/ 145105 h 489" name="T13"/>
              <a:gd fmla="*/ 1052785 w 489" name="T14"/>
              <a:gd fmla="*/ 55572 h 489" name="T15"/>
              <a:gd fmla="*/ 953990 w 489" name="T16"/>
              <a:gd fmla="*/ 145105 h 489" name="T17"/>
              <a:gd fmla="*/ 886068 w 489" name="T18"/>
              <a:gd fmla="*/ 126581 h 489" name="T19"/>
              <a:gd fmla="*/ 842845 w 489" name="T20"/>
              <a:gd fmla="*/ 0 h 489" name="T21"/>
              <a:gd fmla="*/ 753312 w 489" name="T22"/>
              <a:gd fmla="*/ 0 h 489" name="T23"/>
              <a:gd fmla="*/ 663779 w 489" name="T24"/>
              <a:gd fmla="*/ 0 h 489" name="T25"/>
              <a:gd fmla="*/ 623644 w 489" name="T26"/>
              <a:gd fmla="*/ 126581 h 489" name="T27"/>
              <a:gd fmla="*/ 555722 w 489" name="T28"/>
              <a:gd fmla="*/ 145105 h 489" name="T29"/>
              <a:gd fmla="*/ 453840 w 489" name="T30"/>
              <a:gd fmla="*/ 55572 h 489" name="T31"/>
              <a:gd fmla="*/ 299473 w 489" name="T32"/>
              <a:gd fmla="*/ 145105 h 489" name="T33"/>
              <a:gd fmla="*/ 327259 w 489" name="T34"/>
              <a:gd fmla="*/ 277861 h 489" name="T35"/>
              <a:gd fmla="*/ 277861 w 489" name="T36"/>
              <a:gd fmla="*/ 327259 h 489" name="T37"/>
              <a:gd fmla="*/ 145105 w 489" name="T38"/>
              <a:gd fmla="*/ 299473 h 489" name="T39"/>
              <a:gd fmla="*/ 55572 w 489" name="T40"/>
              <a:gd fmla="*/ 453840 h 489" name="T41"/>
              <a:gd fmla="*/ 145105 w 489" name="T42"/>
              <a:gd fmla="*/ 555723 h 489" name="T43"/>
              <a:gd fmla="*/ 126581 w 489" name="T44"/>
              <a:gd fmla="*/ 623644 h 489" name="T45"/>
              <a:gd fmla="*/ 0 w 489" name="T46"/>
              <a:gd fmla="*/ 663780 h 489" name="T47"/>
              <a:gd fmla="*/ 0 w 489" name="T48"/>
              <a:gd fmla="*/ 753313 h 489" name="T49"/>
              <a:gd fmla="*/ 0 w 489" name="T50"/>
              <a:gd fmla="*/ 845933 h 489" name="T51"/>
              <a:gd fmla="*/ 126581 w 489" name="T52"/>
              <a:gd fmla="*/ 886069 h 489" name="T53"/>
              <a:gd fmla="*/ 145105 w 489" name="T54"/>
              <a:gd fmla="*/ 953990 h 489" name="T55"/>
              <a:gd fmla="*/ 55572 w 489" name="T56"/>
              <a:gd fmla="*/ 1055873 h 489" name="T57"/>
              <a:gd fmla="*/ 145105 w 489" name="T58"/>
              <a:gd fmla="*/ 1210240 h 489" name="T59"/>
              <a:gd fmla="*/ 277861 w 489" name="T60"/>
              <a:gd fmla="*/ 1182454 h 489" name="T61"/>
              <a:gd fmla="*/ 327259 w 489" name="T62"/>
              <a:gd fmla="*/ 1231852 h 489" name="T63"/>
              <a:gd fmla="*/ 299473 w 489" name="T64"/>
              <a:gd fmla="*/ 1364608 h 489" name="T65"/>
              <a:gd fmla="*/ 453840 w 489" name="T66"/>
              <a:gd fmla="*/ 1454141 h 489" name="T67"/>
              <a:gd fmla="*/ 555722 w 489" name="T68"/>
              <a:gd fmla="*/ 1364608 h 489" name="T69"/>
              <a:gd fmla="*/ 623644 w 489" name="T70"/>
              <a:gd fmla="*/ 1383132 h 489" name="T71"/>
              <a:gd fmla="*/ 663779 w 489" name="T72"/>
              <a:gd fmla="*/ 1509713 h 489" name="T73"/>
              <a:gd fmla="*/ 753312 w 489" name="T74"/>
              <a:gd fmla="*/ 1509713 h 489" name="T75"/>
              <a:gd fmla="*/ 842845 w 489" name="T76"/>
              <a:gd fmla="*/ 1509713 h 489" name="T77"/>
              <a:gd fmla="*/ 886068 w 489" name="T78"/>
              <a:gd fmla="*/ 1383132 h 489" name="T79"/>
              <a:gd fmla="*/ 953990 w 489" name="T80"/>
              <a:gd fmla="*/ 1364608 h 489" name="T81"/>
              <a:gd fmla="*/ 1052785 w 489" name="T82"/>
              <a:gd fmla="*/ 1454141 h 489" name="T83"/>
              <a:gd fmla="*/ 1210239 w 489" name="T84"/>
              <a:gd fmla="*/ 1364608 h 489" name="T85"/>
              <a:gd fmla="*/ 1182453 w 489" name="T86"/>
              <a:gd fmla="*/ 1231852 h 489" name="T87"/>
              <a:gd fmla="*/ 1231851 w 489" name="T88"/>
              <a:gd fmla="*/ 1182454 h 489" name="T89"/>
              <a:gd fmla="*/ 1364607 w 489" name="T90"/>
              <a:gd fmla="*/ 1210240 h 489" name="T91"/>
              <a:gd fmla="*/ 1454140 w 489" name="T92"/>
              <a:gd fmla="*/ 1055873 h 489" name="T93"/>
              <a:gd fmla="*/ 1364607 w 489" name="T94"/>
              <a:gd fmla="*/ 953990 h 489" name="T95"/>
              <a:gd fmla="*/ 1383131 w 489" name="T96"/>
              <a:gd fmla="*/ 886069 h 489" name="T97"/>
              <a:gd fmla="*/ 1509712 w 489" name="T98"/>
              <a:gd fmla="*/ 845933 h 489" name="T99"/>
              <a:gd fmla="*/ 1509712 w 489" name="T100"/>
              <a:gd fmla="*/ 753313 h 489" name="T101"/>
              <a:gd fmla="*/ 1509712 w 489" name="T102"/>
              <a:gd fmla="*/ 663780 h 489" name="T103"/>
              <a:gd fmla="*/ 1383131 w 489" name="T104"/>
              <a:gd fmla="*/ 623644 h 489" name="T105"/>
              <a:gd fmla="*/ 753312 w 489" name="T106"/>
              <a:gd fmla="*/ 1271987 h 489" name="T107"/>
              <a:gd fmla="*/ 237726 w 489" name="T108"/>
              <a:gd fmla="*/ 753313 h 489" name="T109"/>
              <a:gd fmla="*/ 753312 w 489" name="T110"/>
              <a:gd fmla="*/ 237726 h 489" name="T111"/>
              <a:gd fmla="*/ 1271986 w 489" name="T112"/>
              <a:gd fmla="*/ 753313 h 489" name="T113"/>
              <a:gd fmla="*/ 753312 w 489" name="T114"/>
              <a:gd fmla="*/ 1271987 h 48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489" w="489">
                <a:moveTo>
                  <a:pt x="448" y="202"/>
                </a:moveTo>
                <a:cubicBezTo>
                  <a:pt x="446" y="194"/>
                  <a:pt x="444" y="187"/>
                  <a:pt x="442" y="180"/>
                </a:cubicBezTo>
                <a:cubicBezTo>
                  <a:pt x="471" y="147"/>
                  <a:pt x="471" y="147"/>
                  <a:pt x="471" y="147"/>
                </a:cubicBezTo>
                <a:cubicBezTo>
                  <a:pt x="442" y="97"/>
                  <a:pt x="442" y="97"/>
                  <a:pt x="442" y="97"/>
                </a:cubicBezTo>
                <a:cubicBezTo>
                  <a:pt x="399" y="106"/>
                  <a:pt x="399" y="106"/>
                  <a:pt x="399" y="106"/>
                </a:cubicBezTo>
                <a:cubicBezTo>
                  <a:pt x="394" y="100"/>
                  <a:pt x="389" y="95"/>
                  <a:pt x="383" y="90"/>
                </a:cubicBezTo>
                <a:cubicBezTo>
                  <a:pt x="392" y="47"/>
                  <a:pt x="392" y="47"/>
                  <a:pt x="392" y="47"/>
                </a:cubicBezTo>
                <a:cubicBezTo>
                  <a:pt x="341" y="18"/>
                  <a:pt x="341" y="18"/>
                  <a:pt x="341" y="18"/>
                </a:cubicBezTo>
                <a:cubicBezTo>
                  <a:pt x="309" y="47"/>
                  <a:pt x="309" y="47"/>
                  <a:pt x="309" y="47"/>
                </a:cubicBezTo>
                <a:cubicBezTo>
                  <a:pt x="302" y="45"/>
                  <a:pt x="295" y="43"/>
                  <a:pt x="287" y="41"/>
                </a:cubicBezTo>
                <a:cubicBezTo>
                  <a:pt x="273" y="0"/>
                  <a:pt x="273" y="0"/>
                  <a:pt x="273" y="0"/>
                </a:cubicBezTo>
                <a:cubicBezTo>
                  <a:pt x="244" y="0"/>
                  <a:pt x="244" y="0"/>
                  <a:pt x="244" y="0"/>
                </a:cubicBezTo>
                <a:cubicBezTo>
                  <a:pt x="215" y="0"/>
                  <a:pt x="215" y="0"/>
                  <a:pt x="215" y="0"/>
                </a:cubicBezTo>
                <a:cubicBezTo>
                  <a:pt x="202" y="41"/>
                  <a:pt x="202" y="41"/>
                  <a:pt x="202" y="41"/>
                </a:cubicBezTo>
                <a:cubicBezTo>
                  <a:pt x="194" y="43"/>
                  <a:pt x="187" y="45"/>
                  <a:pt x="180" y="47"/>
                </a:cubicBezTo>
                <a:cubicBezTo>
                  <a:pt x="147" y="18"/>
                  <a:pt x="147" y="18"/>
                  <a:pt x="147" y="18"/>
                </a:cubicBezTo>
                <a:cubicBezTo>
                  <a:pt x="97" y="47"/>
                  <a:pt x="97" y="47"/>
                  <a:pt x="97" y="47"/>
                </a:cubicBezTo>
                <a:cubicBezTo>
                  <a:pt x="106" y="90"/>
                  <a:pt x="106" y="90"/>
                  <a:pt x="106" y="90"/>
                </a:cubicBezTo>
                <a:cubicBezTo>
                  <a:pt x="100" y="95"/>
                  <a:pt x="95" y="100"/>
                  <a:pt x="90" y="106"/>
                </a:cubicBezTo>
                <a:cubicBezTo>
                  <a:pt x="47" y="97"/>
                  <a:pt x="47" y="97"/>
                  <a:pt x="47" y="97"/>
                </a:cubicBezTo>
                <a:cubicBezTo>
                  <a:pt x="18" y="147"/>
                  <a:pt x="18" y="147"/>
                  <a:pt x="18" y="147"/>
                </a:cubicBezTo>
                <a:cubicBezTo>
                  <a:pt x="47" y="180"/>
                  <a:pt x="47" y="180"/>
                  <a:pt x="47" y="180"/>
                </a:cubicBezTo>
                <a:cubicBezTo>
                  <a:pt x="44" y="187"/>
                  <a:pt x="42" y="194"/>
                  <a:pt x="41" y="202"/>
                </a:cubicBezTo>
                <a:cubicBezTo>
                  <a:pt x="0" y="215"/>
                  <a:pt x="0" y="215"/>
                  <a:pt x="0" y="215"/>
                </a:cubicBezTo>
                <a:cubicBezTo>
                  <a:pt x="0" y="244"/>
                  <a:pt x="0" y="244"/>
                  <a:pt x="0" y="244"/>
                </a:cubicBezTo>
                <a:cubicBezTo>
                  <a:pt x="0" y="274"/>
                  <a:pt x="0" y="274"/>
                  <a:pt x="0" y="274"/>
                </a:cubicBezTo>
                <a:cubicBezTo>
                  <a:pt x="41" y="287"/>
                  <a:pt x="41" y="287"/>
                  <a:pt x="41" y="287"/>
                </a:cubicBezTo>
                <a:cubicBezTo>
                  <a:pt x="42" y="295"/>
                  <a:pt x="44" y="302"/>
                  <a:pt x="47" y="309"/>
                </a:cubicBezTo>
                <a:cubicBezTo>
                  <a:pt x="18" y="342"/>
                  <a:pt x="18" y="342"/>
                  <a:pt x="18" y="342"/>
                </a:cubicBezTo>
                <a:cubicBezTo>
                  <a:pt x="47" y="392"/>
                  <a:pt x="47" y="392"/>
                  <a:pt x="47" y="392"/>
                </a:cubicBezTo>
                <a:cubicBezTo>
                  <a:pt x="90" y="383"/>
                  <a:pt x="90" y="383"/>
                  <a:pt x="90" y="383"/>
                </a:cubicBezTo>
                <a:cubicBezTo>
                  <a:pt x="95" y="389"/>
                  <a:pt x="100" y="394"/>
                  <a:pt x="106" y="399"/>
                </a:cubicBezTo>
                <a:cubicBezTo>
                  <a:pt x="97" y="442"/>
                  <a:pt x="97" y="442"/>
                  <a:pt x="97" y="442"/>
                </a:cubicBezTo>
                <a:cubicBezTo>
                  <a:pt x="147" y="471"/>
                  <a:pt x="147" y="471"/>
                  <a:pt x="147" y="471"/>
                </a:cubicBezTo>
                <a:cubicBezTo>
                  <a:pt x="180" y="442"/>
                  <a:pt x="180" y="442"/>
                  <a:pt x="180" y="442"/>
                </a:cubicBezTo>
                <a:cubicBezTo>
                  <a:pt x="187" y="444"/>
                  <a:pt x="194" y="446"/>
                  <a:pt x="202" y="448"/>
                </a:cubicBezTo>
                <a:cubicBezTo>
                  <a:pt x="215" y="489"/>
                  <a:pt x="215" y="489"/>
                  <a:pt x="215" y="489"/>
                </a:cubicBezTo>
                <a:cubicBezTo>
                  <a:pt x="244" y="489"/>
                  <a:pt x="244" y="489"/>
                  <a:pt x="244" y="489"/>
                </a:cubicBezTo>
                <a:cubicBezTo>
                  <a:pt x="273" y="489"/>
                  <a:pt x="273" y="489"/>
                  <a:pt x="273" y="489"/>
                </a:cubicBezTo>
                <a:cubicBezTo>
                  <a:pt x="287" y="448"/>
                  <a:pt x="287" y="448"/>
                  <a:pt x="287" y="448"/>
                </a:cubicBezTo>
                <a:cubicBezTo>
                  <a:pt x="295" y="446"/>
                  <a:pt x="302" y="444"/>
                  <a:pt x="309" y="442"/>
                </a:cubicBezTo>
                <a:cubicBezTo>
                  <a:pt x="341" y="471"/>
                  <a:pt x="341" y="471"/>
                  <a:pt x="341" y="471"/>
                </a:cubicBezTo>
                <a:cubicBezTo>
                  <a:pt x="392" y="442"/>
                  <a:pt x="392" y="442"/>
                  <a:pt x="392" y="442"/>
                </a:cubicBezTo>
                <a:cubicBezTo>
                  <a:pt x="383" y="399"/>
                  <a:pt x="383" y="399"/>
                  <a:pt x="383" y="399"/>
                </a:cubicBezTo>
                <a:cubicBezTo>
                  <a:pt x="389" y="394"/>
                  <a:pt x="394" y="389"/>
                  <a:pt x="399" y="383"/>
                </a:cubicBezTo>
                <a:cubicBezTo>
                  <a:pt x="442" y="392"/>
                  <a:pt x="442" y="392"/>
                  <a:pt x="442" y="392"/>
                </a:cubicBezTo>
                <a:cubicBezTo>
                  <a:pt x="471" y="342"/>
                  <a:pt x="471" y="342"/>
                  <a:pt x="471" y="342"/>
                </a:cubicBezTo>
                <a:cubicBezTo>
                  <a:pt x="442" y="309"/>
                  <a:pt x="442" y="309"/>
                  <a:pt x="442" y="309"/>
                </a:cubicBezTo>
                <a:cubicBezTo>
                  <a:pt x="444" y="302"/>
                  <a:pt x="446" y="295"/>
                  <a:pt x="448" y="287"/>
                </a:cubicBezTo>
                <a:cubicBezTo>
                  <a:pt x="489" y="274"/>
                  <a:pt x="489" y="274"/>
                  <a:pt x="489" y="274"/>
                </a:cubicBezTo>
                <a:cubicBezTo>
                  <a:pt x="489" y="244"/>
                  <a:pt x="489" y="244"/>
                  <a:pt x="489" y="244"/>
                </a:cubicBezTo>
                <a:cubicBezTo>
                  <a:pt x="489" y="215"/>
                  <a:pt x="489" y="215"/>
                  <a:pt x="489" y="215"/>
                </a:cubicBezTo>
                <a:lnTo>
                  <a:pt x="448" y="202"/>
                </a:lnTo>
                <a:close/>
                <a:moveTo>
                  <a:pt x="244" y="412"/>
                </a:moveTo>
                <a:cubicBezTo>
                  <a:pt x="152" y="412"/>
                  <a:pt x="77" y="337"/>
                  <a:pt x="77" y="244"/>
                </a:cubicBezTo>
                <a:cubicBezTo>
                  <a:pt x="77" y="152"/>
                  <a:pt x="152" y="77"/>
                  <a:pt x="244" y="77"/>
                </a:cubicBezTo>
                <a:cubicBezTo>
                  <a:pt x="337" y="77"/>
                  <a:pt x="412" y="152"/>
                  <a:pt x="412" y="244"/>
                </a:cubicBezTo>
                <a:cubicBezTo>
                  <a:pt x="412" y="337"/>
                  <a:pt x="337" y="412"/>
                  <a:pt x="244" y="412"/>
                </a:cubicBezTo>
                <a:close/>
              </a:path>
            </a:pathLst>
          </a:custGeom>
          <a:solidFill>
            <a:srgbClr val="1848C0"/>
          </a:solidFill>
          <a:ln>
            <a:noFill/>
          </a:ln>
        </p:spPr>
        <p:txBody>
          <a:bodyPr/>
          <a:lstStyle/>
          <a:p>
            <a:endParaRPr altLang="en-US" lang="zh-CN"/>
          </a:p>
        </p:txBody>
      </p:sp>
      <p:sp>
        <p:nvSpPr>
          <p:cNvPr id="17415" name="Freeform 7"/>
          <p:cNvSpPr>
            <a:spLocks noEditPoints="1"/>
          </p:cNvSpPr>
          <p:nvPr/>
        </p:nvSpPr>
        <p:spPr bwMode="auto">
          <a:xfrm>
            <a:off x="2057400" y="2544763"/>
            <a:ext cx="1639888" cy="1639887"/>
          </a:xfrm>
          <a:custGeom>
            <a:gdLst>
              <a:gd fmla="*/ 1519444 w 531" name="T0"/>
              <a:gd fmla="*/ 852371 h 531" name="T1"/>
              <a:gd fmla="*/ 1516356 w 531" name="T2"/>
              <a:gd fmla="*/ 775163 h 531" name="T3"/>
              <a:gd fmla="*/ 1636800 w 531" name="T4"/>
              <a:gd fmla="*/ 694867 h 531" name="T5"/>
              <a:gd fmla="*/ 1584299 w 531" name="T6"/>
              <a:gd fmla="*/ 506481 h 531" name="T7"/>
              <a:gd fmla="*/ 1439148 w 531" name="T8"/>
              <a:gd fmla="*/ 500305 h 531" name="T9"/>
              <a:gd fmla="*/ 1402089 w 531" name="T10"/>
              <a:gd fmla="*/ 435450 h 531" name="T11"/>
              <a:gd fmla="*/ 1466943 w 531" name="T12"/>
              <a:gd fmla="*/ 302653 h 531" name="T13"/>
              <a:gd fmla="*/ 1324881 w 531" name="T14"/>
              <a:gd fmla="*/ 166768 h 531" name="T15"/>
              <a:gd fmla="*/ 1195173 w 531" name="T16"/>
              <a:gd fmla="*/ 231622 h 531" name="T17"/>
              <a:gd fmla="*/ 1130318 w 531" name="T18"/>
              <a:gd fmla="*/ 194563 h 531" name="T19"/>
              <a:gd fmla="*/ 1121053 w 531" name="T20"/>
              <a:gd fmla="*/ 49413 h 531" name="T21"/>
              <a:gd fmla="*/ 1025316 w 531" name="T22"/>
              <a:gd fmla="*/ 24706 h 531" name="T23"/>
              <a:gd fmla="*/ 929579 w 531" name="T24"/>
              <a:gd fmla="*/ 0 h 531" name="T25"/>
              <a:gd fmla="*/ 852371 w 531" name="T26"/>
              <a:gd fmla="*/ 123532 h 531" name="T27"/>
              <a:gd fmla="*/ 775164 w 531" name="T28"/>
              <a:gd fmla="*/ 123532 h 531" name="T29"/>
              <a:gd fmla="*/ 694868 w 531" name="T30"/>
              <a:gd fmla="*/ 3088 h 531" name="T31"/>
              <a:gd fmla="*/ 506481 w 531" name="T32"/>
              <a:gd fmla="*/ 55589 h 531" name="T33"/>
              <a:gd fmla="*/ 500305 w 531" name="T34"/>
              <a:gd fmla="*/ 200739 h 531" name="T35"/>
              <a:gd fmla="*/ 435450 w 531" name="T36"/>
              <a:gd fmla="*/ 240887 h 531" name="T37"/>
              <a:gd fmla="*/ 302654 w 531" name="T38"/>
              <a:gd fmla="*/ 176033 h 531" name="T39"/>
              <a:gd fmla="*/ 166768 w 531" name="T40"/>
              <a:gd fmla="*/ 315007 h 531" name="T41"/>
              <a:gd fmla="*/ 231623 w 531" name="T42"/>
              <a:gd fmla="*/ 444715 h 531" name="T43"/>
              <a:gd fmla="*/ 194563 w 531" name="T44"/>
              <a:gd fmla="*/ 512658 h 531" name="T45"/>
              <a:gd fmla="*/ 49413 w 531" name="T46"/>
              <a:gd fmla="*/ 521923 h 531" name="T47"/>
              <a:gd fmla="*/ 24706 w 531" name="T48"/>
              <a:gd fmla="*/ 614572 h 531" name="T49"/>
              <a:gd fmla="*/ 0 w 531" name="T50"/>
              <a:gd fmla="*/ 710309 h 531" name="T51"/>
              <a:gd fmla="*/ 123532 w 531" name="T52"/>
              <a:gd fmla="*/ 790605 h 531" name="T53"/>
              <a:gd fmla="*/ 123532 w 531" name="T54"/>
              <a:gd fmla="*/ 864724 h 531" name="T55"/>
              <a:gd fmla="*/ 3088 w 531" name="T56"/>
              <a:gd fmla="*/ 948108 h 531" name="T57"/>
              <a:gd fmla="*/ 55589 w 531" name="T58"/>
              <a:gd fmla="*/ 1136494 h 531" name="T59"/>
              <a:gd fmla="*/ 200740 w 531" name="T60"/>
              <a:gd fmla="*/ 1142671 h 531" name="T61"/>
              <a:gd fmla="*/ 240888 w 531" name="T62"/>
              <a:gd fmla="*/ 1207525 h 531" name="T63"/>
              <a:gd fmla="*/ 176033 w 531" name="T64"/>
              <a:gd fmla="*/ 1337234 h 531" name="T65"/>
              <a:gd fmla="*/ 315007 w 531" name="T66"/>
              <a:gd fmla="*/ 1476207 h 531" name="T67"/>
              <a:gd fmla="*/ 444715 w 531" name="T68"/>
              <a:gd fmla="*/ 1408265 h 531" name="T69"/>
              <a:gd fmla="*/ 509570 w 531" name="T70"/>
              <a:gd fmla="*/ 1445324 h 531" name="T71"/>
              <a:gd fmla="*/ 521923 w 531" name="T72"/>
              <a:gd fmla="*/ 1590474 h 531" name="T73"/>
              <a:gd fmla="*/ 614572 w 531" name="T74"/>
              <a:gd fmla="*/ 1615181 h 531" name="T75"/>
              <a:gd fmla="*/ 710309 w 531" name="T76"/>
              <a:gd fmla="*/ 1639887 h 531" name="T77"/>
              <a:gd fmla="*/ 790605 w 531" name="T78"/>
              <a:gd fmla="*/ 1519443 h 531" name="T79"/>
              <a:gd fmla="*/ 864724 w 531" name="T80"/>
              <a:gd fmla="*/ 1516355 h 531" name="T81"/>
              <a:gd fmla="*/ 945020 w 531" name="T82"/>
              <a:gd fmla="*/ 1639887 h 531" name="T83"/>
              <a:gd fmla="*/ 1133407 w 531" name="T84"/>
              <a:gd fmla="*/ 1587386 h 531" name="T85"/>
              <a:gd fmla="*/ 1142671 w 531" name="T86"/>
              <a:gd fmla="*/ 1439148 h 531" name="T87"/>
              <a:gd fmla="*/ 1207526 w 531" name="T88"/>
              <a:gd fmla="*/ 1402088 h 531" name="T89"/>
              <a:gd fmla="*/ 1337234 w 531" name="T90"/>
              <a:gd fmla="*/ 1466942 h 531" name="T91"/>
              <a:gd fmla="*/ 1476208 w 531" name="T92"/>
              <a:gd fmla="*/ 1327969 h 531" name="T93"/>
              <a:gd fmla="*/ 1408265 w 531" name="T94"/>
              <a:gd fmla="*/ 1198260 h 531" name="T95"/>
              <a:gd fmla="*/ 1445325 w 531" name="T96"/>
              <a:gd fmla="*/ 1130318 h 531" name="T97"/>
              <a:gd fmla="*/ 1590475 w 531" name="T98"/>
              <a:gd fmla="*/ 1121053 h 531" name="T99"/>
              <a:gd fmla="*/ 1615182 w 531" name="T100"/>
              <a:gd fmla="*/ 1025315 h 531" name="T101"/>
              <a:gd fmla="*/ 1639888 w 531" name="T102"/>
              <a:gd fmla="*/ 932666 h 531" name="T103"/>
              <a:gd fmla="*/ 1519444 w 531" name="T104"/>
              <a:gd fmla="*/ 852371 h 531" name="T105"/>
              <a:gd fmla="*/ 679426 w 531" name="T106"/>
              <a:gd fmla="*/ 1365028 h 531" name="T107"/>
              <a:gd fmla="*/ 274859 w 531" name="T108"/>
              <a:gd fmla="*/ 679426 h 531" name="T109"/>
              <a:gd fmla="*/ 960462 w 531" name="T110"/>
              <a:gd fmla="*/ 277947 h 531" name="T111"/>
              <a:gd fmla="*/ 1365029 w 531" name="T112"/>
              <a:gd fmla="*/ 960461 h 531" name="T113"/>
              <a:gd fmla="*/ 679426 w 531" name="T114"/>
              <a:gd fmla="*/ 1365028 h 53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531" w="531">
                <a:moveTo>
                  <a:pt x="492" y="276"/>
                </a:moveTo>
                <a:cubicBezTo>
                  <a:pt x="492" y="268"/>
                  <a:pt x="492" y="260"/>
                  <a:pt x="491" y="251"/>
                </a:cubicBezTo>
                <a:cubicBezTo>
                  <a:pt x="530" y="225"/>
                  <a:pt x="530" y="225"/>
                  <a:pt x="530" y="225"/>
                </a:cubicBezTo>
                <a:cubicBezTo>
                  <a:pt x="513" y="164"/>
                  <a:pt x="513" y="164"/>
                  <a:pt x="513" y="164"/>
                </a:cubicBezTo>
                <a:cubicBezTo>
                  <a:pt x="466" y="162"/>
                  <a:pt x="466" y="162"/>
                  <a:pt x="466" y="162"/>
                </a:cubicBezTo>
                <a:cubicBezTo>
                  <a:pt x="463" y="155"/>
                  <a:pt x="458" y="147"/>
                  <a:pt x="454" y="141"/>
                </a:cubicBezTo>
                <a:cubicBezTo>
                  <a:pt x="475" y="98"/>
                  <a:pt x="475" y="98"/>
                  <a:pt x="475" y="98"/>
                </a:cubicBezTo>
                <a:cubicBezTo>
                  <a:pt x="429" y="54"/>
                  <a:pt x="429" y="54"/>
                  <a:pt x="429" y="54"/>
                </a:cubicBezTo>
                <a:cubicBezTo>
                  <a:pt x="387" y="75"/>
                  <a:pt x="387" y="75"/>
                  <a:pt x="387" y="75"/>
                </a:cubicBezTo>
                <a:cubicBezTo>
                  <a:pt x="381" y="71"/>
                  <a:pt x="373" y="67"/>
                  <a:pt x="366" y="63"/>
                </a:cubicBezTo>
                <a:cubicBezTo>
                  <a:pt x="363" y="16"/>
                  <a:pt x="363" y="16"/>
                  <a:pt x="363" y="16"/>
                </a:cubicBezTo>
                <a:cubicBezTo>
                  <a:pt x="332" y="8"/>
                  <a:pt x="332" y="8"/>
                  <a:pt x="332" y="8"/>
                </a:cubicBezTo>
                <a:cubicBezTo>
                  <a:pt x="301" y="0"/>
                  <a:pt x="301" y="0"/>
                  <a:pt x="301" y="0"/>
                </a:cubicBezTo>
                <a:cubicBezTo>
                  <a:pt x="276" y="40"/>
                  <a:pt x="276" y="40"/>
                  <a:pt x="276" y="40"/>
                </a:cubicBezTo>
                <a:cubicBezTo>
                  <a:pt x="268" y="40"/>
                  <a:pt x="259" y="40"/>
                  <a:pt x="251" y="40"/>
                </a:cubicBezTo>
                <a:cubicBezTo>
                  <a:pt x="225" y="1"/>
                  <a:pt x="225" y="1"/>
                  <a:pt x="225" y="1"/>
                </a:cubicBezTo>
                <a:cubicBezTo>
                  <a:pt x="164" y="18"/>
                  <a:pt x="164" y="18"/>
                  <a:pt x="164" y="18"/>
                </a:cubicBezTo>
                <a:cubicBezTo>
                  <a:pt x="162" y="65"/>
                  <a:pt x="162" y="65"/>
                  <a:pt x="162" y="65"/>
                </a:cubicBezTo>
                <a:cubicBezTo>
                  <a:pt x="154" y="69"/>
                  <a:pt x="147" y="73"/>
                  <a:pt x="141" y="78"/>
                </a:cubicBezTo>
                <a:cubicBezTo>
                  <a:pt x="98" y="57"/>
                  <a:pt x="98" y="57"/>
                  <a:pt x="98" y="57"/>
                </a:cubicBezTo>
                <a:cubicBezTo>
                  <a:pt x="54" y="102"/>
                  <a:pt x="54" y="102"/>
                  <a:pt x="54" y="102"/>
                </a:cubicBezTo>
                <a:cubicBezTo>
                  <a:pt x="75" y="144"/>
                  <a:pt x="75" y="144"/>
                  <a:pt x="75" y="144"/>
                </a:cubicBezTo>
                <a:cubicBezTo>
                  <a:pt x="71" y="151"/>
                  <a:pt x="67" y="158"/>
                  <a:pt x="63" y="166"/>
                </a:cubicBezTo>
                <a:cubicBezTo>
                  <a:pt x="16" y="169"/>
                  <a:pt x="16" y="169"/>
                  <a:pt x="16" y="169"/>
                </a:cubicBezTo>
                <a:cubicBezTo>
                  <a:pt x="8" y="199"/>
                  <a:pt x="8" y="199"/>
                  <a:pt x="8" y="199"/>
                </a:cubicBezTo>
                <a:cubicBezTo>
                  <a:pt x="0" y="230"/>
                  <a:pt x="0" y="230"/>
                  <a:pt x="0" y="230"/>
                </a:cubicBezTo>
                <a:cubicBezTo>
                  <a:pt x="40" y="256"/>
                  <a:pt x="40" y="256"/>
                  <a:pt x="40" y="256"/>
                </a:cubicBezTo>
                <a:cubicBezTo>
                  <a:pt x="40" y="264"/>
                  <a:pt x="40" y="272"/>
                  <a:pt x="40" y="280"/>
                </a:cubicBezTo>
                <a:cubicBezTo>
                  <a:pt x="1" y="307"/>
                  <a:pt x="1" y="307"/>
                  <a:pt x="1" y="307"/>
                </a:cubicBezTo>
                <a:cubicBezTo>
                  <a:pt x="18" y="368"/>
                  <a:pt x="18" y="368"/>
                  <a:pt x="18" y="368"/>
                </a:cubicBezTo>
                <a:cubicBezTo>
                  <a:pt x="65" y="370"/>
                  <a:pt x="65" y="370"/>
                  <a:pt x="65" y="370"/>
                </a:cubicBezTo>
                <a:cubicBezTo>
                  <a:pt x="69" y="377"/>
                  <a:pt x="73" y="384"/>
                  <a:pt x="78" y="391"/>
                </a:cubicBezTo>
                <a:cubicBezTo>
                  <a:pt x="57" y="433"/>
                  <a:pt x="57" y="433"/>
                  <a:pt x="57" y="433"/>
                </a:cubicBezTo>
                <a:cubicBezTo>
                  <a:pt x="102" y="478"/>
                  <a:pt x="102" y="478"/>
                  <a:pt x="102" y="478"/>
                </a:cubicBezTo>
                <a:cubicBezTo>
                  <a:pt x="144" y="456"/>
                  <a:pt x="144" y="456"/>
                  <a:pt x="144" y="456"/>
                </a:cubicBezTo>
                <a:cubicBezTo>
                  <a:pt x="151" y="461"/>
                  <a:pt x="158" y="465"/>
                  <a:pt x="165" y="468"/>
                </a:cubicBezTo>
                <a:cubicBezTo>
                  <a:pt x="169" y="515"/>
                  <a:pt x="169" y="515"/>
                  <a:pt x="169" y="515"/>
                </a:cubicBezTo>
                <a:cubicBezTo>
                  <a:pt x="199" y="523"/>
                  <a:pt x="199" y="523"/>
                  <a:pt x="199" y="523"/>
                </a:cubicBezTo>
                <a:cubicBezTo>
                  <a:pt x="230" y="531"/>
                  <a:pt x="230" y="531"/>
                  <a:pt x="230" y="531"/>
                </a:cubicBezTo>
                <a:cubicBezTo>
                  <a:pt x="256" y="492"/>
                  <a:pt x="256" y="492"/>
                  <a:pt x="256" y="492"/>
                </a:cubicBezTo>
                <a:cubicBezTo>
                  <a:pt x="264" y="492"/>
                  <a:pt x="272" y="492"/>
                  <a:pt x="280" y="491"/>
                </a:cubicBezTo>
                <a:cubicBezTo>
                  <a:pt x="306" y="531"/>
                  <a:pt x="306" y="531"/>
                  <a:pt x="306" y="531"/>
                </a:cubicBezTo>
                <a:cubicBezTo>
                  <a:pt x="367" y="514"/>
                  <a:pt x="367" y="514"/>
                  <a:pt x="367" y="514"/>
                </a:cubicBezTo>
                <a:cubicBezTo>
                  <a:pt x="370" y="466"/>
                  <a:pt x="370" y="466"/>
                  <a:pt x="370" y="466"/>
                </a:cubicBezTo>
                <a:cubicBezTo>
                  <a:pt x="377" y="463"/>
                  <a:pt x="384" y="459"/>
                  <a:pt x="391" y="454"/>
                </a:cubicBezTo>
                <a:cubicBezTo>
                  <a:pt x="433" y="475"/>
                  <a:pt x="433" y="475"/>
                  <a:pt x="433" y="475"/>
                </a:cubicBezTo>
                <a:cubicBezTo>
                  <a:pt x="478" y="430"/>
                  <a:pt x="478" y="430"/>
                  <a:pt x="478" y="430"/>
                </a:cubicBezTo>
                <a:cubicBezTo>
                  <a:pt x="456" y="388"/>
                  <a:pt x="456" y="388"/>
                  <a:pt x="456" y="388"/>
                </a:cubicBezTo>
                <a:cubicBezTo>
                  <a:pt x="461" y="381"/>
                  <a:pt x="465" y="374"/>
                  <a:pt x="468" y="366"/>
                </a:cubicBezTo>
                <a:cubicBezTo>
                  <a:pt x="515" y="363"/>
                  <a:pt x="515" y="363"/>
                  <a:pt x="515" y="363"/>
                </a:cubicBezTo>
                <a:cubicBezTo>
                  <a:pt x="523" y="332"/>
                  <a:pt x="523" y="332"/>
                  <a:pt x="523" y="332"/>
                </a:cubicBezTo>
                <a:cubicBezTo>
                  <a:pt x="531" y="302"/>
                  <a:pt x="531" y="302"/>
                  <a:pt x="531" y="302"/>
                </a:cubicBezTo>
                <a:lnTo>
                  <a:pt x="492" y="276"/>
                </a:lnTo>
                <a:close/>
                <a:moveTo>
                  <a:pt x="220" y="442"/>
                </a:moveTo>
                <a:cubicBezTo>
                  <a:pt x="123" y="417"/>
                  <a:pt x="64" y="318"/>
                  <a:pt x="89" y="220"/>
                </a:cubicBezTo>
                <a:cubicBezTo>
                  <a:pt x="115" y="123"/>
                  <a:pt x="214" y="65"/>
                  <a:pt x="311" y="90"/>
                </a:cubicBezTo>
                <a:cubicBezTo>
                  <a:pt x="408" y="115"/>
                  <a:pt x="467" y="214"/>
                  <a:pt x="442" y="311"/>
                </a:cubicBezTo>
                <a:cubicBezTo>
                  <a:pt x="417" y="409"/>
                  <a:pt x="318" y="467"/>
                  <a:pt x="220" y="442"/>
                </a:cubicBezTo>
                <a:close/>
              </a:path>
            </a:pathLst>
          </a:custGeom>
          <a:solidFill>
            <a:srgbClr val="1848C0"/>
          </a:solidFill>
          <a:ln>
            <a:noFill/>
          </a:ln>
        </p:spPr>
        <p:txBody>
          <a:bodyPr/>
          <a:lstStyle/>
          <a:p>
            <a:endParaRPr altLang="en-US" lang="zh-CN"/>
          </a:p>
        </p:txBody>
      </p:sp>
      <p:sp>
        <p:nvSpPr>
          <p:cNvPr id="17416" name="Freeform 8"/>
          <p:cNvSpPr>
            <a:spLocks noEditPoints="1"/>
          </p:cNvSpPr>
          <p:nvPr/>
        </p:nvSpPr>
        <p:spPr bwMode="auto">
          <a:xfrm>
            <a:off x="2103438" y="1346200"/>
            <a:ext cx="1041400" cy="1044575"/>
          </a:xfrm>
          <a:custGeom>
            <a:gdLst>
              <a:gd fmla="*/ 964145 w 337" name="T0"/>
              <a:gd fmla="*/ 540830 h 338" name="T1"/>
              <a:gd fmla="*/ 964145 w 337" name="T2"/>
              <a:gd fmla="*/ 494473 h 338" name="T3"/>
              <a:gd fmla="*/ 1041400 w 337" name="T4"/>
              <a:gd fmla="*/ 441936 h 338" name="T5"/>
              <a:gd fmla="*/ 1007408 w 337" name="T6"/>
              <a:gd fmla="*/ 321408 h 338" name="T7"/>
              <a:gd fmla="*/ 914701 w 337" name="T8"/>
              <a:gd fmla="*/ 318317 h 338" name="T9"/>
              <a:gd fmla="*/ 889980 w 337" name="T10"/>
              <a:gd fmla="*/ 275051 h 338" name="T11"/>
              <a:gd fmla="*/ 930153 w 337" name="T12"/>
              <a:gd fmla="*/ 191608 h 338" name="T13"/>
              <a:gd fmla="*/ 843627 w 337" name="T14"/>
              <a:gd fmla="*/ 105076 h 338" name="T15"/>
              <a:gd fmla="*/ 760191 w 337" name="T16"/>
              <a:gd fmla="*/ 148342 h 338" name="T17"/>
              <a:gd fmla="*/ 716928 w 337" name="T18"/>
              <a:gd fmla="*/ 123618 h 338" name="T19"/>
              <a:gd fmla="*/ 710748 w 337" name="T20"/>
              <a:gd fmla="*/ 30905 h 338" name="T21"/>
              <a:gd fmla="*/ 652034 w 337" name="T22"/>
              <a:gd fmla="*/ 15452 h 338" name="T23"/>
              <a:gd fmla="*/ 590230 w 337" name="T24"/>
              <a:gd fmla="*/ 0 h 338" name="T25"/>
              <a:gd fmla="*/ 540786 w 337" name="T26"/>
              <a:gd fmla="*/ 77261 h 338" name="T27"/>
              <a:gd fmla="*/ 494433 w 337" name="T28"/>
              <a:gd fmla="*/ 77261 h 338" name="T29"/>
              <a:gd fmla="*/ 441900 w 337" name="T30"/>
              <a:gd fmla="*/ 3090 h 338" name="T31"/>
              <a:gd fmla="*/ 321382 w 337" name="T32"/>
              <a:gd fmla="*/ 33995 h 338" name="T33"/>
              <a:gd fmla="*/ 318291 w 337" name="T34"/>
              <a:gd fmla="*/ 126709 h 338" name="T35"/>
              <a:gd fmla="*/ 275028 w 337" name="T36"/>
              <a:gd fmla="*/ 151432 h 338" name="T37"/>
              <a:gd fmla="*/ 191593 w 337" name="T38"/>
              <a:gd fmla="*/ 111257 h 338" name="T39"/>
              <a:gd fmla="*/ 105067 w 337" name="T40"/>
              <a:gd fmla="*/ 200880 h 338" name="T41"/>
              <a:gd fmla="*/ 148330 w 337" name="T42"/>
              <a:gd fmla="*/ 281232 h 338" name="T43"/>
              <a:gd fmla="*/ 123608 w 337" name="T44"/>
              <a:gd fmla="*/ 324498 h 338" name="T45"/>
              <a:gd fmla="*/ 30902 w 337" name="T46"/>
              <a:gd fmla="*/ 330679 h 338" name="T47"/>
              <a:gd fmla="*/ 15451 w 337" name="T48"/>
              <a:gd fmla="*/ 392488 h 338" name="T49"/>
              <a:gd fmla="*/ 0 w 337" name="T50"/>
              <a:gd fmla="*/ 451207 h 338" name="T51"/>
              <a:gd fmla="*/ 77255 w 337" name="T52"/>
              <a:gd fmla="*/ 500654 h 338" name="T53"/>
              <a:gd fmla="*/ 77255 w 337" name="T54"/>
              <a:gd fmla="*/ 550102 h 338" name="T55"/>
              <a:gd fmla="*/ 0 w 337" name="T56"/>
              <a:gd fmla="*/ 602639 h 338" name="T57"/>
              <a:gd fmla="*/ 33992 w 337" name="T58"/>
              <a:gd fmla="*/ 723167 h 338" name="T59"/>
              <a:gd fmla="*/ 126699 w 337" name="T60"/>
              <a:gd fmla="*/ 726258 h 338" name="T61"/>
              <a:gd fmla="*/ 151420 w 337" name="T62"/>
              <a:gd fmla="*/ 766434 h 338" name="T63"/>
              <a:gd fmla="*/ 111247 w 337" name="T64"/>
              <a:gd fmla="*/ 849876 h 338" name="T65"/>
              <a:gd fmla="*/ 200864 w 337" name="T66"/>
              <a:gd fmla="*/ 939499 h 338" name="T67"/>
              <a:gd fmla="*/ 281209 w 337" name="T68"/>
              <a:gd fmla="*/ 896233 h 338" name="T69"/>
              <a:gd fmla="*/ 324472 w 337" name="T70"/>
              <a:gd fmla="*/ 920957 h 338" name="T71"/>
              <a:gd fmla="*/ 330652 w 337" name="T72"/>
              <a:gd fmla="*/ 1013670 h 338" name="T73"/>
              <a:gd fmla="*/ 389366 w 337" name="T74"/>
              <a:gd fmla="*/ 1029123 h 338" name="T75"/>
              <a:gd fmla="*/ 451170 w 337" name="T76"/>
              <a:gd fmla="*/ 1044575 h 338" name="T77"/>
              <a:gd fmla="*/ 500614 w 337" name="T78"/>
              <a:gd fmla="*/ 964223 h 338" name="T79"/>
              <a:gd fmla="*/ 550057 w 337" name="T80"/>
              <a:gd fmla="*/ 964223 h 338" name="T81"/>
              <a:gd fmla="*/ 602591 w 337" name="T82"/>
              <a:gd fmla="*/ 1041485 h 338" name="T83"/>
              <a:gd fmla="*/ 720018 w 337" name="T84"/>
              <a:gd fmla="*/ 1007489 h 338" name="T85"/>
              <a:gd fmla="*/ 726199 w 337" name="T86"/>
              <a:gd fmla="*/ 914776 h 338" name="T87"/>
              <a:gd fmla="*/ 766372 w 337" name="T88"/>
              <a:gd fmla="*/ 890052 h 338" name="T89"/>
              <a:gd fmla="*/ 849807 w 337" name="T90"/>
              <a:gd fmla="*/ 933318 h 338" name="T91"/>
              <a:gd fmla="*/ 936333 w 337" name="T92"/>
              <a:gd fmla="*/ 843695 h 338" name="T93"/>
              <a:gd fmla="*/ 896160 w 337" name="T94"/>
              <a:gd fmla="*/ 760253 h 338" name="T95"/>
              <a:gd fmla="*/ 917792 w 337" name="T96"/>
              <a:gd fmla="*/ 720077 h 338" name="T97"/>
              <a:gd fmla="*/ 1010498 w 337" name="T98"/>
              <a:gd fmla="*/ 713896 h 338" name="T99"/>
              <a:gd fmla="*/ 1025949 w 337" name="T100"/>
              <a:gd fmla="*/ 652087 h 338" name="T101"/>
              <a:gd fmla="*/ 1041400 w 337" name="T102"/>
              <a:gd fmla="*/ 593368 h 338" name="T103"/>
              <a:gd fmla="*/ 964145 w 337" name="T104"/>
              <a:gd fmla="*/ 540830 h 338" name="T105"/>
              <a:gd fmla="*/ 432629 w 337" name="T106"/>
              <a:gd fmla="*/ 868419 h 338" name="T107"/>
              <a:gd fmla="*/ 176142 w 337" name="T108"/>
              <a:gd fmla="*/ 432664 h 338" name="T109"/>
              <a:gd fmla="*/ 611861 w 337" name="T110"/>
              <a:gd fmla="*/ 176156 h 338" name="T111"/>
              <a:gd fmla="*/ 868348 w 337" name="T112"/>
              <a:gd fmla="*/ 611911 h 338" name="T113"/>
              <a:gd fmla="*/ 432629 w 337" name="T114"/>
              <a:gd fmla="*/ 868419 h 33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38" w="337">
                <a:moveTo>
                  <a:pt x="312" y="175"/>
                </a:moveTo>
                <a:cubicBezTo>
                  <a:pt x="312" y="170"/>
                  <a:pt x="312" y="165"/>
                  <a:pt x="312" y="160"/>
                </a:cubicBezTo>
                <a:cubicBezTo>
                  <a:pt x="337" y="143"/>
                  <a:pt x="337" y="143"/>
                  <a:pt x="337" y="143"/>
                </a:cubicBezTo>
                <a:cubicBezTo>
                  <a:pt x="326" y="104"/>
                  <a:pt x="326" y="104"/>
                  <a:pt x="326" y="104"/>
                </a:cubicBezTo>
                <a:cubicBezTo>
                  <a:pt x="296" y="103"/>
                  <a:pt x="296" y="103"/>
                  <a:pt x="296" y="103"/>
                </a:cubicBezTo>
                <a:cubicBezTo>
                  <a:pt x="294" y="98"/>
                  <a:pt x="291" y="94"/>
                  <a:pt x="288" y="89"/>
                </a:cubicBezTo>
                <a:cubicBezTo>
                  <a:pt x="301" y="62"/>
                  <a:pt x="301" y="62"/>
                  <a:pt x="301" y="62"/>
                </a:cubicBezTo>
                <a:cubicBezTo>
                  <a:pt x="273" y="34"/>
                  <a:pt x="273" y="34"/>
                  <a:pt x="273" y="34"/>
                </a:cubicBezTo>
                <a:cubicBezTo>
                  <a:pt x="246" y="48"/>
                  <a:pt x="246" y="48"/>
                  <a:pt x="246" y="48"/>
                </a:cubicBezTo>
                <a:cubicBezTo>
                  <a:pt x="242" y="45"/>
                  <a:pt x="237" y="42"/>
                  <a:pt x="232" y="40"/>
                </a:cubicBezTo>
                <a:cubicBezTo>
                  <a:pt x="230" y="10"/>
                  <a:pt x="230" y="10"/>
                  <a:pt x="230" y="10"/>
                </a:cubicBezTo>
                <a:cubicBezTo>
                  <a:pt x="211" y="5"/>
                  <a:pt x="211" y="5"/>
                  <a:pt x="211" y="5"/>
                </a:cubicBezTo>
                <a:cubicBezTo>
                  <a:pt x="191" y="0"/>
                  <a:pt x="191" y="0"/>
                  <a:pt x="191" y="0"/>
                </a:cubicBezTo>
                <a:cubicBezTo>
                  <a:pt x="175" y="25"/>
                  <a:pt x="175" y="25"/>
                  <a:pt x="175" y="25"/>
                </a:cubicBezTo>
                <a:cubicBezTo>
                  <a:pt x="170" y="25"/>
                  <a:pt x="165" y="25"/>
                  <a:pt x="160" y="25"/>
                </a:cubicBezTo>
                <a:cubicBezTo>
                  <a:pt x="143" y="1"/>
                  <a:pt x="143" y="1"/>
                  <a:pt x="143" y="1"/>
                </a:cubicBezTo>
                <a:cubicBezTo>
                  <a:pt x="104" y="11"/>
                  <a:pt x="104" y="11"/>
                  <a:pt x="104" y="11"/>
                </a:cubicBezTo>
                <a:cubicBezTo>
                  <a:pt x="103" y="41"/>
                  <a:pt x="103" y="41"/>
                  <a:pt x="103" y="41"/>
                </a:cubicBezTo>
                <a:cubicBezTo>
                  <a:pt x="98" y="44"/>
                  <a:pt x="93" y="46"/>
                  <a:pt x="89" y="49"/>
                </a:cubicBezTo>
                <a:cubicBezTo>
                  <a:pt x="62" y="36"/>
                  <a:pt x="62" y="36"/>
                  <a:pt x="62" y="36"/>
                </a:cubicBezTo>
                <a:cubicBezTo>
                  <a:pt x="34" y="65"/>
                  <a:pt x="34" y="65"/>
                  <a:pt x="34" y="65"/>
                </a:cubicBezTo>
                <a:cubicBezTo>
                  <a:pt x="48" y="91"/>
                  <a:pt x="48" y="91"/>
                  <a:pt x="48" y="91"/>
                </a:cubicBezTo>
                <a:cubicBezTo>
                  <a:pt x="45" y="96"/>
                  <a:pt x="42" y="100"/>
                  <a:pt x="40" y="105"/>
                </a:cubicBezTo>
                <a:cubicBezTo>
                  <a:pt x="10" y="107"/>
                  <a:pt x="10" y="107"/>
                  <a:pt x="10" y="107"/>
                </a:cubicBezTo>
                <a:cubicBezTo>
                  <a:pt x="5" y="127"/>
                  <a:pt x="5" y="127"/>
                  <a:pt x="5" y="127"/>
                </a:cubicBezTo>
                <a:cubicBezTo>
                  <a:pt x="0" y="146"/>
                  <a:pt x="0" y="146"/>
                  <a:pt x="0" y="146"/>
                </a:cubicBezTo>
                <a:cubicBezTo>
                  <a:pt x="25" y="162"/>
                  <a:pt x="25" y="162"/>
                  <a:pt x="25" y="162"/>
                </a:cubicBezTo>
                <a:cubicBezTo>
                  <a:pt x="25" y="168"/>
                  <a:pt x="25" y="173"/>
                  <a:pt x="25" y="178"/>
                </a:cubicBezTo>
                <a:cubicBezTo>
                  <a:pt x="0" y="195"/>
                  <a:pt x="0" y="195"/>
                  <a:pt x="0" y="195"/>
                </a:cubicBezTo>
                <a:cubicBezTo>
                  <a:pt x="11" y="234"/>
                  <a:pt x="11" y="234"/>
                  <a:pt x="11" y="234"/>
                </a:cubicBezTo>
                <a:cubicBezTo>
                  <a:pt x="41" y="235"/>
                  <a:pt x="41" y="235"/>
                  <a:pt x="41" y="235"/>
                </a:cubicBezTo>
                <a:cubicBezTo>
                  <a:pt x="44" y="240"/>
                  <a:pt x="46" y="244"/>
                  <a:pt x="49" y="248"/>
                </a:cubicBezTo>
                <a:cubicBezTo>
                  <a:pt x="36" y="275"/>
                  <a:pt x="36" y="275"/>
                  <a:pt x="36" y="275"/>
                </a:cubicBezTo>
                <a:cubicBezTo>
                  <a:pt x="65" y="304"/>
                  <a:pt x="65" y="304"/>
                  <a:pt x="65" y="304"/>
                </a:cubicBezTo>
                <a:cubicBezTo>
                  <a:pt x="91" y="290"/>
                  <a:pt x="91" y="290"/>
                  <a:pt x="91" y="290"/>
                </a:cubicBezTo>
                <a:cubicBezTo>
                  <a:pt x="96" y="293"/>
                  <a:pt x="100" y="295"/>
                  <a:pt x="105" y="298"/>
                </a:cubicBezTo>
                <a:cubicBezTo>
                  <a:pt x="107" y="328"/>
                  <a:pt x="107" y="328"/>
                  <a:pt x="107" y="328"/>
                </a:cubicBezTo>
                <a:cubicBezTo>
                  <a:pt x="126" y="333"/>
                  <a:pt x="126" y="333"/>
                  <a:pt x="126" y="333"/>
                </a:cubicBezTo>
                <a:cubicBezTo>
                  <a:pt x="146" y="338"/>
                  <a:pt x="146" y="338"/>
                  <a:pt x="146" y="338"/>
                </a:cubicBezTo>
                <a:cubicBezTo>
                  <a:pt x="162" y="312"/>
                  <a:pt x="162" y="312"/>
                  <a:pt x="162" y="312"/>
                </a:cubicBezTo>
                <a:cubicBezTo>
                  <a:pt x="167" y="313"/>
                  <a:pt x="173" y="313"/>
                  <a:pt x="178" y="312"/>
                </a:cubicBezTo>
                <a:cubicBezTo>
                  <a:pt x="195" y="337"/>
                  <a:pt x="195" y="337"/>
                  <a:pt x="195" y="337"/>
                </a:cubicBezTo>
                <a:cubicBezTo>
                  <a:pt x="233" y="326"/>
                  <a:pt x="233" y="326"/>
                  <a:pt x="233" y="326"/>
                </a:cubicBezTo>
                <a:cubicBezTo>
                  <a:pt x="235" y="296"/>
                  <a:pt x="235" y="296"/>
                  <a:pt x="235" y="296"/>
                </a:cubicBezTo>
                <a:cubicBezTo>
                  <a:pt x="239" y="294"/>
                  <a:pt x="244" y="291"/>
                  <a:pt x="248" y="288"/>
                </a:cubicBezTo>
                <a:cubicBezTo>
                  <a:pt x="275" y="302"/>
                  <a:pt x="275" y="302"/>
                  <a:pt x="275" y="302"/>
                </a:cubicBezTo>
                <a:cubicBezTo>
                  <a:pt x="303" y="273"/>
                  <a:pt x="303" y="273"/>
                  <a:pt x="303" y="273"/>
                </a:cubicBezTo>
                <a:cubicBezTo>
                  <a:pt x="290" y="246"/>
                  <a:pt x="290" y="246"/>
                  <a:pt x="290" y="246"/>
                </a:cubicBezTo>
                <a:cubicBezTo>
                  <a:pt x="293" y="242"/>
                  <a:pt x="295" y="237"/>
                  <a:pt x="297" y="233"/>
                </a:cubicBezTo>
                <a:cubicBezTo>
                  <a:pt x="327" y="231"/>
                  <a:pt x="327" y="231"/>
                  <a:pt x="327" y="231"/>
                </a:cubicBezTo>
                <a:cubicBezTo>
                  <a:pt x="332" y="211"/>
                  <a:pt x="332" y="211"/>
                  <a:pt x="332" y="211"/>
                </a:cubicBezTo>
                <a:cubicBezTo>
                  <a:pt x="337" y="192"/>
                  <a:pt x="337" y="192"/>
                  <a:pt x="337" y="192"/>
                </a:cubicBezTo>
                <a:lnTo>
                  <a:pt x="312" y="175"/>
                </a:lnTo>
                <a:close/>
                <a:moveTo>
                  <a:pt x="140" y="281"/>
                </a:moveTo>
                <a:cubicBezTo>
                  <a:pt x="78" y="265"/>
                  <a:pt x="41" y="202"/>
                  <a:pt x="57" y="140"/>
                </a:cubicBezTo>
                <a:cubicBezTo>
                  <a:pt x="73" y="78"/>
                  <a:pt x="136" y="41"/>
                  <a:pt x="198" y="57"/>
                </a:cubicBezTo>
                <a:cubicBezTo>
                  <a:pt x="259" y="73"/>
                  <a:pt x="297" y="136"/>
                  <a:pt x="281" y="198"/>
                </a:cubicBezTo>
                <a:cubicBezTo>
                  <a:pt x="265" y="260"/>
                  <a:pt x="202" y="297"/>
                  <a:pt x="140" y="281"/>
                </a:cubicBezTo>
                <a:close/>
              </a:path>
            </a:pathLst>
          </a:custGeom>
          <a:solidFill>
            <a:srgbClr val="1848C0"/>
          </a:solidFill>
          <a:ln>
            <a:noFill/>
          </a:ln>
        </p:spPr>
        <p:txBody>
          <a:bodyPr/>
          <a:lstStyle/>
          <a:p>
            <a:endParaRPr altLang="en-US" lang="zh-CN"/>
          </a:p>
        </p:txBody>
      </p:sp>
      <p:sp>
        <p:nvSpPr>
          <p:cNvPr id="17417" name="Freeform 9"/>
          <p:cNvSpPr>
            <a:spLocks noEditPoints="1"/>
          </p:cNvSpPr>
          <p:nvPr/>
        </p:nvSpPr>
        <p:spPr bwMode="auto">
          <a:xfrm>
            <a:off x="3033713" y="2228850"/>
            <a:ext cx="258762" cy="263525"/>
          </a:xfrm>
          <a:custGeom>
            <a:gdLst>
              <a:gd fmla="*/ 240279 w 84" name="T0"/>
              <a:gd fmla="*/ 136413 h 85" name="T1"/>
              <a:gd fmla="*/ 240279 w 84" name="T2"/>
              <a:gd fmla="*/ 124012 h 85" name="T3"/>
              <a:gd fmla="*/ 258762 w 84" name="T4"/>
              <a:gd fmla="*/ 111611 h 85" name="T5"/>
              <a:gd fmla="*/ 252601 w 84" name="T6"/>
              <a:gd fmla="*/ 80608 h 85" name="T7"/>
              <a:gd fmla="*/ 227957 w 84" name="T8"/>
              <a:gd fmla="*/ 80608 h 85" name="T9"/>
              <a:gd fmla="*/ 221796 w 84" name="T10"/>
              <a:gd fmla="*/ 71307 h 85" name="T11"/>
              <a:gd fmla="*/ 231038 w 84" name="T12"/>
              <a:gd fmla="*/ 49605 h 85" name="T13"/>
              <a:gd fmla="*/ 209474 w 84" name="T14"/>
              <a:gd fmla="*/ 27903 h 85" name="T15"/>
              <a:gd fmla="*/ 187911 w 84" name="T16"/>
              <a:gd fmla="*/ 37204 h 85" name="T17"/>
              <a:gd fmla="*/ 178669 w 84" name="T18"/>
              <a:gd fmla="*/ 31003 h 85" name="T19"/>
              <a:gd fmla="*/ 175589 w 84" name="T20"/>
              <a:gd fmla="*/ 9301 h 85" name="T21"/>
              <a:gd fmla="*/ 163267 w 84" name="T22"/>
              <a:gd fmla="*/ 3100 h 85" name="T23"/>
              <a:gd fmla="*/ 147864 w 84" name="T24"/>
              <a:gd fmla="*/ 0 h 85" name="T25"/>
              <a:gd fmla="*/ 135542 w 84" name="T26"/>
              <a:gd fmla="*/ 18602 h 85" name="T27"/>
              <a:gd fmla="*/ 123220 w 84" name="T28"/>
              <a:gd fmla="*/ 21702 h 85" name="T29"/>
              <a:gd fmla="*/ 107818 w 84" name="T30"/>
              <a:gd fmla="*/ 0 h 85" name="T31"/>
              <a:gd fmla="*/ 80093 w 84" name="T32"/>
              <a:gd fmla="*/ 9301 h 85" name="T33"/>
              <a:gd fmla="*/ 77013 w 84" name="T34"/>
              <a:gd fmla="*/ 34103 h 85" name="T35"/>
              <a:gd fmla="*/ 67771 w 84" name="T36"/>
              <a:gd fmla="*/ 40304 h 85" name="T37"/>
              <a:gd fmla="*/ 46208 w 84" name="T38"/>
              <a:gd fmla="*/ 27903 h 85" name="T39"/>
              <a:gd fmla="*/ 24644 w 84" name="T40"/>
              <a:gd fmla="*/ 49605 h 85" name="T41"/>
              <a:gd fmla="*/ 36966 w 84" name="T42"/>
              <a:gd fmla="*/ 71307 h 85" name="T43"/>
              <a:gd fmla="*/ 30805 w 84" name="T44"/>
              <a:gd fmla="*/ 83708 h 85" name="T45"/>
              <a:gd fmla="*/ 6161 w 84" name="T46"/>
              <a:gd fmla="*/ 83708 h 85" name="T47"/>
              <a:gd fmla="*/ 3081 w 84" name="T48"/>
              <a:gd fmla="*/ 99209 h 85" name="T49"/>
              <a:gd fmla="*/ 0 w 84" name="T50"/>
              <a:gd fmla="*/ 114711 h 85" name="T51"/>
              <a:gd fmla="*/ 18483 w 84" name="T52"/>
              <a:gd fmla="*/ 127112 h 85" name="T53"/>
              <a:gd fmla="*/ 18483 w 84" name="T54"/>
              <a:gd fmla="*/ 139513 h 85" name="T55"/>
              <a:gd fmla="*/ 0 w 84" name="T56"/>
              <a:gd fmla="*/ 151914 h 85" name="T57"/>
              <a:gd fmla="*/ 6161 w 84" name="T58"/>
              <a:gd fmla="*/ 182917 h 85" name="T59"/>
              <a:gd fmla="*/ 30805 w 84" name="T60"/>
              <a:gd fmla="*/ 182917 h 85" name="T61"/>
              <a:gd fmla="*/ 36966 w 84" name="T62"/>
              <a:gd fmla="*/ 195319 h 85" name="T63"/>
              <a:gd fmla="*/ 27725 w 84" name="T64"/>
              <a:gd fmla="*/ 213920 h 85" name="T65"/>
              <a:gd fmla="*/ 49288 w 84" name="T66"/>
              <a:gd fmla="*/ 235622 h 85" name="T67"/>
              <a:gd fmla="*/ 70852 w 84" name="T68"/>
              <a:gd fmla="*/ 226321 h 85" name="T69"/>
              <a:gd fmla="*/ 80093 w 84" name="T70"/>
              <a:gd fmla="*/ 232522 h 85" name="T71"/>
              <a:gd fmla="*/ 80093 w 84" name="T72"/>
              <a:gd fmla="*/ 254224 h 85" name="T73"/>
              <a:gd fmla="*/ 95496 w 84" name="T74"/>
              <a:gd fmla="*/ 260425 h 85" name="T75"/>
              <a:gd fmla="*/ 110898 w 84" name="T76"/>
              <a:gd fmla="*/ 263525 h 85" name="T77"/>
              <a:gd fmla="*/ 123220 w 84" name="T78"/>
              <a:gd fmla="*/ 244923 h 85" name="T79"/>
              <a:gd fmla="*/ 135542 w 84" name="T80"/>
              <a:gd fmla="*/ 244923 h 85" name="T81"/>
              <a:gd fmla="*/ 147864 w 84" name="T82"/>
              <a:gd fmla="*/ 263525 h 85" name="T83"/>
              <a:gd fmla="*/ 178669 w 84" name="T84"/>
              <a:gd fmla="*/ 254224 h 85" name="T85"/>
              <a:gd fmla="*/ 181750 w 84" name="T86"/>
              <a:gd fmla="*/ 232522 h 85" name="T87"/>
              <a:gd fmla="*/ 190991 w 84" name="T88"/>
              <a:gd fmla="*/ 226321 h 85" name="T89"/>
              <a:gd fmla="*/ 212555 w 84" name="T90"/>
              <a:gd fmla="*/ 235622 h 85" name="T91"/>
              <a:gd fmla="*/ 234118 w 84" name="T92"/>
              <a:gd fmla="*/ 213920 h 85" name="T93"/>
              <a:gd fmla="*/ 221796 w 84" name="T94"/>
              <a:gd fmla="*/ 192218 h 85" name="T95"/>
              <a:gd fmla="*/ 227957 w 84" name="T96"/>
              <a:gd fmla="*/ 182917 h 85" name="T97"/>
              <a:gd fmla="*/ 252601 w 84" name="T98"/>
              <a:gd fmla="*/ 179817 h 85" name="T99"/>
              <a:gd fmla="*/ 255682 w 84" name="T100"/>
              <a:gd fmla="*/ 164316 h 85" name="T101"/>
              <a:gd fmla="*/ 258762 w 84" name="T102"/>
              <a:gd fmla="*/ 148814 h 85" name="T103"/>
              <a:gd fmla="*/ 240279 w 84" name="T104"/>
              <a:gd fmla="*/ 136413 h 85" name="T105"/>
              <a:gd fmla="*/ 107818 w 84" name="T106"/>
              <a:gd fmla="*/ 220121 h 85" name="T107"/>
              <a:gd fmla="*/ 43127 w 84" name="T108"/>
              <a:gd fmla="*/ 108510 h 85" name="T109"/>
              <a:gd fmla="*/ 150945 w 84" name="T110"/>
              <a:gd fmla="*/ 43404 h 85" name="T111"/>
              <a:gd fmla="*/ 215635 w 84" name="T112"/>
              <a:gd fmla="*/ 155015 h 85" name="T113"/>
              <a:gd fmla="*/ 107818 w 84" name="T114"/>
              <a:gd fmla="*/ 220121 h 8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85" w="84">
                <a:moveTo>
                  <a:pt x="78" y="44"/>
                </a:moveTo>
                <a:cubicBezTo>
                  <a:pt x="78" y="43"/>
                  <a:pt x="78" y="42"/>
                  <a:pt x="78" y="40"/>
                </a:cubicBezTo>
                <a:cubicBezTo>
                  <a:pt x="84" y="36"/>
                  <a:pt x="84" y="36"/>
                  <a:pt x="84" y="36"/>
                </a:cubicBezTo>
                <a:cubicBezTo>
                  <a:pt x="82" y="26"/>
                  <a:pt x="82" y="26"/>
                  <a:pt x="82" y="26"/>
                </a:cubicBezTo>
                <a:cubicBezTo>
                  <a:pt x="74" y="26"/>
                  <a:pt x="74" y="26"/>
                  <a:pt x="74" y="26"/>
                </a:cubicBezTo>
                <a:cubicBezTo>
                  <a:pt x="73" y="25"/>
                  <a:pt x="73" y="24"/>
                  <a:pt x="72" y="23"/>
                </a:cubicBezTo>
                <a:cubicBezTo>
                  <a:pt x="75" y="16"/>
                  <a:pt x="75" y="16"/>
                  <a:pt x="75" y="16"/>
                </a:cubicBezTo>
                <a:cubicBezTo>
                  <a:pt x="68" y="9"/>
                  <a:pt x="68" y="9"/>
                  <a:pt x="68" y="9"/>
                </a:cubicBezTo>
                <a:cubicBezTo>
                  <a:pt x="61" y="12"/>
                  <a:pt x="61" y="12"/>
                  <a:pt x="61" y="12"/>
                </a:cubicBezTo>
                <a:cubicBezTo>
                  <a:pt x="60" y="11"/>
                  <a:pt x="59" y="11"/>
                  <a:pt x="58" y="10"/>
                </a:cubicBezTo>
                <a:cubicBezTo>
                  <a:pt x="57" y="3"/>
                  <a:pt x="57" y="3"/>
                  <a:pt x="57" y="3"/>
                </a:cubicBezTo>
                <a:cubicBezTo>
                  <a:pt x="53" y="1"/>
                  <a:pt x="53" y="1"/>
                  <a:pt x="53" y="1"/>
                </a:cubicBezTo>
                <a:cubicBezTo>
                  <a:pt x="48" y="0"/>
                  <a:pt x="48" y="0"/>
                  <a:pt x="48" y="0"/>
                </a:cubicBezTo>
                <a:cubicBezTo>
                  <a:pt x="44" y="6"/>
                  <a:pt x="44" y="6"/>
                  <a:pt x="44" y="6"/>
                </a:cubicBezTo>
                <a:cubicBezTo>
                  <a:pt x="42" y="6"/>
                  <a:pt x="41" y="6"/>
                  <a:pt x="40" y="7"/>
                </a:cubicBezTo>
                <a:cubicBezTo>
                  <a:pt x="35" y="0"/>
                  <a:pt x="35" y="0"/>
                  <a:pt x="35" y="0"/>
                </a:cubicBezTo>
                <a:cubicBezTo>
                  <a:pt x="26" y="3"/>
                  <a:pt x="26" y="3"/>
                  <a:pt x="26" y="3"/>
                </a:cubicBezTo>
                <a:cubicBezTo>
                  <a:pt x="25" y="11"/>
                  <a:pt x="25" y="11"/>
                  <a:pt x="25" y="11"/>
                </a:cubicBezTo>
                <a:cubicBezTo>
                  <a:pt x="24" y="11"/>
                  <a:pt x="23" y="12"/>
                  <a:pt x="22" y="13"/>
                </a:cubicBezTo>
                <a:cubicBezTo>
                  <a:pt x="15" y="9"/>
                  <a:pt x="15" y="9"/>
                  <a:pt x="15" y="9"/>
                </a:cubicBezTo>
                <a:cubicBezTo>
                  <a:pt x="8" y="16"/>
                  <a:pt x="8" y="16"/>
                  <a:pt x="8" y="16"/>
                </a:cubicBezTo>
                <a:cubicBezTo>
                  <a:pt x="12" y="23"/>
                  <a:pt x="12" y="23"/>
                  <a:pt x="12" y="23"/>
                </a:cubicBezTo>
                <a:cubicBezTo>
                  <a:pt x="11" y="24"/>
                  <a:pt x="10" y="25"/>
                  <a:pt x="10" y="27"/>
                </a:cubicBezTo>
                <a:cubicBezTo>
                  <a:pt x="2" y="27"/>
                  <a:pt x="2" y="27"/>
                  <a:pt x="2" y="27"/>
                </a:cubicBezTo>
                <a:cubicBezTo>
                  <a:pt x="1" y="32"/>
                  <a:pt x="1" y="32"/>
                  <a:pt x="1" y="32"/>
                </a:cubicBezTo>
                <a:cubicBezTo>
                  <a:pt x="0" y="37"/>
                  <a:pt x="0" y="37"/>
                  <a:pt x="0" y="37"/>
                </a:cubicBezTo>
                <a:cubicBezTo>
                  <a:pt x="6" y="41"/>
                  <a:pt x="6" y="41"/>
                  <a:pt x="6" y="41"/>
                </a:cubicBezTo>
                <a:cubicBezTo>
                  <a:pt x="6" y="42"/>
                  <a:pt x="6" y="44"/>
                  <a:pt x="6" y="45"/>
                </a:cubicBezTo>
                <a:cubicBezTo>
                  <a:pt x="0" y="49"/>
                  <a:pt x="0" y="49"/>
                  <a:pt x="0" y="49"/>
                </a:cubicBezTo>
                <a:cubicBezTo>
                  <a:pt x="2" y="59"/>
                  <a:pt x="2" y="59"/>
                  <a:pt x="2" y="59"/>
                </a:cubicBezTo>
                <a:cubicBezTo>
                  <a:pt x="10" y="59"/>
                  <a:pt x="10" y="59"/>
                  <a:pt x="10" y="59"/>
                </a:cubicBezTo>
                <a:cubicBezTo>
                  <a:pt x="11" y="60"/>
                  <a:pt x="11" y="61"/>
                  <a:pt x="12" y="63"/>
                </a:cubicBezTo>
                <a:cubicBezTo>
                  <a:pt x="9" y="69"/>
                  <a:pt x="9" y="69"/>
                  <a:pt x="9" y="69"/>
                </a:cubicBezTo>
                <a:cubicBezTo>
                  <a:pt x="16" y="76"/>
                  <a:pt x="16" y="76"/>
                  <a:pt x="16" y="76"/>
                </a:cubicBezTo>
                <a:cubicBezTo>
                  <a:pt x="23" y="73"/>
                  <a:pt x="23" y="73"/>
                  <a:pt x="23" y="73"/>
                </a:cubicBezTo>
                <a:cubicBezTo>
                  <a:pt x="24" y="74"/>
                  <a:pt x="25" y="74"/>
                  <a:pt x="26" y="75"/>
                </a:cubicBezTo>
                <a:cubicBezTo>
                  <a:pt x="26" y="82"/>
                  <a:pt x="26" y="82"/>
                  <a:pt x="26" y="82"/>
                </a:cubicBezTo>
                <a:cubicBezTo>
                  <a:pt x="31" y="84"/>
                  <a:pt x="31" y="84"/>
                  <a:pt x="31" y="84"/>
                </a:cubicBezTo>
                <a:cubicBezTo>
                  <a:pt x="36" y="85"/>
                  <a:pt x="36" y="85"/>
                  <a:pt x="36" y="85"/>
                </a:cubicBezTo>
                <a:cubicBezTo>
                  <a:pt x="40" y="79"/>
                  <a:pt x="40" y="79"/>
                  <a:pt x="40" y="79"/>
                </a:cubicBezTo>
                <a:cubicBezTo>
                  <a:pt x="42" y="79"/>
                  <a:pt x="43" y="79"/>
                  <a:pt x="44" y="79"/>
                </a:cubicBezTo>
                <a:cubicBezTo>
                  <a:pt x="48" y="85"/>
                  <a:pt x="48" y="85"/>
                  <a:pt x="48" y="85"/>
                </a:cubicBezTo>
                <a:cubicBezTo>
                  <a:pt x="58" y="82"/>
                  <a:pt x="58" y="82"/>
                  <a:pt x="58" y="82"/>
                </a:cubicBezTo>
                <a:cubicBezTo>
                  <a:pt x="59" y="75"/>
                  <a:pt x="59" y="75"/>
                  <a:pt x="59" y="75"/>
                </a:cubicBezTo>
                <a:cubicBezTo>
                  <a:pt x="60" y="74"/>
                  <a:pt x="61" y="73"/>
                  <a:pt x="62" y="73"/>
                </a:cubicBezTo>
                <a:cubicBezTo>
                  <a:pt x="69" y="76"/>
                  <a:pt x="69" y="76"/>
                  <a:pt x="69" y="76"/>
                </a:cubicBezTo>
                <a:cubicBezTo>
                  <a:pt x="76" y="69"/>
                  <a:pt x="76" y="69"/>
                  <a:pt x="76" y="69"/>
                </a:cubicBezTo>
                <a:cubicBezTo>
                  <a:pt x="72" y="62"/>
                  <a:pt x="72" y="62"/>
                  <a:pt x="72" y="62"/>
                </a:cubicBezTo>
                <a:cubicBezTo>
                  <a:pt x="73" y="61"/>
                  <a:pt x="74" y="60"/>
                  <a:pt x="74" y="59"/>
                </a:cubicBezTo>
                <a:cubicBezTo>
                  <a:pt x="82" y="58"/>
                  <a:pt x="82" y="58"/>
                  <a:pt x="82" y="58"/>
                </a:cubicBezTo>
                <a:cubicBezTo>
                  <a:pt x="83" y="53"/>
                  <a:pt x="83" y="53"/>
                  <a:pt x="83" y="53"/>
                </a:cubicBezTo>
                <a:cubicBezTo>
                  <a:pt x="84" y="48"/>
                  <a:pt x="84" y="48"/>
                  <a:pt x="84" y="48"/>
                </a:cubicBezTo>
                <a:lnTo>
                  <a:pt x="78" y="44"/>
                </a:lnTo>
                <a:close/>
                <a:moveTo>
                  <a:pt x="35" y="71"/>
                </a:moveTo>
                <a:cubicBezTo>
                  <a:pt x="19" y="67"/>
                  <a:pt x="10" y="51"/>
                  <a:pt x="14" y="35"/>
                </a:cubicBezTo>
                <a:cubicBezTo>
                  <a:pt x="18" y="20"/>
                  <a:pt x="34" y="10"/>
                  <a:pt x="49" y="14"/>
                </a:cubicBezTo>
                <a:cubicBezTo>
                  <a:pt x="65" y="18"/>
                  <a:pt x="74" y="34"/>
                  <a:pt x="70" y="50"/>
                </a:cubicBezTo>
                <a:cubicBezTo>
                  <a:pt x="66" y="65"/>
                  <a:pt x="50" y="75"/>
                  <a:pt x="35" y="71"/>
                </a:cubicBezTo>
                <a:close/>
              </a:path>
            </a:pathLst>
          </a:custGeom>
          <a:solidFill>
            <a:srgbClr val="00000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7418" name="Freeform 10"/>
          <p:cNvSpPr>
            <a:spLocks noEditPoints="1"/>
          </p:cNvSpPr>
          <p:nvPr/>
        </p:nvSpPr>
        <p:spPr bwMode="auto">
          <a:xfrm>
            <a:off x="3622675" y="2398713"/>
            <a:ext cx="528638" cy="528637"/>
          </a:xfrm>
          <a:custGeom>
            <a:gdLst>
              <a:gd fmla="*/ 488449 w 171" name="T0"/>
              <a:gd fmla="*/ 275139 h 171" name="T1"/>
              <a:gd fmla="*/ 488449 w 171" name="T2"/>
              <a:gd fmla="*/ 250407 h 171" name="T3"/>
              <a:gd fmla="*/ 525547 w 171" name="T4"/>
              <a:gd fmla="*/ 222584 h 171" name="T5"/>
              <a:gd fmla="*/ 510089 w 171" name="T6"/>
              <a:gd fmla="*/ 163847 h 171" name="T7"/>
              <a:gd fmla="*/ 463718 w 171" name="T8"/>
              <a:gd fmla="*/ 160755 h 171" name="T9"/>
              <a:gd fmla="*/ 451352 w 171" name="T10"/>
              <a:gd fmla="*/ 139115 h 171" name="T11"/>
              <a:gd fmla="*/ 469900 w 171" name="T12"/>
              <a:gd fmla="*/ 95835 h 171" name="T13"/>
              <a:gd fmla="*/ 426620 w 171" name="T14"/>
              <a:gd fmla="*/ 52555 h 171" name="T15"/>
              <a:gd fmla="*/ 383340 w 171" name="T16"/>
              <a:gd fmla="*/ 74195 h 171" name="T17"/>
              <a:gd fmla="*/ 361700 w 171" name="T18"/>
              <a:gd fmla="*/ 61829 h 171" name="T19"/>
              <a:gd fmla="*/ 358608 w 171" name="T20"/>
              <a:gd fmla="*/ 15457 h 171" name="T21"/>
              <a:gd fmla="*/ 330785 w 171" name="T22"/>
              <a:gd fmla="*/ 6183 h 171" name="T23"/>
              <a:gd fmla="*/ 299871 w 171" name="T24"/>
              <a:gd fmla="*/ 0 h 171" name="T25"/>
              <a:gd fmla="*/ 272048 w 171" name="T26"/>
              <a:gd fmla="*/ 40189 h 171" name="T27"/>
              <a:gd fmla="*/ 247316 w 171" name="T28"/>
              <a:gd fmla="*/ 40189 h 171" name="T29"/>
              <a:gd fmla="*/ 222584 w 171" name="T30"/>
              <a:gd fmla="*/ 0 h 171" name="T31"/>
              <a:gd fmla="*/ 160755 w 171" name="T32"/>
              <a:gd fmla="*/ 15457 h 171" name="T33"/>
              <a:gd fmla="*/ 160755 w 171" name="T34"/>
              <a:gd fmla="*/ 64920 h 171" name="T35"/>
              <a:gd fmla="*/ 139115 w 171" name="T36"/>
              <a:gd fmla="*/ 77286 h 171" name="T37"/>
              <a:gd fmla="*/ 95835 w 171" name="T38"/>
              <a:gd fmla="*/ 55646 h 171" name="T39"/>
              <a:gd fmla="*/ 52555 w 171" name="T40"/>
              <a:gd fmla="*/ 102018 h 171" name="T41"/>
              <a:gd fmla="*/ 74195 w 171" name="T42"/>
              <a:gd fmla="*/ 142206 h 171" name="T43"/>
              <a:gd fmla="*/ 61829 w 171" name="T44"/>
              <a:gd fmla="*/ 163847 h 171" name="T45"/>
              <a:gd fmla="*/ 15457 w 171" name="T46"/>
              <a:gd fmla="*/ 166938 h 171" name="T47"/>
              <a:gd fmla="*/ 6183 w 171" name="T48"/>
              <a:gd fmla="*/ 197852 h 171" name="T49"/>
              <a:gd fmla="*/ 0 w 171" name="T50"/>
              <a:gd fmla="*/ 228767 h 171" name="T51"/>
              <a:gd fmla="*/ 37097 w 171" name="T52"/>
              <a:gd fmla="*/ 253498 h 171" name="T53"/>
              <a:gd fmla="*/ 37097 w 171" name="T54"/>
              <a:gd fmla="*/ 278230 h 171" name="T55"/>
              <a:gd fmla="*/ 0 w 171" name="T56"/>
              <a:gd fmla="*/ 302962 h 171" name="T57"/>
              <a:gd fmla="*/ 15457 w 171" name="T58"/>
              <a:gd fmla="*/ 364790 h 171" name="T59"/>
              <a:gd fmla="*/ 61829 w 171" name="T60"/>
              <a:gd fmla="*/ 367882 h 171" name="T61"/>
              <a:gd fmla="*/ 74195 w 171" name="T62"/>
              <a:gd fmla="*/ 389522 h 171" name="T63"/>
              <a:gd fmla="*/ 55646 w 171" name="T64"/>
              <a:gd fmla="*/ 429711 h 171" name="T65"/>
              <a:gd fmla="*/ 98926 w 171" name="T66"/>
              <a:gd fmla="*/ 476082 h 171" name="T67"/>
              <a:gd fmla="*/ 142207 w 171" name="T68"/>
              <a:gd fmla="*/ 454442 h 171" name="T69"/>
              <a:gd fmla="*/ 163847 w 171" name="T70"/>
              <a:gd fmla="*/ 466808 h 171" name="T71"/>
              <a:gd fmla="*/ 166938 w 171" name="T72"/>
              <a:gd fmla="*/ 513180 h 171" name="T73"/>
              <a:gd fmla="*/ 197853 w 171" name="T74"/>
              <a:gd fmla="*/ 519363 h 171" name="T75"/>
              <a:gd fmla="*/ 228767 w 171" name="T76"/>
              <a:gd fmla="*/ 528637 h 171" name="T77"/>
              <a:gd fmla="*/ 253499 w 171" name="T78"/>
              <a:gd fmla="*/ 488448 h 171" name="T79"/>
              <a:gd fmla="*/ 278231 w 171" name="T80"/>
              <a:gd fmla="*/ 488448 h 171" name="T81"/>
              <a:gd fmla="*/ 302962 w 171" name="T82"/>
              <a:gd fmla="*/ 528637 h 171" name="T83"/>
              <a:gd fmla="*/ 364791 w 171" name="T84"/>
              <a:gd fmla="*/ 510088 h 171" name="T85"/>
              <a:gd fmla="*/ 367883 w 171" name="T86"/>
              <a:gd fmla="*/ 463717 h 171" name="T87"/>
              <a:gd fmla="*/ 386431 w 171" name="T88"/>
              <a:gd fmla="*/ 451351 h 171" name="T89"/>
              <a:gd fmla="*/ 429712 w 171" name="T90"/>
              <a:gd fmla="*/ 472991 h 171" name="T91"/>
              <a:gd fmla="*/ 472992 w 171" name="T92"/>
              <a:gd fmla="*/ 426619 h 171" name="T93"/>
              <a:gd fmla="*/ 454443 w 171" name="T94"/>
              <a:gd fmla="*/ 386431 h 171" name="T95"/>
              <a:gd fmla="*/ 463718 w 171" name="T96"/>
              <a:gd fmla="*/ 364790 h 171" name="T97"/>
              <a:gd fmla="*/ 513181 w 171" name="T98"/>
              <a:gd fmla="*/ 361699 h 171" name="T99"/>
              <a:gd fmla="*/ 519364 w 171" name="T100"/>
              <a:gd fmla="*/ 330785 h 171" name="T101"/>
              <a:gd fmla="*/ 528638 w 171" name="T102"/>
              <a:gd fmla="*/ 299870 h 171" name="T103"/>
              <a:gd fmla="*/ 488449 w 171" name="T104"/>
              <a:gd fmla="*/ 275139 h 171" name="T105"/>
              <a:gd fmla="*/ 216402 w 171" name="T106"/>
              <a:gd fmla="*/ 438985 h 171" name="T107"/>
              <a:gd fmla="*/ 86561 w 171" name="T108"/>
              <a:gd fmla="*/ 219493 h 171" name="T109"/>
              <a:gd fmla="*/ 309145 w 171" name="T110"/>
              <a:gd fmla="*/ 86560 h 171" name="T111"/>
              <a:gd fmla="*/ 438986 w 171" name="T112"/>
              <a:gd fmla="*/ 309144 h 171" name="T113"/>
              <a:gd fmla="*/ 216402 w 171" name="T114"/>
              <a:gd fmla="*/ 438985 h 17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171" w="171">
                <a:moveTo>
                  <a:pt x="158" y="89"/>
                </a:moveTo>
                <a:cubicBezTo>
                  <a:pt x="158" y="86"/>
                  <a:pt x="158" y="83"/>
                  <a:pt x="158" y="81"/>
                </a:cubicBezTo>
                <a:cubicBezTo>
                  <a:pt x="170" y="72"/>
                  <a:pt x="170" y="72"/>
                  <a:pt x="170" y="72"/>
                </a:cubicBezTo>
                <a:cubicBezTo>
                  <a:pt x="165" y="53"/>
                  <a:pt x="165" y="53"/>
                  <a:pt x="165" y="53"/>
                </a:cubicBezTo>
                <a:cubicBezTo>
                  <a:pt x="150" y="52"/>
                  <a:pt x="150" y="52"/>
                  <a:pt x="150" y="52"/>
                </a:cubicBezTo>
                <a:cubicBezTo>
                  <a:pt x="149" y="49"/>
                  <a:pt x="147" y="47"/>
                  <a:pt x="146" y="45"/>
                </a:cubicBezTo>
                <a:cubicBezTo>
                  <a:pt x="152" y="31"/>
                  <a:pt x="152" y="31"/>
                  <a:pt x="152" y="31"/>
                </a:cubicBezTo>
                <a:cubicBezTo>
                  <a:pt x="138" y="17"/>
                  <a:pt x="138" y="17"/>
                  <a:pt x="138" y="17"/>
                </a:cubicBezTo>
                <a:cubicBezTo>
                  <a:pt x="124" y="24"/>
                  <a:pt x="124" y="24"/>
                  <a:pt x="124" y="24"/>
                </a:cubicBezTo>
                <a:cubicBezTo>
                  <a:pt x="122" y="22"/>
                  <a:pt x="120" y="21"/>
                  <a:pt x="117" y="20"/>
                </a:cubicBezTo>
                <a:cubicBezTo>
                  <a:pt x="116" y="5"/>
                  <a:pt x="116" y="5"/>
                  <a:pt x="116" y="5"/>
                </a:cubicBezTo>
                <a:cubicBezTo>
                  <a:pt x="107" y="2"/>
                  <a:pt x="107" y="2"/>
                  <a:pt x="107" y="2"/>
                </a:cubicBezTo>
                <a:cubicBezTo>
                  <a:pt x="97" y="0"/>
                  <a:pt x="97" y="0"/>
                  <a:pt x="97" y="0"/>
                </a:cubicBezTo>
                <a:cubicBezTo>
                  <a:pt x="88" y="13"/>
                  <a:pt x="88" y="13"/>
                  <a:pt x="88" y="13"/>
                </a:cubicBezTo>
                <a:cubicBezTo>
                  <a:pt x="86" y="12"/>
                  <a:pt x="83" y="12"/>
                  <a:pt x="80" y="13"/>
                </a:cubicBezTo>
                <a:cubicBezTo>
                  <a:pt x="72" y="0"/>
                  <a:pt x="72" y="0"/>
                  <a:pt x="72" y="0"/>
                </a:cubicBezTo>
                <a:cubicBezTo>
                  <a:pt x="52" y="5"/>
                  <a:pt x="52" y="5"/>
                  <a:pt x="52" y="5"/>
                </a:cubicBezTo>
                <a:cubicBezTo>
                  <a:pt x="52" y="21"/>
                  <a:pt x="52" y="21"/>
                  <a:pt x="52" y="21"/>
                </a:cubicBezTo>
                <a:cubicBezTo>
                  <a:pt x="49" y="22"/>
                  <a:pt x="47" y="23"/>
                  <a:pt x="45" y="25"/>
                </a:cubicBezTo>
                <a:cubicBezTo>
                  <a:pt x="31" y="18"/>
                  <a:pt x="31" y="18"/>
                  <a:pt x="31" y="18"/>
                </a:cubicBezTo>
                <a:cubicBezTo>
                  <a:pt x="17" y="33"/>
                  <a:pt x="17" y="33"/>
                  <a:pt x="17" y="33"/>
                </a:cubicBezTo>
                <a:cubicBezTo>
                  <a:pt x="24" y="46"/>
                  <a:pt x="24" y="46"/>
                  <a:pt x="24" y="46"/>
                </a:cubicBezTo>
                <a:cubicBezTo>
                  <a:pt x="22" y="48"/>
                  <a:pt x="21" y="51"/>
                  <a:pt x="20" y="53"/>
                </a:cubicBezTo>
                <a:cubicBezTo>
                  <a:pt x="5" y="54"/>
                  <a:pt x="5" y="54"/>
                  <a:pt x="5" y="54"/>
                </a:cubicBezTo>
                <a:cubicBezTo>
                  <a:pt x="2" y="64"/>
                  <a:pt x="2" y="64"/>
                  <a:pt x="2" y="64"/>
                </a:cubicBezTo>
                <a:cubicBezTo>
                  <a:pt x="0" y="74"/>
                  <a:pt x="0" y="74"/>
                  <a:pt x="0" y="74"/>
                </a:cubicBezTo>
                <a:cubicBezTo>
                  <a:pt x="12" y="82"/>
                  <a:pt x="12" y="82"/>
                  <a:pt x="12" y="82"/>
                </a:cubicBezTo>
                <a:cubicBezTo>
                  <a:pt x="12" y="85"/>
                  <a:pt x="12" y="87"/>
                  <a:pt x="12" y="90"/>
                </a:cubicBezTo>
                <a:cubicBezTo>
                  <a:pt x="0" y="98"/>
                  <a:pt x="0" y="98"/>
                  <a:pt x="0" y="98"/>
                </a:cubicBezTo>
                <a:cubicBezTo>
                  <a:pt x="5" y="118"/>
                  <a:pt x="5" y="118"/>
                  <a:pt x="5" y="118"/>
                </a:cubicBezTo>
                <a:cubicBezTo>
                  <a:pt x="20" y="119"/>
                  <a:pt x="20" y="119"/>
                  <a:pt x="20" y="119"/>
                </a:cubicBezTo>
                <a:cubicBezTo>
                  <a:pt x="22" y="121"/>
                  <a:pt x="23" y="123"/>
                  <a:pt x="24" y="126"/>
                </a:cubicBezTo>
                <a:cubicBezTo>
                  <a:pt x="18" y="139"/>
                  <a:pt x="18" y="139"/>
                  <a:pt x="18" y="139"/>
                </a:cubicBezTo>
                <a:cubicBezTo>
                  <a:pt x="32" y="154"/>
                  <a:pt x="32" y="154"/>
                  <a:pt x="32" y="154"/>
                </a:cubicBezTo>
                <a:cubicBezTo>
                  <a:pt x="46" y="147"/>
                  <a:pt x="46" y="147"/>
                  <a:pt x="46" y="147"/>
                </a:cubicBezTo>
                <a:cubicBezTo>
                  <a:pt x="48" y="148"/>
                  <a:pt x="50" y="149"/>
                  <a:pt x="53" y="151"/>
                </a:cubicBezTo>
                <a:cubicBezTo>
                  <a:pt x="54" y="166"/>
                  <a:pt x="54" y="166"/>
                  <a:pt x="54" y="166"/>
                </a:cubicBezTo>
                <a:cubicBezTo>
                  <a:pt x="64" y="168"/>
                  <a:pt x="64" y="168"/>
                  <a:pt x="64" y="168"/>
                </a:cubicBezTo>
                <a:cubicBezTo>
                  <a:pt x="74" y="171"/>
                  <a:pt x="74" y="171"/>
                  <a:pt x="74" y="171"/>
                </a:cubicBezTo>
                <a:cubicBezTo>
                  <a:pt x="82" y="158"/>
                  <a:pt x="82" y="158"/>
                  <a:pt x="82" y="158"/>
                </a:cubicBezTo>
                <a:cubicBezTo>
                  <a:pt x="84" y="158"/>
                  <a:pt x="87" y="158"/>
                  <a:pt x="90" y="158"/>
                </a:cubicBezTo>
                <a:cubicBezTo>
                  <a:pt x="98" y="171"/>
                  <a:pt x="98" y="171"/>
                  <a:pt x="98" y="171"/>
                </a:cubicBezTo>
                <a:cubicBezTo>
                  <a:pt x="118" y="165"/>
                  <a:pt x="118" y="165"/>
                  <a:pt x="118" y="165"/>
                </a:cubicBezTo>
                <a:cubicBezTo>
                  <a:pt x="119" y="150"/>
                  <a:pt x="119" y="150"/>
                  <a:pt x="119" y="150"/>
                </a:cubicBezTo>
                <a:cubicBezTo>
                  <a:pt x="121" y="149"/>
                  <a:pt x="123" y="147"/>
                  <a:pt x="125" y="146"/>
                </a:cubicBezTo>
                <a:cubicBezTo>
                  <a:pt x="139" y="153"/>
                  <a:pt x="139" y="153"/>
                  <a:pt x="139" y="153"/>
                </a:cubicBezTo>
                <a:cubicBezTo>
                  <a:pt x="153" y="138"/>
                  <a:pt x="153" y="138"/>
                  <a:pt x="153" y="138"/>
                </a:cubicBezTo>
                <a:cubicBezTo>
                  <a:pt x="147" y="125"/>
                  <a:pt x="147" y="125"/>
                  <a:pt x="147" y="125"/>
                </a:cubicBezTo>
                <a:cubicBezTo>
                  <a:pt x="148" y="122"/>
                  <a:pt x="149" y="120"/>
                  <a:pt x="150" y="118"/>
                </a:cubicBezTo>
                <a:cubicBezTo>
                  <a:pt x="166" y="117"/>
                  <a:pt x="166" y="117"/>
                  <a:pt x="166" y="117"/>
                </a:cubicBezTo>
                <a:cubicBezTo>
                  <a:pt x="168" y="107"/>
                  <a:pt x="168" y="107"/>
                  <a:pt x="168" y="107"/>
                </a:cubicBezTo>
                <a:cubicBezTo>
                  <a:pt x="171" y="97"/>
                  <a:pt x="171" y="97"/>
                  <a:pt x="171" y="97"/>
                </a:cubicBezTo>
                <a:lnTo>
                  <a:pt x="158" y="89"/>
                </a:lnTo>
                <a:close/>
                <a:moveTo>
                  <a:pt x="70" y="142"/>
                </a:moveTo>
                <a:cubicBezTo>
                  <a:pt x="39" y="134"/>
                  <a:pt x="20" y="102"/>
                  <a:pt x="28" y="71"/>
                </a:cubicBezTo>
                <a:cubicBezTo>
                  <a:pt x="36" y="39"/>
                  <a:pt x="68" y="20"/>
                  <a:pt x="100" y="28"/>
                </a:cubicBezTo>
                <a:cubicBezTo>
                  <a:pt x="131" y="37"/>
                  <a:pt x="150" y="69"/>
                  <a:pt x="142" y="100"/>
                </a:cubicBezTo>
                <a:cubicBezTo>
                  <a:pt x="134" y="131"/>
                  <a:pt x="102" y="150"/>
                  <a:pt x="70" y="142"/>
                </a:cubicBezTo>
                <a:close/>
              </a:path>
            </a:pathLst>
          </a:custGeom>
          <a:solidFill>
            <a:srgbClr val="00000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7419" name="Freeform 11"/>
          <p:cNvSpPr>
            <a:spLocks noEditPoints="1"/>
          </p:cNvSpPr>
          <p:nvPr/>
        </p:nvSpPr>
        <p:spPr bwMode="auto">
          <a:xfrm>
            <a:off x="806450" y="3381375"/>
            <a:ext cx="531813" cy="527050"/>
          </a:xfrm>
          <a:custGeom>
            <a:gdLst>
              <a:gd fmla="*/ 491618 w 172" name="T0"/>
              <a:gd fmla="*/ 274313 h 171" name="T1"/>
              <a:gd fmla="*/ 491618 w 172" name="T2"/>
              <a:gd fmla="*/ 249655 h 171" name="T3"/>
              <a:gd fmla="*/ 528721 w 172" name="T4"/>
              <a:gd fmla="*/ 221916 h 171" name="T5"/>
              <a:gd fmla="*/ 513261 w 172" name="T6"/>
              <a:gd fmla="*/ 163355 h 171" name="T7"/>
              <a:gd fmla="*/ 466882 w 172" name="T8"/>
              <a:gd fmla="*/ 160273 h 171" name="T9"/>
              <a:gd fmla="*/ 454515 w 172" name="T10"/>
              <a:gd fmla="*/ 138697 h 171" name="T11"/>
              <a:gd fmla="*/ 473066 w 172" name="T12"/>
              <a:gd fmla="*/ 98629 h 171" name="T13"/>
              <a:gd fmla="*/ 429779 w 172" name="T14"/>
              <a:gd fmla="*/ 52397 h 171" name="T15"/>
              <a:gd fmla="*/ 386492 w 172" name="T16"/>
              <a:gd fmla="*/ 73972 h 171" name="T17"/>
              <a:gd fmla="*/ 364848 w 172" name="T18"/>
              <a:gd fmla="*/ 61643 h 171" name="T19"/>
              <a:gd fmla="*/ 361757 w 172" name="T20"/>
              <a:gd fmla="*/ 15411 h 171" name="T21"/>
              <a:gd fmla="*/ 330837 w 172" name="T22"/>
              <a:gd fmla="*/ 9246 h 171" name="T23"/>
              <a:gd fmla="*/ 303010 w 172" name="T24"/>
              <a:gd fmla="*/ 0 h 171" name="T25"/>
              <a:gd fmla="*/ 275182 w 172" name="T26"/>
              <a:gd fmla="*/ 40068 h 171" name="T27"/>
              <a:gd fmla="*/ 250447 w 172" name="T28"/>
              <a:gd fmla="*/ 40068 h 171" name="T29"/>
              <a:gd fmla="*/ 225711 w 172" name="T30"/>
              <a:gd fmla="*/ 0 h 171" name="T31"/>
              <a:gd fmla="*/ 163873 w 172" name="T32"/>
              <a:gd fmla="*/ 18493 h 171" name="T33"/>
              <a:gd fmla="*/ 160781 w 172" name="T34"/>
              <a:gd fmla="*/ 64725 h 171" name="T35"/>
              <a:gd fmla="*/ 142229 w 172" name="T36"/>
              <a:gd fmla="*/ 77054 h 171" name="T37"/>
              <a:gd fmla="*/ 98942 w 172" name="T38"/>
              <a:gd fmla="*/ 55479 h 171" name="T39"/>
              <a:gd fmla="*/ 55655 w 172" name="T40"/>
              <a:gd fmla="*/ 101711 h 171" name="T41"/>
              <a:gd fmla="*/ 77298 w 172" name="T42"/>
              <a:gd fmla="*/ 141780 h 171" name="T43"/>
              <a:gd fmla="*/ 64931 w 172" name="T44"/>
              <a:gd fmla="*/ 163355 h 171" name="T45"/>
              <a:gd fmla="*/ 18552 w 172" name="T46"/>
              <a:gd fmla="*/ 166437 h 171" name="T47"/>
              <a:gd fmla="*/ 9276 w 172" name="T48"/>
              <a:gd fmla="*/ 197258 h 171" name="T49"/>
              <a:gd fmla="*/ 0 w 172" name="T50"/>
              <a:gd fmla="*/ 228080 h 171" name="T51"/>
              <a:gd fmla="*/ 40195 w 172" name="T52"/>
              <a:gd fmla="*/ 252737 h 171" name="T53"/>
              <a:gd fmla="*/ 40195 w 172" name="T54"/>
              <a:gd fmla="*/ 277395 h 171" name="T55"/>
              <a:gd fmla="*/ 3092 w 172" name="T56"/>
              <a:gd fmla="*/ 305134 h 171" name="T57"/>
              <a:gd fmla="*/ 18552 w 172" name="T58"/>
              <a:gd fmla="*/ 363695 h 171" name="T59"/>
              <a:gd fmla="*/ 64931 w 172" name="T60"/>
              <a:gd fmla="*/ 366777 h 171" name="T61"/>
              <a:gd fmla="*/ 77298 w 172" name="T62"/>
              <a:gd fmla="*/ 388353 h 171" name="T63"/>
              <a:gd fmla="*/ 58747 w 172" name="T64"/>
              <a:gd fmla="*/ 431503 h 171" name="T65"/>
              <a:gd fmla="*/ 102034 w 172" name="T66"/>
              <a:gd fmla="*/ 474653 h 171" name="T67"/>
              <a:gd fmla="*/ 145321 w 172" name="T68"/>
              <a:gd fmla="*/ 453078 h 171" name="T69"/>
              <a:gd fmla="*/ 166965 w 172" name="T70"/>
              <a:gd fmla="*/ 465407 h 171" name="T71"/>
              <a:gd fmla="*/ 170056 w 172" name="T72"/>
              <a:gd fmla="*/ 511639 h 171" name="T73"/>
              <a:gd fmla="*/ 200976 w 172" name="T74"/>
              <a:gd fmla="*/ 520886 h 171" name="T75"/>
              <a:gd fmla="*/ 228803 w 172" name="T76"/>
              <a:gd fmla="*/ 527050 h 171" name="T77"/>
              <a:gd fmla="*/ 256631 w 172" name="T78"/>
              <a:gd fmla="*/ 486982 h 171" name="T79"/>
              <a:gd fmla="*/ 281366 w 172" name="T80"/>
              <a:gd fmla="*/ 486982 h 171" name="T81"/>
              <a:gd fmla="*/ 306102 w 172" name="T82"/>
              <a:gd fmla="*/ 527050 h 171" name="T83"/>
              <a:gd fmla="*/ 367940 w 172" name="T84"/>
              <a:gd fmla="*/ 508557 h 171" name="T85"/>
              <a:gd fmla="*/ 371032 w 172" name="T86"/>
              <a:gd fmla="*/ 462325 h 171" name="T87"/>
              <a:gd fmla="*/ 389584 w 172" name="T88"/>
              <a:gd fmla="*/ 449996 h 171" name="T89"/>
              <a:gd fmla="*/ 432871 w 172" name="T90"/>
              <a:gd fmla="*/ 471571 h 171" name="T91"/>
              <a:gd fmla="*/ 476158 w 172" name="T92"/>
              <a:gd fmla="*/ 425339 h 171" name="T93"/>
              <a:gd fmla="*/ 454515 w 172" name="T94"/>
              <a:gd fmla="*/ 385270 h 171" name="T95"/>
              <a:gd fmla="*/ 466882 w 172" name="T96"/>
              <a:gd fmla="*/ 363695 h 171" name="T97"/>
              <a:gd fmla="*/ 513261 w 172" name="T98"/>
              <a:gd fmla="*/ 360613 h 171" name="T99"/>
              <a:gd fmla="*/ 522537 w 172" name="T100"/>
              <a:gd fmla="*/ 329792 h 171" name="T101"/>
              <a:gd fmla="*/ 531813 w 172" name="T102"/>
              <a:gd fmla="*/ 298970 h 171" name="T103"/>
              <a:gd fmla="*/ 491618 w 172" name="T104"/>
              <a:gd fmla="*/ 274313 h 171" name="T105"/>
              <a:gd fmla="*/ 219527 w 172" name="T106"/>
              <a:gd fmla="*/ 437667 h 171" name="T107"/>
              <a:gd fmla="*/ 89666 w 172" name="T108"/>
              <a:gd fmla="*/ 218834 h 171" name="T109"/>
              <a:gd fmla="*/ 312286 w 172" name="T110"/>
              <a:gd fmla="*/ 89383 h 171" name="T111"/>
              <a:gd fmla="*/ 442147 w 172" name="T112"/>
              <a:gd fmla="*/ 308216 h 171" name="T113"/>
              <a:gd fmla="*/ 219527 w 172" name="T114"/>
              <a:gd fmla="*/ 437667 h 17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171" w="172">
                <a:moveTo>
                  <a:pt x="159" y="89"/>
                </a:moveTo>
                <a:cubicBezTo>
                  <a:pt x="159" y="86"/>
                  <a:pt x="159" y="84"/>
                  <a:pt x="159" y="81"/>
                </a:cubicBezTo>
                <a:cubicBezTo>
                  <a:pt x="171" y="72"/>
                  <a:pt x="171" y="72"/>
                  <a:pt x="171" y="72"/>
                </a:cubicBezTo>
                <a:cubicBezTo>
                  <a:pt x="166" y="53"/>
                  <a:pt x="166" y="53"/>
                  <a:pt x="166" y="53"/>
                </a:cubicBezTo>
                <a:cubicBezTo>
                  <a:pt x="151" y="52"/>
                  <a:pt x="151" y="52"/>
                  <a:pt x="151" y="52"/>
                </a:cubicBezTo>
                <a:cubicBezTo>
                  <a:pt x="149" y="50"/>
                  <a:pt x="148" y="47"/>
                  <a:pt x="147" y="45"/>
                </a:cubicBezTo>
                <a:cubicBezTo>
                  <a:pt x="153" y="32"/>
                  <a:pt x="153" y="32"/>
                  <a:pt x="153" y="32"/>
                </a:cubicBezTo>
                <a:cubicBezTo>
                  <a:pt x="139" y="17"/>
                  <a:pt x="139" y="17"/>
                  <a:pt x="139" y="17"/>
                </a:cubicBezTo>
                <a:cubicBezTo>
                  <a:pt x="125" y="24"/>
                  <a:pt x="125" y="24"/>
                  <a:pt x="125" y="24"/>
                </a:cubicBezTo>
                <a:cubicBezTo>
                  <a:pt x="123" y="23"/>
                  <a:pt x="121" y="21"/>
                  <a:pt x="118" y="20"/>
                </a:cubicBezTo>
                <a:cubicBezTo>
                  <a:pt x="117" y="5"/>
                  <a:pt x="117" y="5"/>
                  <a:pt x="117" y="5"/>
                </a:cubicBezTo>
                <a:cubicBezTo>
                  <a:pt x="107" y="3"/>
                  <a:pt x="107" y="3"/>
                  <a:pt x="107" y="3"/>
                </a:cubicBezTo>
                <a:cubicBezTo>
                  <a:pt x="98" y="0"/>
                  <a:pt x="98" y="0"/>
                  <a:pt x="98" y="0"/>
                </a:cubicBezTo>
                <a:cubicBezTo>
                  <a:pt x="89" y="13"/>
                  <a:pt x="89" y="13"/>
                  <a:pt x="89" y="13"/>
                </a:cubicBezTo>
                <a:cubicBezTo>
                  <a:pt x="87" y="13"/>
                  <a:pt x="84" y="13"/>
                  <a:pt x="81" y="13"/>
                </a:cubicBezTo>
                <a:cubicBezTo>
                  <a:pt x="73" y="0"/>
                  <a:pt x="73" y="0"/>
                  <a:pt x="73" y="0"/>
                </a:cubicBezTo>
                <a:cubicBezTo>
                  <a:pt x="53" y="6"/>
                  <a:pt x="53" y="6"/>
                  <a:pt x="53" y="6"/>
                </a:cubicBezTo>
                <a:cubicBezTo>
                  <a:pt x="52" y="21"/>
                  <a:pt x="52" y="21"/>
                  <a:pt x="52" y="21"/>
                </a:cubicBezTo>
                <a:cubicBezTo>
                  <a:pt x="50" y="22"/>
                  <a:pt x="48" y="23"/>
                  <a:pt x="46" y="25"/>
                </a:cubicBezTo>
                <a:cubicBezTo>
                  <a:pt x="32" y="18"/>
                  <a:pt x="32" y="18"/>
                  <a:pt x="32" y="18"/>
                </a:cubicBezTo>
                <a:cubicBezTo>
                  <a:pt x="18" y="33"/>
                  <a:pt x="18" y="33"/>
                  <a:pt x="18" y="33"/>
                </a:cubicBezTo>
                <a:cubicBezTo>
                  <a:pt x="25" y="46"/>
                  <a:pt x="25" y="46"/>
                  <a:pt x="25" y="46"/>
                </a:cubicBezTo>
                <a:cubicBezTo>
                  <a:pt x="23" y="49"/>
                  <a:pt x="22" y="51"/>
                  <a:pt x="21" y="53"/>
                </a:cubicBezTo>
                <a:cubicBezTo>
                  <a:pt x="6" y="54"/>
                  <a:pt x="6" y="54"/>
                  <a:pt x="6" y="54"/>
                </a:cubicBezTo>
                <a:cubicBezTo>
                  <a:pt x="3" y="64"/>
                  <a:pt x="3" y="64"/>
                  <a:pt x="3" y="64"/>
                </a:cubicBezTo>
                <a:cubicBezTo>
                  <a:pt x="0" y="74"/>
                  <a:pt x="0" y="74"/>
                  <a:pt x="0" y="74"/>
                </a:cubicBezTo>
                <a:cubicBezTo>
                  <a:pt x="13" y="82"/>
                  <a:pt x="13" y="82"/>
                  <a:pt x="13" y="82"/>
                </a:cubicBezTo>
                <a:cubicBezTo>
                  <a:pt x="13" y="85"/>
                  <a:pt x="13" y="88"/>
                  <a:pt x="13" y="90"/>
                </a:cubicBezTo>
                <a:cubicBezTo>
                  <a:pt x="1" y="99"/>
                  <a:pt x="1" y="99"/>
                  <a:pt x="1" y="99"/>
                </a:cubicBezTo>
                <a:cubicBezTo>
                  <a:pt x="6" y="118"/>
                  <a:pt x="6" y="118"/>
                  <a:pt x="6" y="118"/>
                </a:cubicBezTo>
                <a:cubicBezTo>
                  <a:pt x="21" y="119"/>
                  <a:pt x="21" y="119"/>
                  <a:pt x="21" y="119"/>
                </a:cubicBezTo>
                <a:cubicBezTo>
                  <a:pt x="23" y="121"/>
                  <a:pt x="24" y="124"/>
                  <a:pt x="25" y="126"/>
                </a:cubicBezTo>
                <a:cubicBezTo>
                  <a:pt x="19" y="140"/>
                  <a:pt x="19" y="140"/>
                  <a:pt x="19" y="140"/>
                </a:cubicBezTo>
                <a:cubicBezTo>
                  <a:pt x="33" y="154"/>
                  <a:pt x="33" y="154"/>
                  <a:pt x="33" y="154"/>
                </a:cubicBezTo>
                <a:cubicBezTo>
                  <a:pt x="47" y="147"/>
                  <a:pt x="47" y="147"/>
                  <a:pt x="47" y="147"/>
                </a:cubicBezTo>
                <a:cubicBezTo>
                  <a:pt x="49" y="148"/>
                  <a:pt x="51" y="150"/>
                  <a:pt x="54" y="151"/>
                </a:cubicBezTo>
                <a:cubicBezTo>
                  <a:pt x="55" y="166"/>
                  <a:pt x="55" y="166"/>
                  <a:pt x="55" y="166"/>
                </a:cubicBezTo>
                <a:cubicBezTo>
                  <a:pt x="65" y="169"/>
                  <a:pt x="65" y="169"/>
                  <a:pt x="65" y="169"/>
                </a:cubicBezTo>
                <a:cubicBezTo>
                  <a:pt x="74" y="171"/>
                  <a:pt x="74" y="171"/>
                  <a:pt x="74" y="171"/>
                </a:cubicBezTo>
                <a:cubicBezTo>
                  <a:pt x="83" y="158"/>
                  <a:pt x="83" y="158"/>
                  <a:pt x="83" y="158"/>
                </a:cubicBezTo>
                <a:cubicBezTo>
                  <a:pt x="85" y="158"/>
                  <a:pt x="88" y="158"/>
                  <a:pt x="91" y="158"/>
                </a:cubicBezTo>
                <a:cubicBezTo>
                  <a:pt x="99" y="171"/>
                  <a:pt x="99" y="171"/>
                  <a:pt x="99" y="171"/>
                </a:cubicBezTo>
                <a:cubicBezTo>
                  <a:pt x="119" y="165"/>
                  <a:pt x="119" y="165"/>
                  <a:pt x="119" y="165"/>
                </a:cubicBezTo>
                <a:cubicBezTo>
                  <a:pt x="120" y="150"/>
                  <a:pt x="120" y="150"/>
                  <a:pt x="120" y="150"/>
                </a:cubicBezTo>
                <a:cubicBezTo>
                  <a:pt x="122" y="149"/>
                  <a:pt x="124" y="148"/>
                  <a:pt x="126" y="146"/>
                </a:cubicBezTo>
                <a:cubicBezTo>
                  <a:pt x="140" y="153"/>
                  <a:pt x="140" y="153"/>
                  <a:pt x="140" y="153"/>
                </a:cubicBezTo>
                <a:cubicBezTo>
                  <a:pt x="154" y="138"/>
                  <a:pt x="154" y="138"/>
                  <a:pt x="154" y="138"/>
                </a:cubicBezTo>
                <a:cubicBezTo>
                  <a:pt x="147" y="125"/>
                  <a:pt x="147" y="125"/>
                  <a:pt x="147" y="125"/>
                </a:cubicBezTo>
                <a:cubicBezTo>
                  <a:pt x="149" y="123"/>
                  <a:pt x="150" y="120"/>
                  <a:pt x="151" y="118"/>
                </a:cubicBezTo>
                <a:cubicBezTo>
                  <a:pt x="166" y="117"/>
                  <a:pt x="166" y="117"/>
                  <a:pt x="166" y="117"/>
                </a:cubicBezTo>
                <a:cubicBezTo>
                  <a:pt x="169" y="107"/>
                  <a:pt x="169" y="107"/>
                  <a:pt x="169" y="107"/>
                </a:cubicBezTo>
                <a:cubicBezTo>
                  <a:pt x="172" y="97"/>
                  <a:pt x="172" y="97"/>
                  <a:pt x="172" y="97"/>
                </a:cubicBezTo>
                <a:lnTo>
                  <a:pt x="159" y="89"/>
                </a:lnTo>
                <a:close/>
                <a:moveTo>
                  <a:pt x="71" y="142"/>
                </a:moveTo>
                <a:cubicBezTo>
                  <a:pt x="40" y="134"/>
                  <a:pt x="21" y="102"/>
                  <a:pt x="29" y="71"/>
                </a:cubicBezTo>
                <a:cubicBezTo>
                  <a:pt x="37" y="40"/>
                  <a:pt x="69" y="21"/>
                  <a:pt x="101" y="29"/>
                </a:cubicBezTo>
                <a:cubicBezTo>
                  <a:pt x="132" y="37"/>
                  <a:pt x="151" y="69"/>
                  <a:pt x="143" y="100"/>
                </a:cubicBezTo>
                <a:cubicBezTo>
                  <a:pt x="135" y="132"/>
                  <a:pt x="103" y="150"/>
                  <a:pt x="71" y="142"/>
                </a:cubicBezTo>
                <a:close/>
              </a:path>
            </a:pathLst>
          </a:custGeom>
          <a:solidFill>
            <a:srgbClr val="00000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7420" name="Freeform 12"/>
          <p:cNvSpPr>
            <a:spLocks noEditPoints="1"/>
          </p:cNvSpPr>
          <p:nvPr/>
        </p:nvSpPr>
        <p:spPr bwMode="auto">
          <a:xfrm>
            <a:off x="1747838" y="1533525"/>
            <a:ext cx="306387" cy="304800"/>
          </a:xfrm>
          <a:custGeom>
            <a:gdLst>
              <a:gd fmla="*/ 281628 w 99" name="T0"/>
              <a:gd fmla="*/ 157018 h 99" name="T1"/>
              <a:gd fmla="*/ 281628 w 99" name="T2"/>
              <a:gd fmla="*/ 144703 h 99" name="T3"/>
              <a:gd fmla="*/ 306387 w 99" name="T4"/>
              <a:gd fmla="*/ 129309 h 99" name="T5"/>
              <a:gd fmla="*/ 294008 w 99" name="T6"/>
              <a:gd fmla="*/ 92364 h 99" name="T7"/>
              <a:gd fmla="*/ 269249 w 99" name="T8"/>
              <a:gd fmla="*/ 92364 h 99" name="T9"/>
              <a:gd fmla="*/ 259965 w 99" name="T10"/>
              <a:gd fmla="*/ 80048 h 99" name="T11"/>
              <a:gd fmla="*/ 272344 w 99" name="T12"/>
              <a:gd fmla="*/ 55418 h 99" name="T13"/>
              <a:gd fmla="*/ 247585 w 99" name="T14"/>
              <a:gd fmla="*/ 30788 h 99" name="T15"/>
              <a:gd fmla="*/ 222827 w 99" name="T16"/>
              <a:gd fmla="*/ 43103 h 99" name="T17"/>
              <a:gd fmla="*/ 210448 w 99" name="T18"/>
              <a:gd fmla="*/ 36945 h 99" name="T19"/>
              <a:gd fmla="*/ 207353 w 99" name="T20"/>
              <a:gd fmla="*/ 9236 h 99" name="T21"/>
              <a:gd fmla="*/ 191879 w 99" name="T22"/>
              <a:gd fmla="*/ 3079 h 99" name="T23"/>
              <a:gd fmla="*/ 173310 w 99" name="T24"/>
              <a:gd fmla="*/ 0 h 99" name="T25"/>
              <a:gd fmla="*/ 157836 w 99" name="T26"/>
              <a:gd fmla="*/ 21552 h 99" name="T27"/>
              <a:gd fmla="*/ 145456 w 99" name="T28"/>
              <a:gd fmla="*/ 21552 h 99" name="T29"/>
              <a:gd fmla="*/ 129982 w 99" name="T30"/>
              <a:gd fmla="*/ 0 h 99" name="T31"/>
              <a:gd fmla="*/ 92845 w 99" name="T32"/>
              <a:gd fmla="*/ 9236 h 99" name="T33"/>
              <a:gd fmla="*/ 92845 w 99" name="T34"/>
              <a:gd fmla="*/ 36945 h 99" name="T35"/>
              <a:gd fmla="*/ 80465 w 99" name="T36"/>
              <a:gd fmla="*/ 43103 h 99" name="T37"/>
              <a:gd fmla="*/ 55707 w 99" name="T38"/>
              <a:gd fmla="*/ 30788 h 99" name="T39"/>
              <a:gd fmla="*/ 30948 w 99" name="T40"/>
              <a:gd fmla="*/ 58497 h 99" name="T41"/>
              <a:gd fmla="*/ 43327 w 99" name="T42"/>
              <a:gd fmla="*/ 83127 h 99" name="T43"/>
              <a:gd fmla="*/ 34043 w 99" name="T44"/>
              <a:gd fmla="*/ 95442 h 99" name="T45"/>
              <a:gd fmla="*/ 9284 w 99" name="T46"/>
              <a:gd fmla="*/ 95442 h 99" name="T47"/>
              <a:gd fmla="*/ 3095 w 99" name="T48"/>
              <a:gd fmla="*/ 113915 h 99" name="T49"/>
              <a:gd fmla="*/ 0 w 99" name="T50"/>
              <a:gd fmla="*/ 132388 h 99" name="T51"/>
              <a:gd fmla="*/ 21664 w 99" name="T52"/>
              <a:gd fmla="*/ 147782 h 99" name="T53"/>
              <a:gd fmla="*/ 21664 w 99" name="T54"/>
              <a:gd fmla="*/ 160097 h 99" name="T55"/>
              <a:gd fmla="*/ 0 w 99" name="T56"/>
              <a:gd fmla="*/ 175491 h 99" name="T57"/>
              <a:gd fmla="*/ 9284 w 99" name="T58"/>
              <a:gd fmla="*/ 209358 h 99" name="T59"/>
              <a:gd fmla="*/ 37138 w 99" name="T60"/>
              <a:gd fmla="*/ 212436 h 99" name="T61"/>
              <a:gd fmla="*/ 43327 w 99" name="T62"/>
              <a:gd fmla="*/ 224752 h 99" name="T63"/>
              <a:gd fmla="*/ 30948 w 99" name="T64"/>
              <a:gd fmla="*/ 249382 h 99" name="T65"/>
              <a:gd fmla="*/ 58802 w 99" name="T66"/>
              <a:gd fmla="*/ 274012 h 99" name="T67"/>
              <a:gd fmla="*/ 83560 w 99" name="T68"/>
              <a:gd fmla="*/ 261697 h 99" name="T69"/>
              <a:gd fmla="*/ 95939 w 99" name="T70"/>
              <a:gd fmla="*/ 267855 h 99" name="T71"/>
              <a:gd fmla="*/ 95939 w 99" name="T72"/>
              <a:gd fmla="*/ 295564 h 99" name="T73"/>
              <a:gd fmla="*/ 114508 w 99" name="T74"/>
              <a:gd fmla="*/ 298642 h 99" name="T75"/>
              <a:gd fmla="*/ 133077 w 99" name="T76"/>
              <a:gd fmla="*/ 304800 h 99" name="T77"/>
              <a:gd fmla="*/ 145456 w 99" name="T78"/>
              <a:gd fmla="*/ 283248 h 99" name="T79"/>
              <a:gd fmla="*/ 160931 w 99" name="T80"/>
              <a:gd fmla="*/ 280170 h 99" name="T81"/>
              <a:gd fmla="*/ 176405 w 99" name="T82"/>
              <a:gd fmla="*/ 304800 h 99" name="T83"/>
              <a:gd fmla="*/ 210448 w 99" name="T84"/>
              <a:gd fmla="*/ 295564 h 99" name="T85"/>
              <a:gd fmla="*/ 213542 w 99" name="T86"/>
              <a:gd fmla="*/ 267855 h 99" name="T87"/>
              <a:gd fmla="*/ 225922 w 99" name="T88"/>
              <a:gd fmla="*/ 261697 h 99" name="T89"/>
              <a:gd fmla="*/ 250680 w 99" name="T90"/>
              <a:gd fmla="*/ 270933 h 99" name="T91"/>
              <a:gd fmla="*/ 275439 w 99" name="T92"/>
              <a:gd fmla="*/ 246303 h 99" name="T93"/>
              <a:gd fmla="*/ 263060 w 99" name="T94"/>
              <a:gd fmla="*/ 221673 h 99" name="T95"/>
              <a:gd fmla="*/ 269249 w 99" name="T96"/>
              <a:gd fmla="*/ 209358 h 99" name="T97"/>
              <a:gd fmla="*/ 297103 w 99" name="T98"/>
              <a:gd fmla="*/ 209358 h 99" name="T99"/>
              <a:gd fmla="*/ 300197 w 99" name="T100"/>
              <a:gd fmla="*/ 190885 h 99" name="T101"/>
              <a:gd fmla="*/ 306387 w 99" name="T102"/>
              <a:gd fmla="*/ 172412 h 99" name="T103"/>
              <a:gd fmla="*/ 281628 w 99" name="T104"/>
              <a:gd fmla="*/ 157018 h 99" name="T105"/>
              <a:gd fmla="*/ 126888 w 99" name="T106"/>
              <a:gd fmla="*/ 252461 h 99" name="T107"/>
              <a:gd fmla="*/ 49517 w 99" name="T108"/>
              <a:gd fmla="*/ 126230 h 99" name="T109"/>
              <a:gd fmla="*/ 179499 w 99" name="T110"/>
              <a:gd fmla="*/ 52339 h 99" name="T111"/>
              <a:gd fmla="*/ 253775 w 99" name="T112"/>
              <a:gd fmla="*/ 178570 h 99" name="T113"/>
              <a:gd fmla="*/ 126888 w 99" name="T114"/>
              <a:gd fmla="*/ 252461 h 9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9" w="99">
                <a:moveTo>
                  <a:pt x="91" y="51"/>
                </a:moveTo>
                <a:cubicBezTo>
                  <a:pt x="91" y="50"/>
                  <a:pt x="91" y="48"/>
                  <a:pt x="91" y="47"/>
                </a:cubicBezTo>
                <a:cubicBezTo>
                  <a:pt x="99" y="42"/>
                  <a:pt x="99" y="42"/>
                  <a:pt x="99" y="42"/>
                </a:cubicBezTo>
                <a:cubicBezTo>
                  <a:pt x="95" y="30"/>
                  <a:pt x="95" y="30"/>
                  <a:pt x="95" y="30"/>
                </a:cubicBezTo>
                <a:cubicBezTo>
                  <a:pt x="87" y="30"/>
                  <a:pt x="87" y="30"/>
                  <a:pt x="87" y="30"/>
                </a:cubicBezTo>
                <a:cubicBezTo>
                  <a:pt x="86" y="29"/>
                  <a:pt x="85" y="27"/>
                  <a:pt x="84" y="26"/>
                </a:cubicBezTo>
                <a:cubicBezTo>
                  <a:pt x="88" y="18"/>
                  <a:pt x="88" y="18"/>
                  <a:pt x="88" y="18"/>
                </a:cubicBezTo>
                <a:cubicBezTo>
                  <a:pt x="80" y="10"/>
                  <a:pt x="80" y="10"/>
                  <a:pt x="80" y="10"/>
                </a:cubicBezTo>
                <a:cubicBezTo>
                  <a:pt x="72" y="14"/>
                  <a:pt x="72" y="14"/>
                  <a:pt x="72" y="14"/>
                </a:cubicBezTo>
                <a:cubicBezTo>
                  <a:pt x="71" y="13"/>
                  <a:pt x="69" y="12"/>
                  <a:pt x="68" y="12"/>
                </a:cubicBezTo>
                <a:cubicBezTo>
                  <a:pt x="67" y="3"/>
                  <a:pt x="67" y="3"/>
                  <a:pt x="67" y="3"/>
                </a:cubicBezTo>
                <a:cubicBezTo>
                  <a:pt x="62" y="1"/>
                  <a:pt x="62" y="1"/>
                  <a:pt x="62" y="1"/>
                </a:cubicBezTo>
                <a:cubicBezTo>
                  <a:pt x="56" y="0"/>
                  <a:pt x="56" y="0"/>
                  <a:pt x="56" y="0"/>
                </a:cubicBezTo>
                <a:cubicBezTo>
                  <a:pt x="51" y="7"/>
                  <a:pt x="51" y="7"/>
                  <a:pt x="51" y="7"/>
                </a:cubicBezTo>
                <a:cubicBezTo>
                  <a:pt x="50" y="7"/>
                  <a:pt x="48" y="7"/>
                  <a:pt x="47" y="7"/>
                </a:cubicBezTo>
                <a:cubicBezTo>
                  <a:pt x="42" y="0"/>
                  <a:pt x="42" y="0"/>
                  <a:pt x="42" y="0"/>
                </a:cubicBezTo>
                <a:cubicBezTo>
                  <a:pt x="30" y="3"/>
                  <a:pt x="30" y="3"/>
                  <a:pt x="30" y="3"/>
                </a:cubicBezTo>
                <a:cubicBezTo>
                  <a:pt x="30" y="12"/>
                  <a:pt x="30" y="12"/>
                  <a:pt x="30" y="12"/>
                </a:cubicBezTo>
                <a:cubicBezTo>
                  <a:pt x="28" y="13"/>
                  <a:pt x="27" y="14"/>
                  <a:pt x="26" y="14"/>
                </a:cubicBezTo>
                <a:cubicBezTo>
                  <a:pt x="18" y="10"/>
                  <a:pt x="18" y="10"/>
                  <a:pt x="18" y="10"/>
                </a:cubicBezTo>
                <a:cubicBezTo>
                  <a:pt x="10" y="19"/>
                  <a:pt x="10" y="19"/>
                  <a:pt x="10" y="19"/>
                </a:cubicBezTo>
                <a:cubicBezTo>
                  <a:pt x="14" y="27"/>
                  <a:pt x="14" y="27"/>
                  <a:pt x="14" y="27"/>
                </a:cubicBezTo>
                <a:cubicBezTo>
                  <a:pt x="13" y="28"/>
                  <a:pt x="12" y="29"/>
                  <a:pt x="11" y="31"/>
                </a:cubicBezTo>
                <a:cubicBezTo>
                  <a:pt x="3" y="31"/>
                  <a:pt x="3" y="31"/>
                  <a:pt x="3" y="31"/>
                </a:cubicBezTo>
                <a:cubicBezTo>
                  <a:pt x="1" y="37"/>
                  <a:pt x="1" y="37"/>
                  <a:pt x="1" y="37"/>
                </a:cubicBezTo>
                <a:cubicBezTo>
                  <a:pt x="0" y="43"/>
                  <a:pt x="0" y="43"/>
                  <a:pt x="0" y="43"/>
                </a:cubicBezTo>
                <a:cubicBezTo>
                  <a:pt x="7" y="48"/>
                  <a:pt x="7" y="48"/>
                  <a:pt x="7" y="48"/>
                </a:cubicBezTo>
                <a:cubicBezTo>
                  <a:pt x="7" y="49"/>
                  <a:pt x="7" y="51"/>
                  <a:pt x="7" y="52"/>
                </a:cubicBezTo>
                <a:cubicBezTo>
                  <a:pt x="0" y="57"/>
                  <a:pt x="0" y="57"/>
                  <a:pt x="0" y="57"/>
                </a:cubicBezTo>
                <a:cubicBezTo>
                  <a:pt x="3" y="68"/>
                  <a:pt x="3" y="68"/>
                  <a:pt x="3" y="68"/>
                </a:cubicBezTo>
                <a:cubicBezTo>
                  <a:pt x="12" y="69"/>
                  <a:pt x="12" y="69"/>
                  <a:pt x="12" y="69"/>
                </a:cubicBezTo>
                <a:cubicBezTo>
                  <a:pt x="13" y="70"/>
                  <a:pt x="13" y="71"/>
                  <a:pt x="14" y="73"/>
                </a:cubicBezTo>
                <a:cubicBezTo>
                  <a:pt x="10" y="81"/>
                  <a:pt x="10" y="81"/>
                  <a:pt x="10" y="81"/>
                </a:cubicBezTo>
                <a:cubicBezTo>
                  <a:pt x="19" y="89"/>
                  <a:pt x="19" y="89"/>
                  <a:pt x="19" y="89"/>
                </a:cubicBezTo>
                <a:cubicBezTo>
                  <a:pt x="27" y="85"/>
                  <a:pt x="27" y="85"/>
                  <a:pt x="27" y="85"/>
                </a:cubicBezTo>
                <a:cubicBezTo>
                  <a:pt x="28" y="86"/>
                  <a:pt x="29" y="87"/>
                  <a:pt x="31" y="87"/>
                </a:cubicBezTo>
                <a:cubicBezTo>
                  <a:pt x="31" y="96"/>
                  <a:pt x="31" y="96"/>
                  <a:pt x="31" y="96"/>
                </a:cubicBezTo>
                <a:cubicBezTo>
                  <a:pt x="37" y="97"/>
                  <a:pt x="37" y="97"/>
                  <a:pt x="37" y="97"/>
                </a:cubicBezTo>
                <a:cubicBezTo>
                  <a:pt x="43" y="99"/>
                  <a:pt x="43" y="99"/>
                  <a:pt x="43" y="99"/>
                </a:cubicBezTo>
                <a:cubicBezTo>
                  <a:pt x="47" y="92"/>
                  <a:pt x="47" y="92"/>
                  <a:pt x="47" y="92"/>
                </a:cubicBezTo>
                <a:cubicBezTo>
                  <a:pt x="49" y="92"/>
                  <a:pt x="50" y="92"/>
                  <a:pt x="52" y="91"/>
                </a:cubicBezTo>
                <a:cubicBezTo>
                  <a:pt x="57" y="99"/>
                  <a:pt x="57" y="99"/>
                  <a:pt x="57" y="99"/>
                </a:cubicBezTo>
                <a:cubicBezTo>
                  <a:pt x="68" y="96"/>
                  <a:pt x="68" y="96"/>
                  <a:pt x="68" y="96"/>
                </a:cubicBezTo>
                <a:cubicBezTo>
                  <a:pt x="69" y="87"/>
                  <a:pt x="69" y="87"/>
                  <a:pt x="69" y="87"/>
                </a:cubicBezTo>
                <a:cubicBezTo>
                  <a:pt x="70" y="86"/>
                  <a:pt x="71" y="85"/>
                  <a:pt x="73" y="85"/>
                </a:cubicBezTo>
                <a:cubicBezTo>
                  <a:pt x="81" y="88"/>
                  <a:pt x="81" y="88"/>
                  <a:pt x="81" y="88"/>
                </a:cubicBezTo>
                <a:cubicBezTo>
                  <a:pt x="89" y="80"/>
                  <a:pt x="89" y="80"/>
                  <a:pt x="89" y="80"/>
                </a:cubicBezTo>
                <a:cubicBezTo>
                  <a:pt x="85" y="72"/>
                  <a:pt x="85" y="72"/>
                  <a:pt x="85" y="72"/>
                </a:cubicBezTo>
                <a:cubicBezTo>
                  <a:pt x="86" y="71"/>
                  <a:pt x="86" y="70"/>
                  <a:pt x="87" y="68"/>
                </a:cubicBezTo>
                <a:cubicBezTo>
                  <a:pt x="96" y="68"/>
                  <a:pt x="96" y="68"/>
                  <a:pt x="96" y="68"/>
                </a:cubicBezTo>
                <a:cubicBezTo>
                  <a:pt x="97" y="62"/>
                  <a:pt x="97" y="62"/>
                  <a:pt x="97" y="62"/>
                </a:cubicBezTo>
                <a:cubicBezTo>
                  <a:pt x="99" y="56"/>
                  <a:pt x="99" y="56"/>
                  <a:pt x="99" y="56"/>
                </a:cubicBezTo>
                <a:lnTo>
                  <a:pt x="91" y="51"/>
                </a:lnTo>
                <a:close/>
                <a:moveTo>
                  <a:pt x="41" y="82"/>
                </a:moveTo>
                <a:cubicBezTo>
                  <a:pt x="23" y="78"/>
                  <a:pt x="12" y="59"/>
                  <a:pt x="16" y="41"/>
                </a:cubicBezTo>
                <a:cubicBezTo>
                  <a:pt x="21" y="23"/>
                  <a:pt x="40" y="12"/>
                  <a:pt x="58" y="17"/>
                </a:cubicBezTo>
                <a:cubicBezTo>
                  <a:pt x="76" y="21"/>
                  <a:pt x="87" y="40"/>
                  <a:pt x="82" y="58"/>
                </a:cubicBezTo>
                <a:cubicBezTo>
                  <a:pt x="77" y="76"/>
                  <a:pt x="59" y="87"/>
                  <a:pt x="41" y="82"/>
                </a:cubicBezTo>
                <a:close/>
              </a:path>
            </a:pathLst>
          </a:custGeom>
          <a:solidFill>
            <a:srgbClr val="00000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7421" name="Freeform 13"/>
          <p:cNvSpPr>
            <a:spLocks noEditPoints="1"/>
          </p:cNvSpPr>
          <p:nvPr/>
        </p:nvSpPr>
        <p:spPr bwMode="auto">
          <a:xfrm>
            <a:off x="1368425" y="3609975"/>
            <a:ext cx="842963" cy="842963"/>
          </a:xfrm>
          <a:custGeom>
            <a:gdLst>
              <a:gd fmla="*/ 765769 w 273" name="T0"/>
              <a:gd fmla="*/ 518746 h 273" name="T1"/>
              <a:gd fmla="*/ 771944 w 273" name="T2"/>
              <a:gd fmla="*/ 481693 h 273" name="T3"/>
              <a:gd fmla="*/ 842963 w 273" name="T4"/>
              <a:gd fmla="*/ 453903 h 273" name="T5"/>
              <a:gd fmla="*/ 839875 w 273" name="T6"/>
              <a:gd fmla="*/ 355094 h 273" name="T7"/>
              <a:gd fmla="*/ 765769 w 273" name="T8"/>
              <a:gd fmla="*/ 333480 h 273" name="T9"/>
              <a:gd fmla="*/ 756505 w 273" name="T10"/>
              <a:gd fmla="*/ 296427 h 273" name="T11"/>
              <a:gd fmla="*/ 802822 w 273" name="T12"/>
              <a:gd fmla="*/ 240847 h 273" name="T13"/>
              <a:gd fmla="*/ 750330 w 273" name="T14"/>
              <a:gd fmla="*/ 154389 h 273" name="T15"/>
              <a:gd fmla="*/ 676223 w 273" name="T16"/>
              <a:gd fmla="*/ 172915 h 273" name="T17"/>
              <a:gd fmla="*/ 648433 w 273" name="T18"/>
              <a:gd fmla="*/ 145125 h 273" name="T19"/>
              <a:gd fmla="*/ 660784 w 273" name="T20"/>
              <a:gd fmla="*/ 74107 h 273" name="T21"/>
              <a:gd fmla="*/ 617555 w 273" name="T22"/>
              <a:gd fmla="*/ 49404 h 273" name="T23"/>
              <a:gd fmla="*/ 571239 w 273" name="T24"/>
              <a:gd fmla="*/ 27790 h 273" name="T25"/>
              <a:gd fmla="*/ 518746 w 273" name="T26"/>
              <a:gd fmla="*/ 77194 h 273" name="T27"/>
              <a:gd fmla="*/ 481693 w 273" name="T28"/>
              <a:gd fmla="*/ 71019 h 273" name="T29"/>
              <a:gd fmla="*/ 453903 w 273" name="T30"/>
              <a:gd fmla="*/ 0 h 273" name="T31"/>
              <a:gd fmla="*/ 355094 w 273" name="T32"/>
              <a:gd fmla="*/ 3088 h 273" name="T33"/>
              <a:gd fmla="*/ 333480 w 273" name="T34"/>
              <a:gd fmla="*/ 74107 h 273" name="T35"/>
              <a:gd fmla="*/ 296427 w 273" name="T36"/>
              <a:gd fmla="*/ 86458 h 273" name="T37"/>
              <a:gd fmla="*/ 237759 w 273" name="T38"/>
              <a:gd fmla="*/ 40141 h 273" name="T39"/>
              <a:gd fmla="*/ 154389 w 273" name="T40"/>
              <a:gd fmla="*/ 92633 h 273" name="T41"/>
              <a:gd fmla="*/ 172915 w 273" name="T42"/>
              <a:gd fmla="*/ 166740 h 273" name="T43"/>
              <a:gd fmla="*/ 145125 w 273" name="T44"/>
              <a:gd fmla="*/ 194530 h 273" name="T45"/>
              <a:gd fmla="*/ 71019 w 273" name="T46"/>
              <a:gd fmla="*/ 182179 h 273" name="T47"/>
              <a:gd fmla="*/ 49404 w 273" name="T48"/>
              <a:gd fmla="*/ 225408 h 273" name="T49"/>
              <a:gd fmla="*/ 24702 w 273" name="T50"/>
              <a:gd fmla="*/ 271724 h 273" name="T51"/>
              <a:gd fmla="*/ 77194 w 273" name="T52"/>
              <a:gd fmla="*/ 324217 h 273" name="T53"/>
              <a:gd fmla="*/ 67931 w 273" name="T54"/>
              <a:gd fmla="*/ 361270 h 273" name="T55"/>
              <a:gd fmla="*/ 0 w 273" name="T56"/>
              <a:gd fmla="*/ 389060 h 273" name="T57"/>
              <a:gd fmla="*/ 3088 w 273" name="T58"/>
              <a:gd fmla="*/ 487869 h 273" name="T59"/>
              <a:gd fmla="*/ 74107 w 273" name="T60"/>
              <a:gd fmla="*/ 509483 h 273" name="T61"/>
              <a:gd fmla="*/ 86458 w 273" name="T62"/>
              <a:gd fmla="*/ 546536 h 273" name="T63"/>
              <a:gd fmla="*/ 40141 w 273" name="T64"/>
              <a:gd fmla="*/ 605204 h 273" name="T65"/>
              <a:gd fmla="*/ 92633 w 273" name="T66"/>
              <a:gd fmla="*/ 688574 h 273" name="T67"/>
              <a:gd fmla="*/ 163652 w 273" name="T68"/>
              <a:gd fmla="*/ 670048 h 273" name="T69"/>
              <a:gd fmla="*/ 194530 w 273" name="T70"/>
              <a:gd fmla="*/ 697838 h 273" name="T71"/>
              <a:gd fmla="*/ 182179 w 273" name="T72"/>
              <a:gd fmla="*/ 771944 h 273" name="T73"/>
              <a:gd fmla="*/ 225408 w 273" name="T74"/>
              <a:gd fmla="*/ 793559 h 273" name="T75"/>
              <a:gd fmla="*/ 268637 w 273" name="T76"/>
              <a:gd fmla="*/ 818261 h 273" name="T77"/>
              <a:gd fmla="*/ 324217 w 273" name="T78"/>
              <a:gd fmla="*/ 765769 h 273" name="T79"/>
              <a:gd fmla="*/ 361270 w 273" name="T80"/>
              <a:gd fmla="*/ 775032 h 273" name="T81"/>
              <a:gd fmla="*/ 385972 w 273" name="T82"/>
              <a:gd fmla="*/ 842963 h 273" name="T83"/>
              <a:gd fmla="*/ 487869 w 273" name="T84"/>
              <a:gd fmla="*/ 839875 h 273" name="T85"/>
              <a:gd fmla="*/ 509483 w 273" name="T86"/>
              <a:gd fmla="*/ 768856 h 273" name="T87"/>
              <a:gd fmla="*/ 546536 w 273" name="T88"/>
              <a:gd fmla="*/ 756505 h 273" name="T89"/>
              <a:gd fmla="*/ 602116 w 273" name="T90"/>
              <a:gd fmla="*/ 802822 h 273" name="T91"/>
              <a:gd fmla="*/ 688574 w 273" name="T92"/>
              <a:gd fmla="*/ 750330 h 273" name="T93"/>
              <a:gd fmla="*/ 670048 w 273" name="T94"/>
              <a:gd fmla="*/ 679311 h 273" name="T95"/>
              <a:gd fmla="*/ 694750 w 273" name="T96"/>
              <a:gd fmla="*/ 648433 h 273" name="T97"/>
              <a:gd fmla="*/ 768856 w 273" name="T98"/>
              <a:gd fmla="*/ 660784 h 273" name="T99"/>
              <a:gd fmla="*/ 793559 w 273" name="T100"/>
              <a:gd fmla="*/ 617555 h 273" name="T101"/>
              <a:gd fmla="*/ 815173 w 273" name="T102"/>
              <a:gd fmla="*/ 574326 h 273" name="T103"/>
              <a:gd fmla="*/ 765769 w 273" name="T104"/>
              <a:gd fmla="*/ 518746 h 273" name="T105"/>
              <a:gd fmla="*/ 287163 w 273" name="T106"/>
              <a:gd fmla="*/ 676223 h 273" name="T107"/>
              <a:gd fmla="*/ 166740 w 273" name="T108"/>
              <a:gd fmla="*/ 287163 h 273" name="T109"/>
              <a:gd fmla="*/ 555800 w 273" name="T110"/>
              <a:gd fmla="*/ 166740 h 273" name="T111"/>
              <a:gd fmla="*/ 676223 w 273" name="T112"/>
              <a:gd fmla="*/ 555800 h 273" name="T113"/>
              <a:gd fmla="*/ 287163 w 273" name="T114"/>
              <a:gd fmla="*/ 676223 h 273"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273" w="273">
                <a:moveTo>
                  <a:pt x="248" y="168"/>
                </a:moveTo>
                <a:cubicBezTo>
                  <a:pt x="249" y="164"/>
                  <a:pt x="250" y="160"/>
                  <a:pt x="250" y="156"/>
                </a:cubicBezTo>
                <a:cubicBezTo>
                  <a:pt x="273" y="147"/>
                  <a:pt x="273" y="147"/>
                  <a:pt x="273" y="147"/>
                </a:cubicBezTo>
                <a:cubicBezTo>
                  <a:pt x="272" y="115"/>
                  <a:pt x="272" y="115"/>
                  <a:pt x="272" y="115"/>
                </a:cubicBezTo>
                <a:cubicBezTo>
                  <a:pt x="248" y="108"/>
                  <a:pt x="248" y="108"/>
                  <a:pt x="248" y="108"/>
                </a:cubicBezTo>
                <a:cubicBezTo>
                  <a:pt x="247" y="104"/>
                  <a:pt x="246" y="100"/>
                  <a:pt x="245" y="96"/>
                </a:cubicBezTo>
                <a:cubicBezTo>
                  <a:pt x="260" y="78"/>
                  <a:pt x="260" y="78"/>
                  <a:pt x="260" y="78"/>
                </a:cubicBezTo>
                <a:cubicBezTo>
                  <a:pt x="243" y="50"/>
                  <a:pt x="243" y="50"/>
                  <a:pt x="243" y="50"/>
                </a:cubicBezTo>
                <a:cubicBezTo>
                  <a:pt x="219" y="56"/>
                  <a:pt x="219" y="56"/>
                  <a:pt x="219" y="56"/>
                </a:cubicBezTo>
                <a:cubicBezTo>
                  <a:pt x="216" y="53"/>
                  <a:pt x="213" y="50"/>
                  <a:pt x="210" y="47"/>
                </a:cubicBezTo>
                <a:cubicBezTo>
                  <a:pt x="214" y="24"/>
                  <a:pt x="214" y="24"/>
                  <a:pt x="214" y="24"/>
                </a:cubicBezTo>
                <a:cubicBezTo>
                  <a:pt x="200" y="16"/>
                  <a:pt x="200" y="16"/>
                  <a:pt x="200" y="16"/>
                </a:cubicBezTo>
                <a:cubicBezTo>
                  <a:pt x="185" y="9"/>
                  <a:pt x="185" y="9"/>
                  <a:pt x="185" y="9"/>
                </a:cubicBezTo>
                <a:cubicBezTo>
                  <a:pt x="168" y="25"/>
                  <a:pt x="168" y="25"/>
                  <a:pt x="168" y="25"/>
                </a:cubicBezTo>
                <a:cubicBezTo>
                  <a:pt x="164" y="24"/>
                  <a:pt x="160" y="23"/>
                  <a:pt x="156" y="23"/>
                </a:cubicBezTo>
                <a:cubicBezTo>
                  <a:pt x="147" y="0"/>
                  <a:pt x="147" y="0"/>
                  <a:pt x="147" y="0"/>
                </a:cubicBezTo>
                <a:cubicBezTo>
                  <a:pt x="115" y="1"/>
                  <a:pt x="115" y="1"/>
                  <a:pt x="115" y="1"/>
                </a:cubicBezTo>
                <a:cubicBezTo>
                  <a:pt x="108" y="24"/>
                  <a:pt x="108" y="24"/>
                  <a:pt x="108" y="24"/>
                </a:cubicBezTo>
                <a:cubicBezTo>
                  <a:pt x="104" y="25"/>
                  <a:pt x="100" y="27"/>
                  <a:pt x="96" y="28"/>
                </a:cubicBezTo>
                <a:cubicBezTo>
                  <a:pt x="77" y="13"/>
                  <a:pt x="77" y="13"/>
                  <a:pt x="77" y="13"/>
                </a:cubicBezTo>
                <a:cubicBezTo>
                  <a:pt x="50" y="30"/>
                  <a:pt x="50" y="30"/>
                  <a:pt x="50" y="30"/>
                </a:cubicBezTo>
                <a:cubicBezTo>
                  <a:pt x="56" y="54"/>
                  <a:pt x="56" y="54"/>
                  <a:pt x="56" y="54"/>
                </a:cubicBezTo>
                <a:cubicBezTo>
                  <a:pt x="53" y="57"/>
                  <a:pt x="50" y="60"/>
                  <a:pt x="47" y="63"/>
                </a:cubicBezTo>
                <a:cubicBezTo>
                  <a:pt x="23" y="59"/>
                  <a:pt x="23" y="59"/>
                  <a:pt x="23" y="59"/>
                </a:cubicBezTo>
                <a:cubicBezTo>
                  <a:pt x="16" y="73"/>
                  <a:pt x="16" y="73"/>
                  <a:pt x="16" y="73"/>
                </a:cubicBezTo>
                <a:cubicBezTo>
                  <a:pt x="8" y="88"/>
                  <a:pt x="8" y="88"/>
                  <a:pt x="8" y="88"/>
                </a:cubicBezTo>
                <a:cubicBezTo>
                  <a:pt x="25" y="105"/>
                  <a:pt x="25" y="105"/>
                  <a:pt x="25" y="105"/>
                </a:cubicBezTo>
                <a:cubicBezTo>
                  <a:pt x="24" y="109"/>
                  <a:pt x="23" y="113"/>
                  <a:pt x="22" y="117"/>
                </a:cubicBezTo>
                <a:cubicBezTo>
                  <a:pt x="0" y="126"/>
                  <a:pt x="0" y="126"/>
                  <a:pt x="0" y="126"/>
                </a:cubicBezTo>
                <a:cubicBezTo>
                  <a:pt x="1" y="158"/>
                  <a:pt x="1" y="158"/>
                  <a:pt x="1" y="158"/>
                </a:cubicBezTo>
                <a:cubicBezTo>
                  <a:pt x="24" y="165"/>
                  <a:pt x="24" y="165"/>
                  <a:pt x="24" y="165"/>
                </a:cubicBezTo>
                <a:cubicBezTo>
                  <a:pt x="25" y="169"/>
                  <a:pt x="26" y="173"/>
                  <a:pt x="28" y="177"/>
                </a:cubicBezTo>
                <a:cubicBezTo>
                  <a:pt x="13" y="196"/>
                  <a:pt x="13" y="196"/>
                  <a:pt x="13" y="196"/>
                </a:cubicBezTo>
                <a:cubicBezTo>
                  <a:pt x="30" y="223"/>
                  <a:pt x="30" y="223"/>
                  <a:pt x="30" y="223"/>
                </a:cubicBezTo>
                <a:cubicBezTo>
                  <a:pt x="53" y="217"/>
                  <a:pt x="53" y="217"/>
                  <a:pt x="53" y="217"/>
                </a:cubicBezTo>
                <a:cubicBezTo>
                  <a:pt x="56" y="220"/>
                  <a:pt x="59" y="223"/>
                  <a:pt x="63" y="226"/>
                </a:cubicBezTo>
                <a:cubicBezTo>
                  <a:pt x="59" y="250"/>
                  <a:pt x="59" y="250"/>
                  <a:pt x="59" y="250"/>
                </a:cubicBezTo>
                <a:cubicBezTo>
                  <a:pt x="73" y="257"/>
                  <a:pt x="73" y="257"/>
                  <a:pt x="73" y="257"/>
                </a:cubicBezTo>
                <a:cubicBezTo>
                  <a:pt x="87" y="265"/>
                  <a:pt x="87" y="265"/>
                  <a:pt x="87" y="265"/>
                </a:cubicBezTo>
                <a:cubicBezTo>
                  <a:pt x="105" y="248"/>
                  <a:pt x="105" y="248"/>
                  <a:pt x="105" y="248"/>
                </a:cubicBezTo>
                <a:cubicBezTo>
                  <a:pt x="109" y="249"/>
                  <a:pt x="113" y="250"/>
                  <a:pt x="117" y="251"/>
                </a:cubicBezTo>
                <a:cubicBezTo>
                  <a:pt x="125" y="273"/>
                  <a:pt x="125" y="273"/>
                  <a:pt x="125" y="273"/>
                </a:cubicBezTo>
                <a:cubicBezTo>
                  <a:pt x="158" y="272"/>
                  <a:pt x="158" y="272"/>
                  <a:pt x="158" y="272"/>
                </a:cubicBezTo>
                <a:cubicBezTo>
                  <a:pt x="165" y="249"/>
                  <a:pt x="165" y="249"/>
                  <a:pt x="165" y="249"/>
                </a:cubicBezTo>
                <a:cubicBezTo>
                  <a:pt x="169" y="248"/>
                  <a:pt x="173" y="246"/>
                  <a:pt x="177" y="245"/>
                </a:cubicBezTo>
                <a:cubicBezTo>
                  <a:pt x="195" y="260"/>
                  <a:pt x="195" y="260"/>
                  <a:pt x="195" y="260"/>
                </a:cubicBezTo>
                <a:cubicBezTo>
                  <a:pt x="223" y="243"/>
                  <a:pt x="223" y="243"/>
                  <a:pt x="223" y="243"/>
                </a:cubicBezTo>
                <a:cubicBezTo>
                  <a:pt x="217" y="220"/>
                  <a:pt x="217" y="220"/>
                  <a:pt x="217" y="220"/>
                </a:cubicBezTo>
                <a:cubicBezTo>
                  <a:pt x="220" y="217"/>
                  <a:pt x="223" y="214"/>
                  <a:pt x="225" y="210"/>
                </a:cubicBezTo>
                <a:cubicBezTo>
                  <a:pt x="249" y="214"/>
                  <a:pt x="249" y="214"/>
                  <a:pt x="249" y="214"/>
                </a:cubicBezTo>
                <a:cubicBezTo>
                  <a:pt x="257" y="200"/>
                  <a:pt x="257" y="200"/>
                  <a:pt x="257" y="200"/>
                </a:cubicBezTo>
                <a:cubicBezTo>
                  <a:pt x="264" y="186"/>
                  <a:pt x="264" y="186"/>
                  <a:pt x="264" y="186"/>
                </a:cubicBezTo>
                <a:lnTo>
                  <a:pt x="248" y="168"/>
                </a:lnTo>
                <a:close/>
                <a:moveTo>
                  <a:pt x="93" y="219"/>
                </a:moveTo>
                <a:cubicBezTo>
                  <a:pt x="47" y="195"/>
                  <a:pt x="30" y="139"/>
                  <a:pt x="54" y="93"/>
                </a:cubicBezTo>
                <a:cubicBezTo>
                  <a:pt x="78" y="48"/>
                  <a:pt x="134" y="30"/>
                  <a:pt x="180" y="54"/>
                </a:cubicBezTo>
                <a:cubicBezTo>
                  <a:pt x="225" y="78"/>
                  <a:pt x="243" y="134"/>
                  <a:pt x="219" y="180"/>
                </a:cubicBezTo>
                <a:cubicBezTo>
                  <a:pt x="195" y="225"/>
                  <a:pt x="138" y="243"/>
                  <a:pt x="93" y="219"/>
                </a:cubicBezTo>
                <a:close/>
              </a:path>
            </a:pathLst>
          </a:custGeom>
          <a:solidFill>
            <a:srgbClr val="1848C0"/>
          </a:solidFill>
          <a:ln>
            <a:noFill/>
          </a:ln>
        </p:spPr>
        <p:txBody>
          <a:bodyPr/>
          <a:lstStyle/>
          <a:p>
            <a:endParaRPr altLang="en-US" lang="zh-CN"/>
          </a:p>
        </p:txBody>
      </p:sp>
      <p:sp>
        <p:nvSpPr>
          <p:cNvPr id="17422" name="Rectangle 14"/>
          <p:cNvSpPr>
            <a:spLocks noChangeArrowheads="1"/>
          </p:cNvSpPr>
          <p:nvPr/>
        </p:nvSpPr>
        <p:spPr bwMode="auto">
          <a:xfrm>
            <a:off x="1163638" y="2347913"/>
            <a:ext cx="66357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zh-CN" lang="zh-CN" sz="2400">
                <a:solidFill>
                  <a:srgbClr val="4D4D4D"/>
                </a:solidFill>
              </a:rPr>
              <a:t>63%</a:t>
            </a:r>
          </a:p>
        </p:txBody>
      </p:sp>
      <p:sp>
        <p:nvSpPr>
          <p:cNvPr id="17423" name="Rectangle 15"/>
          <p:cNvSpPr>
            <a:spLocks noChangeArrowheads="1"/>
          </p:cNvSpPr>
          <p:nvPr/>
        </p:nvSpPr>
        <p:spPr bwMode="auto">
          <a:xfrm>
            <a:off x="2541588" y="3154363"/>
            <a:ext cx="66357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zh-CN" lang="zh-CN" sz="2400">
                <a:solidFill>
                  <a:srgbClr val="4D4D4D"/>
                </a:solidFill>
              </a:rPr>
              <a:t>85%</a:t>
            </a:r>
          </a:p>
        </p:txBody>
      </p:sp>
      <p:sp>
        <p:nvSpPr>
          <p:cNvPr id="17424" name="Rectangle 16"/>
          <p:cNvSpPr>
            <a:spLocks noChangeArrowheads="1"/>
          </p:cNvSpPr>
          <p:nvPr/>
        </p:nvSpPr>
        <p:spPr bwMode="auto">
          <a:xfrm>
            <a:off x="2312988" y="1687513"/>
            <a:ext cx="663575" cy="329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zh-CN" lang="zh-CN">
                <a:solidFill>
                  <a:srgbClr val="4D4D4D"/>
                </a:solidFill>
              </a:rPr>
              <a:t>42%</a:t>
            </a:r>
          </a:p>
        </p:txBody>
      </p:sp>
      <p:sp>
        <p:nvSpPr>
          <p:cNvPr id="17425" name="Rectangle 17"/>
          <p:cNvSpPr>
            <a:spLocks noChangeArrowheads="1"/>
          </p:cNvSpPr>
          <p:nvPr/>
        </p:nvSpPr>
        <p:spPr bwMode="auto">
          <a:xfrm>
            <a:off x="1468438" y="3894138"/>
            <a:ext cx="663575" cy="2560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zh-CN" lang="zh-CN" sz="1400">
                <a:solidFill>
                  <a:srgbClr val="4D4D4D"/>
                </a:solidFill>
              </a:rPr>
              <a:t>21%</a:t>
            </a:r>
          </a:p>
        </p:txBody>
      </p:sp>
      <p:sp>
        <p:nvSpPr>
          <p:cNvPr id="17426" name="Rectangle 18"/>
          <p:cNvSpPr>
            <a:spLocks noChangeArrowheads="1"/>
          </p:cNvSpPr>
          <p:nvPr/>
        </p:nvSpPr>
        <p:spPr bwMode="auto">
          <a:xfrm>
            <a:off x="5148263" y="1879600"/>
            <a:ext cx="1081087" cy="213360"/>
          </a:xfrm>
          <a:prstGeom prst="rect">
            <a:avLst/>
          </a:prstGeom>
          <a:solidFill>
            <a:srgbClr val="0000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zh-CN" lang="zh-CN" sz="800">
                <a:solidFill>
                  <a:schemeClr val="bg1"/>
                </a:solidFill>
              </a:rPr>
              <a:t>TECHNOLOGH</a:t>
            </a:r>
          </a:p>
        </p:txBody>
      </p:sp>
      <p:sp>
        <p:nvSpPr>
          <p:cNvPr id="17427" name="Line 19"/>
          <p:cNvSpPr>
            <a:spLocks noChangeShapeType="1"/>
          </p:cNvSpPr>
          <p:nvPr/>
        </p:nvSpPr>
        <p:spPr bwMode="auto">
          <a:xfrm>
            <a:off x="5148263" y="2587625"/>
            <a:ext cx="525462" cy="0"/>
          </a:xfrm>
          <a:prstGeom prst="line">
            <a:avLst/>
          </a:prstGeom>
          <a:noFill/>
          <a:ln w="6350">
            <a:solidFill>
              <a:srgbClr val="00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7428" name="Rectangle 20"/>
          <p:cNvSpPr>
            <a:spLocks noChangeArrowheads="1"/>
          </p:cNvSpPr>
          <p:nvPr/>
        </p:nvSpPr>
        <p:spPr bwMode="auto">
          <a:xfrm>
            <a:off x="5148262" y="2660650"/>
            <a:ext cx="3203575" cy="1316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tx1">
                    <a:lumMod val="95000"/>
                    <a:lumOff val="5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a:p>
            <a:pPr>
              <a:lnSpc>
                <a:spcPct val="120000"/>
              </a:lnSpc>
            </a:pPr>
            <a:endParaRPr altLang="zh-CN" lang="en-US" sz="800">
              <a:solidFill>
                <a:schemeClr val="tx1">
                  <a:lumMod val="95000"/>
                  <a:lumOff val="5000"/>
                </a:schemeClr>
              </a:solidFill>
            </a:endParaRPr>
          </a:p>
          <a:p>
            <a:pPr>
              <a:lnSpc>
                <a:spcPct val="120000"/>
              </a:lnSpc>
            </a:pPr>
            <a:r>
              <a:rPr altLang="zh-CN" lang="en-US" sz="800">
                <a:solidFill>
                  <a:schemeClr val="tx1">
                    <a:lumMod val="95000"/>
                    <a:lumOff val="5000"/>
                  </a:schemeClr>
                </a:solidFill>
              </a:rPr>
              <a:t>We have many PowerPoint templates that has been specifically designed to help anyone that is stepping into the world of PowerPoint for the very first time. </a:t>
            </a:r>
          </a:p>
        </p:txBody>
      </p:sp>
      <p:sp>
        <p:nvSpPr>
          <p:cNvPr id="17429" name="Rectangle 21"/>
          <p:cNvSpPr>
            <a:spLocks noChangeArrowheads="1"/>
          </p:cNvSpPr>
          <p:nvPr/>
        </p:nvSpPr>
        <p:spPr bwMode="auto">
          <a:xfrm>
            <a:off x="5148263" y="2155825"/>
            <a:ext cx="1081087" cy="146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rgbClr val="88714E"/>
                </a:solidFill>
              </a:rPr>
              <a:t>Marketing Information</a:t>
            </a:r>
          </a:p>
        </p:txBody>
      </p:sp>
      <p:sp>
        <p:nvSpPr>
          <p:cNvPr id="21" name="Text Box 4"/>
          <p:cNvSpPr txBox="1">
            <a:spLocks noChangeArrowheads="1"/>
          </p:cNvSpPr>
          <p:nvPr/>
        </p:nvSpPr>
        <p:spPr bwMode="auto">
          <a:xfrm>
            <a:off x="3069025" y="192933"/>
            <a:ext cx="2976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工作中的不足及原因分析</a:t>
            </a:r>
          </a:p>
        </p:txBody>
      </p:sp>
      <p:sp>
        <p:nvSpPr>
          <p:cNvPr id="22"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3"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1+#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17416"/>
                                        </p:tgtEl>
                                        <p:attrNameLst>
                                          <p:attrName>style.visibility</p:attrName>
                                        </p:attrNameLst>
                                      </p:cBhvr>
                                      <p:to>
                                        <p:strVal val="visible"/>
                                      </p:to>
                                    </p:set>
                                    <p:anim calcmode="lin" valueType="num">
                                      <p:cBhvr additive="base">
                                        <p:cTn dur="500" fill="hold" id="22"/>
                                        <p:tgtEl>
                                          <p:spTgt spid="17416"/>
                                        </p:tgtEl>
                                        <p:attrNameLst>
                                          <p:attrName>ppt_x</p:attrName>
                                        </p:attrNameLst>
                                      </p:cBhvr>
                                      <p:tavLst>
                                        <p:tav tm="0">
                                          <p:val>
                                            <p:strVal val="0-#ppt_w/2"/>
                                          </p:val>
                                        </p:tav>
                                        <p:tav tm="100000">
                                          <p:val>
                                            <p:strVal val="#ppt_x"/>
                                          </p:val>
                                        </p:tav>
                                      </p:tavLst>
                                    </p:anim>
                                    <p:anim calcmode="lin" valueType="num">
                                      <p:cBhvr additive="base">
                                        <p:cTn dur="500" fill="hold" id="23"/>
                                        <p:tgtEl>
                                          <p:spTgt spid="17416"/>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8">
                                  <p:stCondLst>
                                    <p:cond delay="500"/>
                                  </p:stCondLst>
                                  <p:childTnLst>
                                    <p:set>
                                      <p:cBhvr>
                                        <p:cTn dur="1" fill="hold" id="25">
                                          <p:stCondLst>
                                            <p:cond delay="0"/>
                                          </p:stCondLst>
                                        </p:cTn>
                                        <p:tgtEl>
                                          <p:spTgt spid="17420"/>
                                        </p:tgtEl>
                                        <p:attrNameLst>
                                          <p:attrName>style.visibility</p:attrName>
                                        </p:attrNameLst>
                                      </p:cBhvr>
                                      <p:to>
                                        <p:strVal val="visible"/>
                                      </p:to>
                                    </p:set>
                                    <p:anim calcmode="lin" valueType="num">
                                      <p:cBhvr additive="base">
                                        <p:cTn dur="500" fill="hold" id="26"/>
                                        <p:tgtEl>
                                          <p:spTgt spid="17420"/>
                                        </p:tgtEl>
                                        <p:attrNameLst>
                                          <p:attrName>ppt_x</p:attrName>
                                        </p:attrNameLst>
                                      </p:cBhvr>
                                      <p:tavLst>
                                        <p:tav tm="0">
                                          <p:val>
                                            <p:strVal val="0-#ppt_w/2"/>
                                          </p:val>
                                        </p:tav>
                                        <p:tav tm="100000">
                                          <p:val>
                                            <p:strVal val="#ppt_x"/>
                                          </p:val>
                                        </p:tav>
                                      </p:tavLst>
                                    </p:anim>
                                    <p:anim calcmode="lin" valueType="num">
                                      <p:cBhvr additive="base">
                                        <p:cTn dur="500" fill="hold" id="27"/>
                                        <p:tgtEl>
                                          <p:spTgt spid="17420"/>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8">
                                  <p:stCondLst>
                                    <p:cond delay="300"/>
                                  </p:stCondLst>
                                  <p:childTnLst>
                                    <p:set>
                                      <p:cBhvr>
                                        <p:cTn dur="1" fill="hold" id="29">
                                          <p:stCondLst>
                                            <p:cond delay="0"/>
                                          </p:stCondLst>
                                        </p:cTn>
                                        <p:tgtEl>
                                          <p:spTgt spid="17414"/>
                                        </p:tgtEl>
                                        <p:attrNameLst>
                                          <p:attrName>style.visibility</p:attrName>
                                        </p:attrNameLst>
                                      </p:cBhvr>
                                      <p:to>
                                        <p:strVal val="visible"/>
                                      </p:to>
                                    </p:set>
                                    <p:anim calcmode="lin" valueType="num">
                                      <p:cBhvr additive="base">
                                        <p:cTn dur="500" fill="hold" id="30"/>
                                        <p:tgtEl>
                                          <p:spTgt spid="17414"/>
                                        </p:tgtEl>
                                        <p:attrNameLst>
                                          <p:attrName>ppt_x</p:attrName>
                                        </p:attrNameLst>
                                      </p:cBhvr>
                                      <p:tavLst>
                                        <p:tav tm="0">
                                          <p:val>
                                            <p:strVal val="0-#ppt_w/2"/>
                                          </p:val>
                                        </p:tav>
                                        <p:tav tm="100000">
                                          <p:val>
                                            <p:strVal val="#ppt_x"/>
                                          </p:val>
                                        </p:tav>
                                      </p:tavLst>
                                    </p:anim>
                                    <p:anim calcmode="lin" valueType="num">
                                      <p:cBhvr additive="base">
                                        <p:cTn dur="500" fill="hold" id="31"/>
                                        <p:tgtEl>
                                          <p:spTgt spid="17414"/>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8">
                                  <p:stCondLst>
                                    <p:cond delay="600"/>
                                  </p:stCondLst>
                                  <p:childTnLst>
                                    <p:set>
                                      <p:cBhvr>
                                        <p:cTn dur="1" fill="hold" id="33">
                                          <p:stCondLst>
                                            <p:cond delay="0"/>
                                          </p:stCondLst>
                                        </p:cTn>
                                        <p:tgtEl>
                                          <p:spTgt spid="17419"/>
                                        </p:tgtEl>
                                        <p:attrNameLst>
                                          <p:attrName>style.visibility</p:attrName>
                                        </p:attrNameLst>
                                      </p:cBhvr>
                                      <p:to>
                                        <p:strVal val="visible"/>
                                      </p:to>
                                    </p:set>
                                    <p:anim calcmode="lin" valueType="num">
                                      <p:cBhvr additive="base">
                                        <p:cTn dur="500" fill="hold" id="34"/>
                                        <p:tgtEl>
                                          <p:spTgt spid="17419"/>
                                        </p:tgtEl>
                                        <p:attrNameLst>
                                          <p:attrName>ppt_x</p:attrName>
                                        </p:attrNameLst>
                                      </p:cBhvr>
                                      <p:tavLst>
                                        <p:tav tm="0">
                                          <p:val>
                                            <p:strVal val="0-#ppt_w/2"/>
                                          </p:val>
                                        </p:tav>
                                        <p:tav tm="100000">
                                          <p:val>
                                            <p:strVal val="#ppt_x"/>
                                          </p:val>
                                        </p:tav>
                                      </p:tavLst>
                                    </p:anim>
                                    <p:anim calcmode="lin" valueType="num">
                                      <p:cBhvr additive="base">
                                        <p:cTn dur="500" fill="hold" id="35"/>
                                        <p:tgtEl>
                                          <p:spTgt spid="17419"/>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8">
                                  <p:stCondLst>
                                    <p:cond delay="800"/>
                                  </p:stCondLst>
                                  <p:childTnLst>
                                    <p:set>
                                      <p:cBhvr>
                                        <p:cTn dur="1" fill="hold" id="37">
                                          <p:stCondLst>
                                            <p:cond delay="0"/>
                                          </p:stCondLst>
                                        </p:cTn>
                                        <p:tgtEl>
                                          <p:spTgt spid="17421"/>
                                        </p:tgtEl>
                                        <p:attrNameLst>
                                          <p:attrName>style.visibility</p:attrName>
                                        </p:attrNameLst>
                                      </p:cBhvr>
                                      <p:to>
                                        <p:strVal val="visible"/>
                                      </p:to>
                                    </p:set>
                                    <p:anim calcmode="lin" valueType="num">
                                      <p:cBhvr additive="base">
                                        <p:cTn dur="500" fill="hold" id="38"/>
                                        <p:tgtEl>
                                          <p:spTgt spid="17421"/>
                                        </p:tgtEl>
                                        <p:attrNameLst>
                                          <p:attrName>ppt_x</p:attrName>
                                        </p:attrNameLst>
                                      </p:cBhvr>
                                      <p:tavLst>
                                        <p:tav tm="0">
                                          <p:val>
                                            <p:strVal val="0-#ppt_w/2"/>
                                          </p:val>
                                        </p:tav>
                                        <p:tav tm="100000">
                                          <p:val>
                                            <p:strVal val="#ppt_x"/>
                                          </p:val>
                                        </p:tav>
                                      </p:tavLst>
                                    </p:anim>
                                    <p:anim calcmode="lin" valueType="num">
                                      <p:cBhvr additive="base">
                                        <p:cTn dur="500" fill="hold" id="39"/>
                                        <p:tgtEl>
                                          <p:spTgt spid="17421"/>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8">
                                  <p:stCondLst>
                                    <p:cond delay="0"/>
                                  </p:stCondLst>
                                  <p:childTnLst>
                                    <p:set>
                                      <p:cBhvr>
                                        <p:cTn dur="1" fill="hold" id="41">
                                          <p:stCondLst>
                                            <p:cond delay="0"/>
                                          </p:stCondLst>
                                        </p:cTn>
                                        <p:tgtEl>
                                          <p:spTgt spid="17417"/>
                                        </p:tgtEl>
                                        <p:attrNameLst>
                                          <p:attrName>style.visibility</p:attrName>
                                        </p:attrNameLst>
                                      </p:cBhvr>
                                      <p:to>
                                        <p:strVal val="visible"/>
                                      </p:to>
                                    </p:set>
                                    <p:anim calcmode="lin" valueType="num">
                                      <p:cBhvr additive="base">
                                        <p:cTn dur="500" fill="hold" id="42"/>
                                        <p:tgtEl>
                                          <p:spTgt spid="17417"/>
                                        </p:tgtEl>
                                        <p:attrNameLst>
                                          <p:attrName>ppt_x</p:attrName>
                                        </p:attrNameLst>
                                      </p:cBhvr>
                                      <p:tavLst>
                                        <p:tav tm="0">
                                          <p:val>
                                            <p:strVal val="0-#ppt_w/2"/>
                                          </p:val>
                                        </p:tav>
                                        <p:tav tm="100000">
                                          <p:val>
                                            <p:strVal val="#ppt_x"/>
                                          </p:val>
                                        </p:tav>
                                      </p:tavLst>
                                    </p:anim>
                                    <p:anim calcmode="lin" valueType="num">
                                      <p:cBhvr additive="base">
                                        <p:cTn dur="500" fill="hold" id="43"/>
                                        <p:tgtEl>
                                          <p:spTgt spid="17417"/>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8">
                                  <p:stCondLst>
                                    <p:cond delay="300"/>
                                  </p:stCondLst>
                                  <p:childTnLst>
                                    <p:set>
                                      <p:cBhvr>
                                        <p:cTn dur="1" fill="hold" id="45">
                                          <p:stCondLst>
                                            <p:cond delay="0"/>
                                          </p:stCondLst>
                                        </p:cTn>
                                        <p:tgtEl>
                                          <p:spTgt spid="17418"/>
                                        </p:tgtEl>
                                        <p:attrNameLst>
                                          <p:attrName>style.visibility</p:attrName>
                                        </p:attrNameLst>
                                      </p:cBhvr>
                                      <p:to>
                                        <p:strVal val="visible"/>
                                      </p:to>
                                    </p:set>
                                    <p:anim calcmode="lin" valueType="num">
                                      <p:cBhvr additive="base">
                                        <p:cTn dur="500" fill="hold" id="46"/>
                                        <p:tgtEl>
                                          <p:spTgt spid="17418"/>
                                        </p:tgtEl>
                                        <p:attrNameLst>
                                          <p:attrName>ppt_x</p:attrName>
                                        </p:attrNameLst>
                                      </p:cBhvr>
                                      <p:tavLst>
                                        <p:tav tm="0">
                                          <p:val>
                                            <p:strVal val="0-#ppt_w/2"/>
                                          </p:val>
                                        </p:tav>
                                        <p:tav tm="100000">
                                          <p:val>
                                            <p:strVal val="#ppt_x"/>
                                          </p:val>
                                        </p:tav>
                                      </p:tavLst>
                                    </p:anim>
                                    <p:anim calcmode="lin" valueType="num">
                                      <p:cBhvr additive="base">
                                        <p:cTn dur="500" fill="hold" id="47"/>
                                        <p:tgtEl>
                                          <p:spTgt spid="17418"/>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4">
                                  <p:stCondLst>
                                    <p:cond delay="700"/>
                                  </p:stCondLst>
                                  <p:childTnLst>
                                    <p:set>
                                      <p:cBhvr>
                                        <p:cTn dur="1" fill="hold" id="49">
                                          <p:stCondLst>
                                            <p:cond delay="0"/>
                                          </p:stCondLst>
                                        </p:cTn>
                                        <p:tgtEl>
                                          <p:spTgt spid="17415"/>
                                        </p:tgtEl>
                                        <p:attrNameLst>
                                          <p:attrName>style.visibility</p:attrName>
                                        </p:attrNameLst>
                                      </p:cBhvr>
                                      <p:to>
                                        <p:strVal val="visible"/>
                                      </p:to>
                                    </p:set>
                                    <p:anim calcmode="lin" valueType="num">
                                      <p:cBhvr additive="base">
                                        <p:cTn dur="500" fill="hold" id="50"/>
                                        <p:tgtEl>
                                          <p:spTgt spid="17415"/>
                                        </p:tgtEl>
                                        <p:attrNameLst>
                                          <p:attrName>ppt_x</p:attrName>
                                        </p:attrNameLst>
                                      </p:cBhvr>
                                      <p:tavLst>
                                        <p:tav tm="0">
                                          <p:val>
                                            <p:strVal val="#ppt_x"/>
                                          </p:val>
                                        </p:tav>
                                        <p:tav tm="100000">
                                          <p:val>
                                            <p:strVal val="#ppt_x"/>
                                          </p:val>
                                        </p:tav>
                                      </p:tavLst>
                                    </p:anim>
                                    <p:anim calcmode="lin" valueType="num">
                                      <p:cBhvr additive="base">
                                        <p:cTn dur="500" fill="hold" id="51"/>
                                        <p:tgtEl>
                                          <p:spTgt spid="17415"/>
                                        </p:tgtEl>
                                        <p:attrNameLst>
                                          <p:attrName>ppt_y</p:attrName>
                                        </p:attrNameLst>
                                      </p:cBhvr>
                                      <p:tavLst>
                                        <p:tav tm="0">
                                          <p:val>
                                            <p:strVal val="1+#ppt_h/2"/>
                                          </p:val>
                                        </p:tav>
                                        <p:tav tm="100000">
                                          <p:val>
                                            <p:strVal val="#ppt_y"/>
                                          </p:val>
                                        </p:tav>
                                      </p:tavLst>
                                    </p:anim>
                                  </p:childTnLst>
                                </p:cTn>
                              </p:par>
                              <p:par>
                                <p:cTn fill="hold" grpId="1" id="52" nodeType="withEffect" presetClass="emph" presetID="8" presetSubtype="0">
                                  <p:stCondLst>
                                    <p:cond delay="0"/>
                                  </p:stCondLst>
                                  <p:childTnLst>
                                    <p:animRot by="21600000">
                                      <p:cBhvr>
                                        <p:cTn dur="2700" fill="hold" id="53"/>
                                        <p:tgtEl>
                                          <p:spTgt spid="17415"/>
                                        </p:tgtEl>
                                        <p:attrNameLst>
                                          <p:attrName>r</p:attrName>
                                        </p:attrNameLst>
                                      </p:cBhvr>
                                    </p:animRot>
                                  </p:childTnLst>
                                </p:cTn>
                              </p:par>
                              <p:par>
                                <p:cTn fill="hold" grpId="1" id="54" nodeType="withEffect" presetClass="emph" presetID="8" presetSubtype="0">
                                  <p:stCondLst>
                                    <p:cond delay="0"/>
                                  </p:stCondLst>
                                  <p:childTnLst>
                                    <p:animRot by="21600000">
                                      <p:cBhvr>
                                        <p:cTn dur="2800" fill="hold" id="55"/>
                                        <p:tgtEl>
                                          <p:spTgt spid="17416"/>
                                        </p:tgtEl>
                                        <p:attrNameLst>
                                          <p:attrName>r</p:attrName>
                                        </p:attrNameLst>
                                      </p:cBhvr>
                                    </p:animRot>
                                  </p:childTnLst>
                                </p:cTn>
                              </p:par>
                              <p:par>
                                <p:cTn fill="hold" grpId="1" id="56" nodeType="withEffect" presetClass="emph" presetID="8" presetSubtype="0">
                                  <p:stCondLst>
                                    <p:cond delay="0"/>
                                  </p:stCondLst>
                                  <p:childTnLst>
                                    <p:animRot by="21600000">
                                      <p:cBhvr>
                                        <p:cTn dur="2700" fill="hold" id="57"/>
                                        <p:tgtEl>
                                          <p:spTgt spid="17414"/>
                                        </p:tgtEl>
                                        <p:attrNameLst>
                                          <p:attrName>r</p:attrName>
                                        </p:attrNameLst>
                                      </p:cBhvr>
                                    </p:animRot>
                                  </p:childTnLst>
                                </p:cTn>
                              </p:par>
                              <p:par>
                                <p:cTn fill="hold" grpId="1" id="58" nodeType="withEffect" presetClass="emph" presetID="8" presetSubtype="0">
                                  <p:stCondLst>
                                    <p:cond delay="0"/>
                                  </p:stCondLst>
                                  <p:childTnLst>
                                    <p:animRot by="21600000">
                                      <p:cBhvr>
                                        <p:cTn dur="2700" fill="hold" id="59"/>
                                        <p:tgtEl>
                                          <p:spTgt spid="17421"/>
                                        </p:tgtEl>
                                        <p:attrNameLst>
                                          <p:attrName>r</p:attrName>
                                        </p:attrNameLst>
                                      </p:cBhvr>
                                    </p:animRot>
                                  </p:childTnLst>
                                </p:cTn>
                              </p:par>
                              <p:par>
                                <p:cTn fill="hold" grpId="0" id="60" nodeType="withEffect" presetClass="entr" presetID="2" presetSubtype="8">
                                  <p:stCondLst>
                                    <p:cond delay="900"/>
                                  </p:stCondLst>
                                  <p:childTnLst>
                                    <p:set>
                                      <p:cBhvr>
                                        <p:cTn dur="1" fill="hold" id="61">
                                          <p:stCondLst>
                                            <p:cond delay="0"/>
                                          </p:stCondLst>
                                        </p:cTn>
                                        <p:tgtEl>
                                          <p:spTgt spid="17422"/>
                                        </p:tgtEl>
                                        <p:attrNameLst>
                                          <p:attrName>style.visibility</p:attrName>
                                        </p:attrNameLst>
                                      </p:cBhvr>
                                      <p:to>
                                        <p:strVal val="visible"/>
                                      </p:to>
                                    </p:set>
                                    <p:anim calcmode="lin" valueType="num">
                                      <p:cBhvr additive="base">
                                        <p:cTn dur="500" fill="hold" id="62"/>
                                        <p:tgtEl>
                                          <p:spTgt spid="17422"/>
                                        </p:tgtEl>
                                        <p:attrNameLst>
                                          <p:attrName>ppt_x</p:attrName>
                                        </p:attrNameLst>
                                      </p:cBhvr>
                                      <p:tavLst>
                                        <p:tav tm="0">
                                          <p:val>
                                            <p:strVal val="0-#ppt_w/2"/>
                                          </p:val>
                                        </p:tav>
                                        <p:tav tm="100000">
                                          <p:val>
                                            <p:strVal val="#ppt_x"/>
                                          </p:val>
                                        </p:tav>
                                      </p:tavLst>
                                    </p:anim>
                                    <p:anim calcmode="lin" valueType="num">
                                      <p:cBhvr additive="base">
                                        <p:cTn dur="500" fill="hold" id="63"/>
                                        <p:tgtEl>
                                          <p:spTgt spid="17422"/>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8">
                                  <p:stCondLst>
                                    <p:cond delay="400"/>
                                  </p:stCondLst>
                                  <p:childTnLst>
                                    <p:set>
                                      <p:cBhvr>
                                        <p:cTn dur="1" fill="hold" id="65">
                                          <p:stCondLst>
                                            <p:cond delay="0"/>
                                          </p:stCondLst>
                                        </p:cTn>
                                        <p:tgtEl>
                                          <p:spTgt spid="17424"/>
                                        </p:tgtEl>
                                        <p:attrNameLst>
                                          <p:attrName>style.visibility</p:attrName>
                                        </p:attrNameLst>
                                      </p:cBhvr>
                                      <p:to>
                                        <p:strVal val="visible"/>
                                      </p:to>
                                    </p:set>
                                    <p:anim calcmode="lin" valueType="num">
                                      <p:cBhvr additive="base">
                                        <p:cTn dur="500" fill="hold" id="66"/>
                                        <p:tgtEl>
                                          <p:spTgt spid="17424"/>
                                        </p:tgtEl>
                                        <p:attrNameLst>
                                          <p:attrName>ppt_x</p:attrName>
                                        </p:attrNameLst>
                                      </p:cBhvr>
                                      <p:tavLst>
                                        <p:tav tm="0">
                                          <p:val>
                                            <p:strVal val="0-#ppt_w/2"/>
                                          </p:val>
                                        </p:tav>
                                        <p:tav tm="100000">
                                          <p:val>
                                            <p:strVal val="#ppt_x"/>
                                          </p:val>
                                        </p:tav>
                                      </p:tavLst>
                                    </p:anim>
                                    <p:anim calcmode="lin" valueType="num">
                                      <p:cBhvr additive="base">
                                        <p:cTn dur="500" fill="hold" id="67"/>
                                        <p:tgtEl>
                                          <p:spTgt spid="17424"/>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8">
                                  <p:stCondLst>
                                    <p:cond delay="900"/>
                                  </p:stCondLst>
                                  <p:childTnLst>
                                    <p:set>
                                      <p:cBhvr>
                                        <p:cTn dur="1" fill="hold" id="69">
                                          <p:stCondLst>
                                            <p:cond delay="0"/>
                                          </p:stCondLst>
                                        </p:cTn>
                                        <p:tgtEl>
                                          <p:spTgt spid="17423"/>
                                        </p:tgtEl>
                                        <p:attrNameLst>
                                          <p:attrName>style.visibility</p:attrName>
                                        </p:attrNameLst>
                                      </p:cBhvr>
                                      <p:to>
                                        <p:strVal val="visible"/>
                                      </p:to>
                                    </p:set>
                                    <p:anim calcmode="lin" valueType="num">
                                      <p:cBhvr additive="base">
                                        <p:cTn dur="500" fill="hold" id="70"/>
                                        <p:tgtEl>
                                          <p:spTgt spid="17423"/>
                                        </p:tgtEl>
                                        <p:attrNameLst>
                                          <p:attrName>ppt_x</p:attrName>
                                        </p:attrNameLst>
                                      </p:cBhvr>
                                      <p:tavLst>
                                        <p:tav tm="0">
                                          <p:val>
                                            <p:strVal val="0-#ppt_w/2"/>
                                          </p:val>
                                        </p:tav>
                                        <p:tav tm="100000">
                                          <p:val>
                                            <p:strVal val="#ppt_x"/>
                                          </p:val>
                                        </p:tav>
                                      </p:tavLst>
                                    </p:anim>
                                    <p:anim calcmode="lin" valueType="num">
                                      <p:cBhvr additive="base">
                                        <p:cTn dur="500" fill="hold" id="71"/>
                                        <p:tgtEl>
                                          <p:spTgt spid="17423"/>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8">
                                  <p:stCondLst>
                                    <p:cond delay="400"/>
                                  </p:stCondLst>
                                  <p:childTnLst>
                                    <p:set>
                                      <p:cBhvr>
                                        <p:cTn dur="1" fill="hold" id="73">
                                          <p:stCondLst>
                                            <p:cond delay="0"/>
                                          </p:stCondLst>
                                        </p:cTn>
                                        <p:tgtEl>
                                          <p:spTgt spid="17425"/>
                                        </p:tgtEl>
                                        <p:attrNameLst>
                                          <p:attrName>style.visibility</p:attrName>
                                        </p:attrNameLst>
                                      </p:cBhvr>
                                      <p:to>
                                        <p:strVal val="visible"/>
                                      </p:to>
                                    </p:set>
                                    <p:anim calcmode="lin" valueType="num">
                                      <p:cBhvr additive="base">
                                        <p:cTn dur="500" fill="hold" id="74"/>
                                        <p:tgtEl>
                                          <p:spTgt spid="17425"/>
                                        </p:tgtEl>
                                        <p:attrNameLst>
                                          <p:attrName>ppt_x</p:attrName>
                                        </p:attrNameLst>
                                      </p:cBhvr>
                                      <p:tavLst>
                                        <p:tav tm="0">
                                          <p:val>
                                            <p:strVal val="0-#ppt_w/2"/>
                                          </p:val>
                                        </p:tav>
                                        <p:tav tm="100000">
                                          <p:val>
                                            <p:strVal val="#ppt_x"/>
                                          </p:val>
                                        </p:tav>
                                      </p:tavLst>
                                    </p:anim>
                                    <p:anim calcmode="lin" valueType="num">
                                      <p:cBhvr additive="base">
                                        <p:cTn dur="500" fill="hold" id="75"/>
                                        <p:tgtEl>
                                          <p:spTgt spid="17425"/>
                                        </p:tgtEl>
                                        <p:attrNameLst>
                                          <p:attrName>ppt_y</p:attrName>
                                        </p:attrNameLst>
                                      </p:cBhvr>
                                      <p:tavLst>
                                        <p:tav tm="0">
                                          <p:val>
                                            <p:strVal val="#ppt_y"/>
                                          </p:val>
                                        </p:tav>
                                        <p:tav tm="100000">
                                          <p:val>
                                            <p:strVal val="#ppt_y"/>
                                          </p:val>
                                        </p:tav>
                                      </p:tavLst>
                                    </p:anim>
                                  </p:childTnLst>
                                </p:cTn>
                              </p:par>
                              <p:par>
                                <p:cTn fill="hold" grpId="0" id="76" nodeType="withEffect" presetClass="entr" presetID="2" presetSubtype="2">
                                  <p:stCondLst>
                                    <p:cond delay="1200"/>
                                  </p:stCondLst>
                                  <p:childTnLst>
                                    <p:set>
                                      <p:cBhvr>
                                        <p:cTn dur="1" fill="hold" id="77">
                                          <p:stCondLst>
                                            <p:cond delay="0"/>
                                          </p:stCondLst>
                                        </p:cTn>
                                        <p:tgtEl>
                                          <p:spTgt spid="17426"/>
                                        </p:tgtEl>
                                        <p:attrNameLst>
                                          <p:attrName>style.visibility</p:attrName>
                                        </p:attrNameLst>
                                      </p:cBhvr>
                                      <p:to>
                                        <p:strVal val="visible"/>
                                      </p:to>
                                    </p:set>
                                    <p:anim calcmode="lin" valueType="num">
                                      <p:cBhvr additive="base">
                                        <p:cTn dur="500" fill="hold" id="78"/>
                                        <p:tgtEl>
                                          <p:spTgt spid="17426"/>
                                        </p:tgtEl>
                                        <p:attrNameLst>
                                          <p:attrName>ppt_x</p:attrName>
                                        </p:attrNameLst>
                                      </p:cBhvr>
                                      <p:tavLst>
                                        <p:tav tm="0">
                                          <p:val>
                                            <p:strVal val="1+#ppt_w/2"/>
                                          </p:val>
                                        </p:tav>
                                        <p:tav tm="100000">
                                          <p:val>
                                            <p:strVal val="#ppt_x"/>
                                          </p:val>
                                        </p:tav>
                                      </p:tavLst>
                                    </p:anim>
                                    <p:anim calcmode="lin" valueType="num">
                                      <p:cBhvr additive="base">
                                        <p:cTn dur="500" fill="hold" id="79"/>
                                        <p:tgtEl>
                                          <p:spTgt spid="17426"/>
                                        </p:tgtEl>
                                        <p:attrNameLst>
                                          <p:attrName>ppt_y</p:attrName>
                                        </p:attrNameLst>
                                      </p:cBhvr>
                                      <p:tavLst>
                                        <p:tav tm="0">
                                          <p:val>
                                            <p:strVal val="#ppt_y"/>
                                          </p:val>
                                        </p:tav>
                                        <p:tav tm="100000">
                                          <p:val>
                                            <p:strVal val="#ppt_y"/>
                                          </p:val>
                                        </p:tav>
                                      </p:tavLst>
                                    </p:anim>
                                  </p:childTnLst>
                                </p:cTn>
                              </p:par>
                              <p:par>
                                <p:cTn fill="hold" grpId="0" id="80" nodeType="withEffect" presetClass="entr" presetID="2" presetSubtype="2">
                                  <p:stCondLst>
                                    <p:cond delay="1500"/>
                                  </p:stCondLst>
                                  <p:childTnLst>
                                    <p:set>
                                      <p:cBhvr>
                                        <p:cTn dur="1" fill="hold" id="81">
                                          <p:stCondLst>
                                            <p:cond delay="0"/>
                                          </p:stCondLst>
                                        </p:cTn>
                                        <p:tgtEl>
                                          <p:spTgt spid="17427"/>
                                        </p:tgtEl>
                                        <p:attrNameLst>
                                          <p:attrName>style.visibility</p:attrName>
                                        </p:attrNameLst>
                                      </p:cBhvr>
                                      <p:to>
                                        <p:strVal val="visible"/>
                                      </p:to>
                                    </p:set>
                                    <p:anim calcmode="lin" valueType="num">
                                      <p:cBhvr additive="base">
                                        <p:cTn dur="500" fill="hold" id="82"/>
                                        <p:tgtEl>
                                          <p:spTgt spid="17427"/>
                                        </p:tgtEl>
                                        <p:attrNameLst>
                                          <p:attrName>ppt_x</p:attrName>
                                        </p:attrNameLst>
                                      </p:cBhvr>
                                      <p:tavLst>
                                        <p:tav tm="0">
                                          <p:val>
                                            <p:strVal val="1+#ppt_w/2"/>
                                          </p:val>
                                        </p:tav>
                                        <p:tav tm="100000">
                                          <p:val>
                                            <p:strVal val="#ppt_x"/>
                                          </p:val>
                                        </p:tav>
                                      </p:tavLst>
                                    </p:anim>
                                    <p:anim calcmode="lin" valueType="num">
                                      <p:cBhvr additive="base">
                                        <p:cTn dur="500" fill="hold" id="83"/>
                                        <p:tgtEl>
                                          <p:spTgt spid="17427"/>
                                        </p:tgtEl>
                                        <p:attrNameLst>
                                          <p:attrName>ppt_y</p:attrName>
                                        </p:attrNameLst>
                                      </p:cBhvr>
                                      <p:tavLst>
                                        <p:tav tm="0">
                                          <p:val>
                                            <p:strVal val="#ppt_y"/>
                                          </p:val>
                                        </p:tav>
                                        <p:tav tm="100000">
                                          <p:val>
                                            <p:strVal val="#ppt_y"/>
                                          </p:val>
                                        </p:tav>
                                      </p:tavLst>
                                    </p:anim>
                                  </p:childTnLst>
                                </p:cTn>
                              </p:par>
                              <p:par>
                                <p:cTn fill="hold" grpId="0" id="84" nodeType="withEffect" presetClass="entr" presetID="2" presetSubtype="2">
                                  <p:stCondLst>
                                    <p:cond delay="2000"/>
                                  </p:stCondLst>
                                  <p:childTnLst>
                                    <p:set>
                                      <p:cBhvr>
                                        <p:cTn dur="1" fill="hold" id="85">
                                          <p:stCondLst>
                                            <p:cond delay="0"/>
                                          </p:stCondLst>
                                        </p:cTn>
                                        <p:tgtEl>
                                          <p:spTgt spid="17428"/>
                                        </p:tgtEl>
                                        <p:attrNameLst>
                                          <p:attrName>style.visibility</p:attrName>
                                        </p:attrNameLst>
                                      </p:cBhvr>
                                      <p:to>
                                        <p:strVal val="visible"/>
                                      </p:to>
                                    </p:set>
                                    <p:anim calcmode="lin" valueType="num">
                                      <p:cBhvr additive="base">
                                        <p:cTn dur="500" fill="hold" id="86"/>
                                        <p:tgtEl>
                                          <p:spTgt spid="17428"/>
                                        </p:tgtEl>
                                        <p:attrNameLst>
                                          <p:attrName>ppt_x</p:attrName>
                                        </p:attrNameLst>
                                      </p:cBhvr>
                                      <p:tavLst>
                                        <p:tav tm="0">
                                          <p:val>
                                            <p:strVal val="1+#ppt_w/2"/>
                                          </p:val>
                                        </p:tav>
                                        <p:tav tm="100000">
                                          <p:val>
                                            <p:strVal val="#ppt_x"/>
                                          </p:val>
                                        </p:tav>
                                      </p:tavLst>
                                    </p:anim>
                                    <p:anim calcmode="lin" valueType="num">
                                      <p:cBhvr additive="base">
                                        <p:cTn dur="500" fill="hold" id="87"/>
                                        <p:tgtEl>
                                          <p:spTgt spid="17428"/>
                                        </p:tgtEl>
                                        <p:attrNameLst>
                                          <p:attrName>ppt_y</p:attrName>
                                        </p:attrNameLst>
                                      </p:cBhvr>
                                      <p:tavLst>
                                        <p:tav tm="0">
                                          <p:val>
                                            <p:strVal val="#ppt_y"/>
                                          </p:val>
                                        </p:tav>
                                        <p:tav tm="100000">
                                          <p:val>
                                            <p:strVal val="#ppt_y"/>
                                          </p:val>
                                        </p:tav>
                                      </p:tavLst>
                                    </p:anim>
                                  </p:childTnLst>
                                </p:cTn>
                              </p:par>
                              <p:par>
                                <p:cTn fill="hold" grpId="0" id="88" nodeType="withEffect" presetClass="entr" presetID="2" presetSubtype="2">
                                  <p:stCondLst>
                                    <p:cond delay="2400"/>
                                  </p:stCondLst>
                                  <p:childTnLst>
                                    <p:set>
                                      <p:cBhvr>
                                        <p:cTn dur="1" fill="hold" id="89">
                                          <p:stCondLst>
                                            <p:cond delay="0"/>
                                          </p:stCondLst>
                                        </p:cTn>
                                        <p:tgtEl>
                                          <p:spTgt spid="17429"/>
                                        </p:tgtEl>
                                        <p:attrNameLst>
                                          <p:attrName>style.visibility</p:attrName>
                                        </p:attrNameLst>
                                      </p:cBhvr>
                                      <p:to>
                                        <p:strVal val="visible"/>
                                      </p:to>
                                    </p:set>
                                    <p:anim calcmode="lin" valueType="num">
                                      <p:cBhvr additive="base">
                                        <p:cTn dur="500" fill="hold" id="90"/>
                                        <p:tgtEl>
                                          <p:spTgt spid="17429"/>
                                        </p:tgtEl>
                                        <p:attrNameLst>
                                          <p:attrName>ppt_x</p:attrName>
                                        </p:attrNameLst>
                                      </p:cBhvr>
                                      <p:tavLst>
                                        <p:tav tm="0">
                                          <p:val>
                                            <p:strVal val="1+#ppt_w/2"/>
                                          </p:val>
                                        </p:tav>
                                        <p:tav tm="100000">
                                          <p:val>
                                            <p:strVal val="#ppt_x"/>
                                          </p:val>
                                        </p:tav>
                                      </p:tavLst>
                                    </p:anim>
                                    <p:anim calcmode="lin" valueType="num">
                                      <p:cBhvr additive="base">
                                        <p:cTn dur="500" fill="hold" id="91"/>
                                        <p:tgtEl>
                                          <p:spTgt spid="174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14"/>
      <p:bldP grpId="1" spid="17414"/>
      <p:bldP grpId="0" spid="17415"/>
      <p:bldP grpId="1" spid="17415"/>
      <p:bldP grpId="0" spid="17416"/>
      <p:bldP grpId="1" spid="17416"/>
      <p:bldP grpId="0" spid="17417"/>
      <p:bldP grpId="0" spid="17418"/>
      <p:bldP grpId="0" spid="17419"/>
      <p:bldP grpId="0" spid="17420"/>
      <p:bldP grpId="0" spid="17421"/>
      <p:bldP grpId="1" spid="17421"/>
      <p:bldP grpId="0" spid="17422"/>
      <p:bldP grpId="0" spid="17423"/>
      <p:bldP grpId="0" spid="17424"/>
      <p:bldP grpId="0" spid="17425"/>
      <p:bldP grpId="0" spid="17426"/>
      <p:bldP grpId="0" spid="17427"/>
      <p:bldP grpId="0" spid="17428"/>
      <p:bldP grpId="0" spid="17429"/>
      <p:bldP grpId="0" spid="21"/>
      <p:bldP grpId="0" spid="22"/>
      <p:bldP grpId="0" spid="2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6" name="Oval 6"/>
          <p:cNvSpPr>
            <a:spLocks noChangeArrowheads="1"/>
          </p:cNvSpPr>
          <p:nvPr/>
        </p:nvSpPr>
        <p:spPr bwMode="auto">
          <a:xfrm>
            <a:off x="1346200" y="2194669"/>
            <a:ext cx="396875" cy="396875"/>
          </a:xfrm>
          <a:prstGeom prst="ellipse">
            <a:avLst/>
          </a:prstGeom>
          <a:solidFill>
            <a:srgbClr val="C0C0C0"/>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sp>
        <p:nvSpPr>
          <p:cNvPr id="15371" name="Freeform 11"/>
          <p:cNvSpPr/>
          <p:nvPr/>
        </p:nvSpPr>
        <p:spPr bwMode="auto">
          <a:xfrm>
            <a:off x="654050" y="2407394"/>
            <a:ext cx="1765300" cy="885825"/>
          </a:xfrm>
          <a:custGeom>
            <a:gdLst>
              <a:gd fmla="*/ 881338 w 673" name="T0"/>
              <a:gd fmla="*/ 635369 h 336" name="T1"/>
              <a:gd fmla="*/ 249188 w 673" name="T2"/>
              <a:gd fmla="*/ 0 h 336" name="T3"/>
              <a:gd fmla="*/ 0 w 673" name="T4"/>
              <a:gd fmla="*/ 0 h 336" name="T5"/>
              <a:gd fmla="*/ 881338 w 673" name="T6"/>
              <a:gd fmla="*/ 885825 h 336" name="T7"/>
              <a:gd fmla="*/ 1765300 w 673" name="T8"/>
              <a:gd fmla="*/ 0 h 336" name="T9"/>
              <a:gd fmla="*/ 1516112 w 673" name="T10"/>
              <a:gd fmla="*/ 0 h 336" name="T11"/>
              <a:gd fmla="*/ 881338 w 673" name="T12"/>
              <a:gd fmla="*/ 635369 h 33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6" w="673">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1848C0"/>
          </a:solidFill>
          <a:ln>
            <a:noFill/>
          </a:ln>
        </p:spPr>
        <p:txBody>
          <a:bodyPr/>
          <a:lstStyle/>
          <a:p>
            <a:endParaRPr altLang="en-US" lang="zh-CN"/>
          </a:p>
        </p:txBody>
      </p:sp>
      <p:sp>
        <p:nvSpPr>
          <p:cNvPr id="15372" name="Freeform 12"/>
          <p:cNvSpPr/>
          <p:nvPr/>
        </p:nvSpPr>
        <p:spPr bwMode="auto">
          <a:xfrm>
            <a:off x="2170113" y="1519981"/>
            <a:ext cx="1765300" cy="887413"/>
          </a:xfrm>
          <a:custGeom>
            <a:gdLst>
              <a:gd fmla="*/ 883962 w 673" name="T0"/>
              <a:gd fmla="*/ 0 h 337" name="T1"/>
              <a:gd fmla="*/ 0 w 673" name="T2"/>
              <a:gd fmla="*/ 887413 h 337" name="T3"/>
              <a:gd fmla="*/ 249188 w 673" name="T4"/>
              <a:gd fmla="*/ 887413 h 337" name="T5"/>
              <a:gd fmla="*/ 883962 w 673" name="T6"/>
              <a:gd fmla="*/ 250161 h 337" name="T7"/>
              <a:gd fmla="*/ 1516112 w 673" name="T8"/>
              <a:gd fmla="*/ 887413 h 337" name="T9"/>
              <a:gd fmla="*/ 1765300 w 673" name="T10"/>
              <a:gd fmla="*/ 887413 h 337" name="T11"/>
              <a:gd fmla="*/ 883962 w 673" name="T12"/>
              <a:gd fmla="*/ 0 h 33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7" w="673">
                <a:moveTo>
                  <a:pt x="337" y="0"/>
                </a:moveTo>
                <a:cubicBezTo>
                  <a:pt x="151" y="0"/>
                  <a:pt x="0" y="151"/>
                  <a:pt x="0" y="337"/>
                </a:cubicBezTo>
                <a:cubicBezTo>
                  <a:pt x="95" y="337"/>
                  <a:pt x="95" y="337"/>
                  <a:pt x="95" y="337"/>
                </a:cubicBezTo>
                <a:cubicBezTo>
                  <a:pt x="95" y="203"/>
                  <a:pt x="203" y="95"/>
                  <a:pt x="337" y="95"/>
                </a:cubicBezTo>
                <a:cubicBezTo>
                  <a:pt x="470" y="95"/>
                  <a:pt x="578" y="203"/>
                  <a:pt x="578" y="337"/>
                </a:cubicBezTo>
                <a:cubicBezTo>
                  <a:pt x="673" y="337"/>
                  <a:pt x="673" y="337"/>
                  <a:pt x="673" y="337"/>
                </a:cubicBezTo>
                <a:cubicBezTo>
                  <a:pt x="673" y="151"/>
                  <a:pt x="523" y="0"/>
                  <a:pt x="337" y="0"/>
                </a:cubicBezTo>
                <a:close/>
              </a:path>
            </a:pathLst>
          </a:custGeom>
          <a:solidFill>
            <a:srgbClr val="1848C0"/>
          </a:solidFill>
          <a:ln>
            <a:noFill/>
          </a:ln>
        </p:spPr>
        <p:txBody>
          <a:bodyPr/>
          <a:lstStyle/>
          <a:p>
            <a:endParaRPr altLang="en-US" lang="zh-CN"/>
          </a:p>
        </p:txBody>
      </p:sp>
      <p:sp>
        <p:nvSpPr>
          <p:cNvPr id="15373" name="Freeform 13"/>
          <p:cNvSpPr/>
          <p:nvPr/>
        </p:nvSpPr>
        <p:spPr bwMode="auto">
          <a:xfrm>
            <a:off x="3686175" y="2407394"/>
            <a:ext cx="1766888" cy="885825"/>
          </a:xfrm>
          <a:custGeom>
            <a:gdLst>
              <a:gd fmla="*/ 883444 w 674" name="T0"/>
              <a:gd fmla="*/ 635369 h 336" name="T1"/>
              <a:gd fmla="*/ 249042 w 674" name="T2"/>
              <a:gd fmla="*/ 0 h 336" name="T3"/>
              <a:gd fmla="*/ 0 w 674" name="T4"/>
              <a:gd fmla="*/ 0 h 336" name="T5"/>
              <a:gd fmla="*/ 883444 w 674" name="T6"/>
              <a:gd fmla="*/ 885825 h 336" name="T7"/>
              <a:gd fmla="*/ 1766888 w 674" name="T8"/>
              <a:gd fmla="*/ 0 h 336" name="T9"/>
              <a:gd fmla="*/ 1517846 w 674" name="T10"/>
              <a:gd fmla="*/ 0 h 336" name="T11"/>
              <a:gd fmla="*/ 883444 w 674" name="T12"/>
              <a:gd fmla="*/ 635369 h 33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6" w="674">
                <a:moveTo>
                  <a:pt x="337" y="241"/>
                </a:moveTo>
                <a:cubicBezTo>
                  <a:pt x="204"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1" y="241"/>
                  <a:pt x="337" y="241"/>
                </a:cubicBezTo>
                <a:close/>
              </a:path>
            </a:pathLst>
          </a:custGeom>
          <a:solidFill>
            <a:srgbClr val="1848C0"/>
          </a:solidFill>
          <a:ln>
            <a:noFill/>
          </a:ln>
        </p:spPr>
        <p:txBody>
          <a:bodyPr/>
          <a:lstStyle/>
          <a:p>
            <a:endParaRPr altLang="en-US" lang="zh-CN"/>
          </a:p>
        </p:txBody>
      </p:sp>
      <p:sp>
        <p:nvSpPr>
          <p:cNvPr id="15374" name="Freeform 14"/>
          <p:cNvSpPr/>
          <p:nvPr/>
        </p:nvSpPr>
        <p:spPr bwMode="auto">
          <a:xfrm>
            <a:off x="5203825" y="1519981"/>
            <a:ext cx="1765300" cy="887413"/>
          </a:xfrm>
          <a:custGeom>
            <a:gdLst>
              <a:gd fmla="*/ 881338 w 673" name="T0"/>
              <a:gd fmla="*/ 0 h 337" name="T1"/>
              <a:gd fmla="*/ 0 w 673" name="T2"/>
              <a:gd fmla="*/ 887413 h 337" name="T3"/>
              <a:gd fmla="*/ 249188 w 673" name="T4"/>
              <a:gd fmla="*/ 887413 h 337" name="T5"/>
              <a:gd fmla="*/ 881338 w 673" name="T6"/>
              <a:gd fmla="*/ 250161 h 337" name="T7"/>
              <a:gd fmla="*/ 1516112 w 673" name="T8"/>
              <a:gd fmla="*/ 887413 h 337" name="T9"/>
              <a:gd fmla="*/ 1765300 w 673" name="T10"/>
              <a:gd fmla="*/ 887413 h 337" name="T11"/>
              <a:gd fmla="*/ 881338 w 673" name="T12"/>
              <a:gd fmla="*/ 0 h 33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7" w="673">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1848C0"/>
          </a:solidFill>
          <a:ln>
            <a:noFill/>
          </a:ln>
        </p:spPr>
        <p:txBody>
          <a:bodyPr/>
          <a:lstStyle/>
          <a:p>
            <a:endParaRPr altLang="en-US" lang="zh-CN"/>
          </a:p>
        </p:txBody>
      </p:sp>
      <p:sp>
        <p:nvSpPr>
          <p:cNvPr id="15375" name="Freeform 15"/>
          <p:cNvSpPr/>
          <p:nvPr/>
        </p:nvSpPr>
        <p:spPr bwMode="auto">
          <a:xfrm>
            <a:off x="6719888" y="2407394"/>
            <a:ext cx="1766887" cy="885825"/>
          </a:xfrm>
          <a:custGeom>
            <a:gdLst>
              <a:gd fmla="*/ 883444 w 674" name="T0"/>
              <a:gd fmla="*/ 635369 h 336" name="T1"/>
              <a:gd fmla="*/ 249042 w 674" name="T2"/>
              <a:gd fmla="*/ 0 h 336" name="T3"/>
              <a:gd fmla="*/ 0 w 674" name="T4"/>
              <a:gd fmla="*/ 0 h 336" name="T5"/>
              <a:gd fmla="*/ 883444 w 674" name="T6"/>
              <a:gd fmla="*/ 885825 h 336" name="T7"/>
              <a:gd fmla="*/ 1766887 w 674" name="T8"/>
              <a:gd fmla="*/ 0 h 336" name="T9"/>
              <a:gd fmla="*/ 1517845 w 674" name="T10"/>
              <a:gd fmla="*/ 0 h 336" name="T11"/>
              <a:gd fmla="*/ 883444 w 674" name="T12"/>
              <a:gd fmla="*/ 635369 h 33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6" w="674">
                <a:moveTo>
                  <a:pt x="337" y="241"/>
                </a:moveTo>
                <a:cubicBezTo>
                  <a:pt x="203"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0" y="241"/>
                  <a:pt x="337" y="241"/>
                </a:cubicBezTo>
                <a:close/>
              </a:path>
            </a:pathLst>
          </a:custGeom>
          <a:solidFill>
            <a:srgbClr val="1848C0"/>
          </a:solidFill>
          <a:ln>
            <a:noFill/>
          </a:ln>
        </p:spPr>
        <p:txBody>
          <a:bodyPr/>
          <a:lstStyle/>
          <a:p>
            <a:endParaRPr altLang="en-US" lang="zh-CN"/>
          </a:p>
        </p:txBody>
      </p:sp>
      <p:sp>
        <p:nvSpPr>
          <p:cNvPr id="15376" name="Freeform 16"/>
          <p:cNvSpPr/>
          <p:nvPr/>
        </p:nvSpPr>
        <p:spPr bwMode="auto">
          <a:xfrm>
            <a:off x="654050" y="1526331"/>
            <a:ext cx="1765300" cy="887413"/>
          </a:xfrm>
          <a:custGeom>
            <a:gdLst>
              <a:gd fmla="*/ 881338 w 673" name="T0"/>
              <a:gd fmla="*/ 0 h 337" name="T1"/>
              <a:gd fmla="*/ 0 w 673" name="T2"/>
              <a:gd fmla="*/ 887413 h 337" name="T3"/>
              <a:gd fmla="*/ 249188 w 673" name="T4"/>
              <a:gd fmla="*/ 887413 h 337" name="T5"/>
              <a:gd fmla="*/ 881338 w 673" name="T6"/>
              <a:gd fmla="*/ 250161 h 337" name="T7"/>
              <a:gd fmla="*/ 1516112 w 673" name="T8"/>
              <a:gd fmla="*/ 887413 h 337" name="T9"/>
              <a:gd fmla="*/ 1765300 w 673" name="T10"/>
              <a:gd fmla="*/ 887413 h 337" name="T11"/>
              <a:gd fmla="*/ 881338 w 673" name="T12"/>
              <a:gd fmla="*/ 0 h 33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7" w="673">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1848C0"/>
          </a:solidFill>
          <a:ln>
            <a:noFill/>
          </a:ln>
        </p:spPr>
        <p:txBody>
          <a:bodyPr/>
          <a:lstStyle/>
          <a:p>
            <a:endParaRPr altLang="en-US" lang="zh-CN"/>
          </a:p>
        </p:txBody>
      </p:sp>
      <p:sp>
        <p:nvSpPr>
          <p:cNvPr id="15377" name="Freeform 17"/>
          <p:cNvSpPr/>
          <p:nvPr/>
        </p:nvSpPr>
        <p:spPr bwMode="auto">
          <a:xfrm>
            <a:off x="2170113" y="2407394"/>
            <a:ext cx="1765300" cy="885825"/>
          </a:xfrm>
          <a:custGeom>
            <a:gdLst>
              <a:gd fmla="*/ 883962 w 673" name="T0"/>
              <a:gd fmla="*/ 635369 h 336" name="T1"/>
              <a:gd fmla="*/ 249188 w 673" name="T2"/>
              <a:gd fmla="*/ 0 h 336" name="T3"/>
              <a:gd fmla="*/ 0 w 673" name="T4"/>
              <a:gd fmla="*/ 0 h 336" name="T5"/>
              <a:gd fmla="*/ 883962 w 673" name="T6"/>
              <a:gd fmla="*/ 885825 h 336" name="T7"/>
              <a:gd fmla="*/ 1765300 w 673" name="T8"/>
              <a:gd fmla="*/ 0 h 336" name="T9"/>
              <a:gd fmla="*/ 1516112 w 673" name="T10"/>
              <a:gd fmla="*/ 0 h 336" name="T11"/>
              <a:gd fmla="*/ 883962 w 673" name="T12"/>
              <a:gd fmla="*/ 635369 h 33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6" w="673">
                <a:moveTo>
                  <a:pt x="337" y="241"/>
                </a:moveTo>
                <a:cubicBezTo>
                  <a:pt x="203" y="241"/>
                  <a:pt x="95" y="133"/>
                  <a:pt x="95" y="0"/>
                </a:cubicBezTo>
                <a:cubicBezTo>
                  <a:pt x="0" y="0"/>
                  <a:pt x="0" y="0"/>
                  <a:pt x="0" y="0"/>
                </a:cubicBezTo>
                <a:cubicBezTo>
                  <a:pt x="0" y="186"/>
                  <a:pt x="151" y="336"/>
                  <a:pt x="337" y="336"/>
                </a:cubicBezTo>
                <a:cubicBezTo>
                  <a:pt x="523" y="336"/>
                  <a:pt x="673" y="186"/>
                  <a:pt x="673" y="0"/>
                </a:cubicBezTo>
                <a:cubicBezTo>
                  <a:pt x="578" y="0"/>
                  <a:pt x="578" y="0"/>
                  <a:pt x="578" y="0"/>
                </a:cubicBezTo>
                <a:cubicBezTo>
                  <a:pt x="578" y="133"/>
                  <a:pt x="470" y="241"/>
                  <a:pt x="337" y="241"/>
                </a:cubicBezTo>
                <a:close/>
              </a:path>
            </a:pathLst>
          </a:custGeom>
          <a:solidFill>
            <a:srgbClr val="1848C0"/>
          </a:solidFill>
          <a:ln>
            <a:noFill/>
          </a:ln>
        </p:spPr>
        <p:txBody>
          <a:bodyPr/>
          <a:lstStyle/>
          <a:p>
            <a:endParaRPr altLang="en-US" lang="zh-CN"/>
          </a:p>
        </p:txBody>
      </p:sp>
      <p:sp>
        <p:nvSpPr>
          <p:cNvPr id="15378" name="Freeform 18"/>
          <p:cNvSpPr/>
          <p:nvPr/>
        </p:nvSpPr>
        <p:spPr bwMode="auto">
          <a:xfrm>
            <a:off x="3686175" y="1526331"/>
            <a:ext cx="1766888" cy="887413"/>
          </a:xfrm>
          <a:custGeom>
            <a:gdLst>
              <a:gd fmla="*/ 883444 w 674" name="T0"/>
              <a:gd fmla="*/ 0 h 337" name="T1"/>
              <a:gd fmla="*/ 0 w 674" name="T2"/>
              <a:gd fmla="*/ 887413 h 337" name="T3"/>
              <a:gd fmla="*/ 249042 w 674" name="T4"/>
              <a:gd fmla="*/ 887413 h 337" name="T5"/>
              <a:gd fmla="*/ 883444 w 674" name="T6"/>
              <a:gd fmla="*/ 250161 h 337" name="T7"/>
              <a:gd fmla="*/ 1517846 w 674" name="T8"/>
              <a:gd fmla="*/ 887413 h 337" name="T9"/>
              <a:gd fmla="*/ 1766888 w 674" name="T10"/>
              <a:gd fmla="*/ 887413 h 337" name="T11"/>
              <a:gd fmla="*/ 883444 w 674" name="T12"/>
              <a:gd fmla="*/ 0 h 33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7" w="674">
                <a:moveTo>
                  <a:pt x="337" y="0"/>
                </a:moveTo>
                <a:cubicBezTo>
                  <a:pt x="151" y="0"/>
                  <a:pt x="0" y="151"/>
                  <a:pt x="0" y="337"/>
                </a:cubicBezTo>
                <a:cubicBezTo>
                  <a:pt x="95" y="337"/>
                  <a:pt x="95" y="337"/>
                  <a:pt x="95" y="337"/>
                </a:cubicBezTo>
                <a:cubicBezTo>
                  <a:pt x="95" y="203"/>
                  <a:pt x="204" y="95"/>
                  <a:pt x="337" y="95"/>
                </a:cubicBezTo>
                <a:cubicBezTo>
                  <a:pt x="471" y="95"/>
                  <a:pt x="579" y="203"/>
                  <a:pt x="579" y="337"/>
                </a:cubicBezTo>
                <a:cubicBezTo>
                  <a:pt x="674" y="337"/>
                  <a:pt x="674" y="337"/>
                  <a:pt x="674" y="337"/>
                </a:cubicBezTo>
                <a:cubicBezTo>
                  <a:pt x="674" y="151"/>
                  <a:pt x="523" y="0"/>
                  <a:pt x="337" y="0"/>
                </a:cubicBezTo>
                <a:close/>
              </a:path>
            </a:pathLst>
          </a:custGeom>
          <a:solidFill>
            <a:srgbClr val="1848C0"/>
          </a:solidFill>
          <a:ln>
            <a:noFill/>
          </a:ln>
        </p:spPr>
        <p:txBody>
          <a:bodyPr/>
          <a:lstStyle/>
          <a:p>
            <a:endParaRPr altLang="en-US" lang="zh-CN"/>
          </a:p>
        </p:txBody>
      </p:sp>
      <p:sp>
        <p:nvSpPr>
          <p:cNvPr id="15379" name="Freeform 19"/>
          <p:cNvSpPr/>
          <p:nvPr/>
        </p:nvSpPr>
        <p:spPr bwMode="auto">
          <a:xfrm>
            <a:off x="5203825" y="2407394"/>
            <a:ext cx="1765300" cy="885825"/>
          </a:xfrm>
          <a:custGeom>
            <a:gdLst>
              <a:gd fmla="*/ 881338 w 673" name="T0"/>
              <a:gd fmla="*/ 635369 h 336" name="T1"/>
              <a:gd fmla="*/ 249188 w 673" name="T2"/>
              <a:gd fmla="*/ 0 h 336" name="T3"/>
              <a:gd fmla="*/ 0 w 673" name="T4"/>
              <a:gd fmla="*/ 0 h 336" name="T5"/>
              <a:gd fmla="*/ 881338 w 673" name="T6"/>
              <a:gd fmla="*/ 885825 h 336" name="T7"/>
              <a:gd fmla="*/ 1765300 w 673" name="T8"/>
              <a:gd fmla="*/ 0 h 336" name="T9"/>
              <a:gd fmla="*/ 1516112 w 673" name="T10"/>
              <a:gd fmla="*/ 0 h 336" name="T11"/>
              <a:gd fmla="*/ 881338 w 673" name="T12"/>
              <a:gd fmla="*/ 635369 h 33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6" w="673">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1848C0"/>
          </a:solidFill>
          <a:ln>
            <a:noFill/>
          </a:ln>
        </p:spPr>
        <p:txBody>
          <a:bodyPr/>
          <a:lstStyle/>
          <a:p>
            <a:endParaRPr altLang="en-US" lang="zh-CN"/>
          </a:p>
        </p:txBody>
      </p:sp>
      <p:sp>
        <p:nvSpPr>
          <p:cNvPr id="15380" name="Freeform 20"/>
          <p:cNvSpPr/>
          <p:nvPr/>
        </p:nvSpPr>
        <p:spPr bwMode="auto">
          <a:xfrm>
            <a:off x="6719888" y="1526331"/>
            <a:ext cx="1766887" cy="887413"/>
          </a:xfrm>
          <a:custGeom>
            <a:gdLst>
              <a:gd fmla="*/ 883444 w 674" name="T0"/>
              <a:gd fmla="*/ 0 h 337" name="T1"/>
              <a:gd fmla="*/ 0 w 674" name="T2"/>
              <a:gd fmla="*/ 887413 h 337" name="T3"/>
              <a:gd fmla="*/ 249042 w 674" name="T4"/>
              <a:gd fmla="*/ 887413 h 337" name="T5"/>
              <a:gd fmla="*/ 883444 w 674" name="T6"/>
              <a:gd fmla="*/ 250161 h 337" name="T7"/>
              <a:gd fmla="*/ 1517845 w 674" name="T8"/>
              <a:gd fmla="*/ 887413 h 337" name="T9"/>
              <a:gd fmla="*/ 1766887 w 674" name="T10"/>
              <a:gd fmla="*/ 887413 h 337" name="T11"/>
              <a:gd fmla="*/ 883444 w 674" name="T12"/>
              <a:gd fmla="*/ 0 h 33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7" w="674">
                <a:moveTo>
                  <a:pt x="337" y="0"/>
                </a:moveTo>
                <a:cubicBezTo>
                  <a:pt x="151" y="0"/>
                  <a:pt x="0" y="151"/>
                  <a:pt x="0" y="337"/>
                </a:cubicBezTo>
                <a:cubicBezTo>
                  <a:pt x="95" y="337"/>
                  <a:pt x="95" y="337"/>
                  <a:pt x="95" y="337"/>
                </a:cubicBezTo>
                <a:cubicBezTo>
                  <a:pt x="95" y="203"/>
                  <a:pt x="203" y="95"/>
                  <a:pt x="337" y="95"/>
                </a:cubicBezTo>
                <a:cubicBezTo>
                  <a:pt x="470" y="95"/>
                  <a:pt x="579" y="203"/>
                  <a:pt x="579" y="337"/>
                </a:cubicBezTo>
                <a:cubicBezTo>
                  <a:pt x="674" y="337"/>
                  <a:pt x="674" y="337"/>
                  <a:pt x="674" y="337"/>
                </a:cubicBezTo>
                <a:cubicBezTo>
                  <a:pt x="674" y="151"/>
                  <a:pt x="523" y="0"/>
                  <a:pt x="337" y="0"/>
                </a:cubicBezTo>
                <a:close/>
              </a:path>
            </a:pathLst>
          </a:custGeom>
          <a:solidFill>
            <a:srgbClr val="1848C0"/>
          </a:solidFill>
          <a:ln>
            <a:noFill/>
          </a:ln>
        </p:spPr>
        <p:txBody>
          <a:bodyPr/>
          <a:lstStyle/>
          <a:p>
            <a:endParaRPr altLang="en-US" lang="zh-CN"/>
          </a:p>
        </p:txBody>
      </p:sp>
      <p:grpSp>
        <p:nvGrpSpPr>
          <p:cNvPr id="5" name="组合 4"/>
          <p:cNvGrpSpPr/>
          <p:nvPr/>
        </p:nvGrpSpPr>
        <p:grpSpPr>
          <a:xfrm>
            <a:off x="7413625" y="2194669"/>
            <a:ext cx="396875" cy="396875"/>
            <a:chOff x="7413625" y="1862138"/>
            <a:chExt cx="396875" cy="396875"/>
          </a:xfrm>
        </p:grpSpPr>
        <p:sp>
          <p:nvSpPr>
            <p:cNvPr id="15365" name="Oval 5"/>
            <p:cNvSpPr>
              <a:spLocks noChangeArrowheads="1"/>
            </p:cNvSpPr>
            <p:nvPr/>
          </p:nvSpPr>
          <p:spPr bwMode="auto">
            <a:xfrm>
              <a:off x="7413625" y="1862138"/>
              <a:ext cx="396875" cy="396875"/>
            </a:xfrm>
            <a:prstGeom prst="ellipse">
              <a:avLst/>
            </a:prstGeom>
            <a:solidFill>
              <a:srgbClr val="C0C0C0"/>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nvGrpSpPr>
            <p:cNvPr id="15381" name="Group 21"/>
            <p:cNvGrpSpPr/>
            <p:nvPr/>
          </p:nvGrpSpPr>
          <p:grpSpPr>
            <a:xfrm>
              <a:off x="7539038" y="2016125"/>
              <a:ext cx="141287" cy="103188"/>
              <a:chExt cx="89" cy="65"/>
            </a:xfrm>
          </p:grpSpPr>
          <p:sp>
            <p:nvSpPr>
              <p:cNvPr id="15402" name="Oval 22"/>
              <p:cNvSpPr>
                <a:spLocks noChangeArrowheads="1"/>
              </p:cNvSpPr>
              <p:nvPr/>
            </p:nvSpPr>
            <p:spPr bwMode="auto">
              <a:xfrm>
                <a:off x="32" y="23"/>
                <a:ext cx="26" cy="28"/>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5403" name="Freeform 23"/>
              <p:cNvSpPr>
                <a:spLocks noEditPoints="1"/>
              </p:cNvSpPr>
              <p:nvPr/>
            </p:nvSpPr>
            <p:spPr bwMode="auto">
              <a:xfrm>
                <a:off x="0" y="0"/>
                <a:ext cx="89" cy="65"/>
              </a:xfrm>
              <a:custGeom>
                <a:gdLst>
                  <a:gd fmla="*/ 84 w 54" name="T0"/>
                  <a:gd fmla="*/ 10 h 39" name="T1"/>
                  <a:gd fmla="*/ 63 w 54" name="T2"/>
                  <a:gd fmla="*/ 10 h 39" name="T3"/>
                  <a:gd fmla="*/ 61 w 54" name="T4"/>
                  <a:gd fmla="*/ 5 h 39" name="T5"/>
                  <a:gd fmla="*/ 56 w 54" name="T6"/>
                  <a:gd fmla="*/ 0 h 39" name="T7"/>
                  <a:gd fmla="*/ 33 w 54" name="T8"/>
                  <a:gd fmla="*/ 0 h 39" name="T9"/>
                  <a:gd fmla="*/ 26 w 54" name="T10"/>
                  <a:gd fmla="*/ 5 h 39" name="T11"/>
                  <a:gd fmla="*/ 26 w 54" name="T12"/>
                  <a:gd fmla="*/ 10 h 39" name="T13"/>
                  <a:gd fmla="*/ 3 w 54" name="T14"/>
                  <a:gd fmla="*/ 10 h 39" name="T15"/>
                  <a:gd fmla="*/ 0 w 54" name="T16"/>
                  <a:gd fmla="*/ 13 h 39" name="T17"/>
                  <a:gd fmla="*/ 0 w 54" name="T18"/>
                  <a:gd fmla="*/ 62 h 39" name="T19"/>
                  <a:gd fmla="*/ 3 w 54" name="T20"/>
                  <a:gd fmla="*/ 65 h 39" name="T21"/>
                  <a:gd fmla="*/ 84 w 54" name="T22"/>
                  <a:gd fmla="*/ 65 h 39" name="T23"/>
                  <a:gd fmla="*/ 89 w 54" name="T24"/>
                  <a:gd fmla="*/ 62 h 39" name="T25"/>
                  <a:gd fmla="*/ 89 w 54" name="T26"/>
                  <a:gd fmla="*/ 13 h 39" name="T27"/>
                  <a:gd fmla="*/ 84 w 54" name="T28"/>
                  <a:gd fmla="*/ 10 h 39" name="T29"/>
                  <a:gd fmla="*/ 45 w 54" name="T30"/>
                  <a:gd fmla="*/ 60 h 39" name="T31"/>
                  <a:gd fmla="*/ 21 w 54" name="T32"/>
                  <a:gd fmla="*/ 38 h 39" name="T33"/>
                  <a:gd fmla="*/ 45 w 54" name="T34"/>
                  <a:gd fmla="*/ 15 h 39" name="T35"/>
                  <a:gd fmla="*/ 68 w 54" name="T36"/>
                  <a:gd fmla="*/ 38 h 39" name="T37"/>
                  <a:gd fmla="*/ 45 w 54" name="T38"/>
                  <a:gd fmla="*/ 60 h 39" name="T39"/>
                  <a:gd fmla="*/ 84 w 54" name="T40"/>
                  <a:gd fmla="*/ 20 h 39" name="T41"/>
                  <a:gd fmla="*/ 64 w 54" name="T42"/>
                  <a:gd fmla="*/ 20 h 39" name="T43"/>
                  <a:gd fmla="*/ 64 w 54" name="T44"/>
                  <a:gd fmla="*/ 15 h 39" name="T45"/>
                  <a:gd fmla="*/ 84 w 54" name="T46"/>
                  <a:gd fmla="*/ 15 h 39" name="T47"/>
                  <a:gd fmla="*/ 84 w 54" name="T48"/>
                  <a:gd fmla="*/ 20 h 3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9" w="54">
                    <a:moveTo>
                      <a:pt x="51" y="6"/>
                    </a:moveTo>
                    <a:cubicBezTo>
                      <a:pt x="38" y="6"/>
                      <a:pt x="38" y="6"/>
                      <a:pt x="38" y="6"/>
                    </a:cubicBezTo>
                    <a:cubicBezTo>
                      <a:pt x="37" y="3"/>
                      <a:pt x="37" y="3"/>
                      <a:pt x="37" y="3"/>
                    </a:cubicBezTo>
                    <a:cubicBezTo>
                      <a:pt x="37" y="1"/>
                      <a:pt x="36" y="0"/>
                      <a:pt x="34" y="0"/>
                    </a:cubicBezTo>
                    <a:cubicBezTo>
                      <a:pt x="20" y="0"/>
                      <a:pt x="20" y="0"/>
                      <a:pt x="20" y="0"/>
                    </a:cubicBezTo>
                    <a:cubicBezTo>
                      <a:pt x="18" y="0"/>
                      <a:pt x="16" y="1"/>
                      <a:pt x="16" y="3"/>
                    </a:cubicBezTo>
                    <a:cubicBezTo>
                      <a:pt x="16" y="6"/>
                      <a:pt x="16" y="6"/>
                      <a:pt x="16" y="6"/>
                    </a:cubicBezTo>
                    <a:cubicBezTo>
                      <a:pt x="2" y="6"/>
                      <a:pt x="2" y="6"/>
                      <a:pt x="2" y="6"/>
                    </a:cubicBezTo>
                    <a:cubicBezTo>
                      <a:pt x="1" y="6"/>
                      <a:pt x="0" y="7"/>
                      <a:pt x="0" y="8"/>
                    </a:cubicBezTo>
                    <a:cubicBezTo>
                      <a:pt x="0" y="37"/>
                      <a:pt x="0" y="37"/>
                      <a:pt x="0" y="37"/>
                    </a:cubicBezTo>
                    <a:cubicBezTo>
                      <a:pt x="0" y="38"/>
                      <a:pt x="1" y="39"/>
                      <a:pt x="2" y="39"/>
                    </a:cubicBezTo>
                    <a:cubicBezTo>
                      <a:pt x="51" y="39"/>
                      <a:pt x="51" y="39"/>
                      <a:pt x="51" y="39"/>
                    </a:cubicBezTo>
                    <a:cubicBezTo>
                      <a:pt x="53" y="39"/>
                      <a:pt x="54" y="38"/>
                      <a:pt x="54" y="37"/>
                    </a:cubicBezTo>
                    <a:cubicBezTo>
                      <a:pt x="54" y="8"/>
                      <a:pt x="54" y="8"/>
                      <a:pt x="54" y="8"/>
                    </a:cubicBezTo>
                    <a:cubicBezTo>
                      <a:pt x="54" y="7"/>
                      <a:pt x="53" y="6"/>
                      <a:pt x="51" y="6"/>
                    </a:cubicBezTo>
                    <a:close/>
                    <a:moveTo>
                      <a:pt x="27" y="36"/>
                    </a:moveTo>
                    <a:cubicBezTo>
                      <a:pt x="19" y="36"/>
                      <a:pt x="13" y="30"/>
                      <a:pt x="13" y="23"/>
                    </a:cubicBezTo>
                    <a:cubicBezTo>
                      <a:pt x="13" y="15"/>
                      <a:pt x="19" y="9"/>
                      <a:pt x="27" y="9"/>
                    </a:cubicBezTo>
                    <a:cubicBezTo>
                      <a:pt x="34" y="9"/>
                      <a:pt x="41" y="15"/>
                      <a:pt x="41" y="23"/>
                    </a:cubicBezTo>
                    <a:cubicBezTo>
                      <a:pt x="41" y="30"/>
                      <a:pt x="34" y="36"/>
                      <a:pt x="27" y="36"/>
                    </a:cubicBezTo>
                    <a:close/>
                    <a:moveTo>
                      <a:pt x="51" y="12"/>
                    </a:moveTo>
                    <a:cubicBezTo>
                      <a:pt x="39" y="12"/>
                      <a:pt x="39" y="12"/>
                      <a:pt x="39" y="12"/>
                    </a:cubicBezTo>
                    <a:cubicBezTo>
                      <a:pt x="39" y="9"/>
                      <a:pt x="39" y="9"/>
                      <a:pt x="39" y="9"/>
                    </a:cubicBezTo>
                    <a:cubicBezTo>
                      <a:pt x="51" y="9"/>
                      <a:pt x="51" y="9"/>
                      <a:pt x="51" y="9"/>
                    </a:cubicBezTo>
                    <a:lnTo>
                      <a:pt x="51" y="1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grpSp>
        <p:nvGrpSpPr>
          <p:cNvPr id="4" name="组合 3"/>
          <p:cNvGrpSpPr/>
          <p:nvPr/>
        </p:nvGrpSpPr>
        <p:grpSpPr>
          <a:xfrm>
            <a:off x="5897563" y="2194669"/>
            <a:ext cx="396875" cy="396875"/>
            <a:chOff x="5897563" y="1862138"/>
            <a:chExt cx="396875" cy="396875"/>
          </a:xfrm>
        </p:grpSpPr>
        <p:sp>
          <p:nvSpPr>
            <p:cNvPr id="15364" name="Oval 4"/>
            <p:cNvSpPr>
              <a:spLocks noChangeArrowheads="1"/>
            </p:cNvSpPr>
            <p:nvPr/>
          </p:nvSpPr>
          <p:spPr bwMode="auto">
            <a:xfrm>
              <a:off x="5897563" y="1862138"/>
              <a:ext cx="396875" cy="396875"/>
            </a:xfrm>
            <a:prstGeom prst="ellipse">
              <a:avLst/>
            </a:prstGeom>
            <a:solidFill>
              <a:srgbClr val="C0C0C0"/>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sp>
          <p:nvSpPr>
            <p:cNvPr id="15382" name="Freeform 24"/>
            <p:cNvSpPr>
              <a:spLocks noEditPoints="1"/>
            </p:cNvSpPr>
            <p:nvPr/>
          </p:nvSpPr>
          <p:spPr bwMode="auto">
            <a:xfrm>
              <a:off x="6018213" y="2001838"/>
              <a:ext cx="147637" cy="144462"/>
            </a:xfrm>
            <a:custGeom>
              <a:gdLst>
                <a:gd fmla="*/ 139728 w 56" name="T0"/>
                <a:gd fmla="*/ 0 h 55" name="T1"/>
                <a:gd fmla="*/ 10546 w 56" name="T2"/>
                <a:gd fmla="*/ 0 h 55" name="T3"/>
                <a:gd fmla="*/ 0 w 56" name="T4"/>
                <a:gd fmla="*/ 7880 h 55" name="T5"/>
                <a:gd fmla="*/ 0 w 56" name="T6"/>
                <a:gd fmla="*/ 105063 h 55" name="T7"/>
                <a:gd fmla="*/ 10546 w 56" name="T8"/>
                <a:gd fmla="*/ 112943 h 55" name="T9"/>
                <a:gd fmla="*/ 139728 w 56" name="T10"/>
                <a:gd fmla="*/ 112943 h 55" name="T11"/>
                <a:gd fmla="*/ 147637 w 56" name="T12"/>
                <a:gd fmla="*/ 105063 h 55" name="T13"/>
                <a:gd fmla="*/ 147637 w 56" name="T14"/>
                <a:gd fmla="*/ 7880 h 55" name="T15"/>
                <a:gd fmla="*/ 139728 w 56" name="T16"/>
                <a:gd fmla="*/ 0 h 55" name="T17"/>
                <a:gd fmla="*/ 139728 w 56" name="T18"/>
                <a:gd fmla="*/ 81424 h 55" name="T19"/>
                <a:gd fmla="*/ 129182 w 56" name="T20"/>
                <a:gd fmla="*/ 91930 h 55" name="T21"/>
                <a:gd fmla="*/ 18455 w 56" name="T22"/>
                <a:gd fmla="*/ 91930 h 55" name="T23"/>
                <a:gd fmla="*/ 10546 w 56" name="T24"/>
                <a:gd fmla="*/ 81424 h 55" name="T25"/>
                <a:gd fmla="*/ 10546 w 56" name="T26"/>
                <a:gd fmla="*/ 18386 h 55" name="T27"/>
                <a:gd fmla="*/ 18455 w 56" name="T28"/>
                <a:gd fmla="*/ 7880 h 55" name="T29"/>
                <a:gd fmla="*/ 129182 w 56" name="T30"/>
                <a:gd fmla="*/ 7880 h 55" name="T31"/>
                <a:gd fmla="*/ 139728 w 56" name="T32"/>
                <a:gd fmla="*/ 18386 h 55" name="T33"/>
                <a:gd fmla="*/ 139728 w 56" name="T34"/>
                <a:gd fmla="*/ 81424 h 55" name="T35"/>
                <a:gd fmla="*/ 84364 w 56" name="T36"/>
                <a:gd fmla="*/ 118196 h 55" name="T37"/>
                <a:gd fmla="*/ 89637 w 56" name="T38"/>
                <a:gd fmla="*/ 123449 h 55" name="T39"/>
                <a:gd fmla="*/ 89637 w 56" name="T40"/>
                <a:gd fmla="*/ 126076 h 55" name="T41"/>
                <a:gd fmla="*/ 92273 w 56" name="T42"/>
                <a:gd fmla="*/ 133956 h 55" name="T43"/>
                <a:gd fmla="*/ 102819 w 56" name="T44"/>
                <a:gd fmla="*/ 141835 h 55" name="T45"/>
                <a:gd fmla="*/ 102819 w 56" name="T46"/>
                <a:gd fmla="*/ 144462 h 55" name="T47"/>
                <a:gd fmla="*/ 47455 w 56" name="T48"/>
                <a:gd fmla="*/ 144462 h 55" name="T49"/>
                <a:gd fmla="*/ 47455 w 56" name="T50"/>
                <a:gd fmla="*/ 141835 h 55" name="T51"/>
                <a:gd fmla="*/ 58000 w 56" name="T52"/>
                <a:gd fmla="*/ 133956 h 55" name="T53"/>
                <a:gd fmla="*/ 60637 w 56" name="T54"/>
                <a:gd fmla="*/ 126076 h 55" name="T55"/>
                <a:gd fmla="*/ 60637 w 56" name="T56"/>
                <a:gd fmla="*/ 123449 h 55" name="T57"/>
                <a:gd fmla="*/ 65909 w 56" name="T58"/>
                <a:gd fmla="*/ 118196 h 55" name="T59"/>
                <a:gd fmla="*/ 84364 w 56" name="T60"/>
                <a:gd fmla="*/ 118196 h 55"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55" w="56">
                  <a:moveTo>
                    <a:pt x="53" y="0"/>
                  </a:moveTo>
                  <a:cubicBezTo>
                    <a:pt x="4" y="0"/>
                    <a:pt x="4" y="0"/>
                    <a:pt x="4" y="0"/>
                  </a:cubicBezTo>
                  <a:cubicBezTo>
                    <a:pt x="2" y="0"/>
                    <a:pt x="0" y="1"/>
                    <a:pt x="0" y="3"/>
                  </a:cubicBezTo>
                  <a:cubicBezTo>
                    <a:pt x="0" y="40"/>
                    <a:pt x="0" y="40"/>
                    <a:pt x="0" y="40"/>
                  </a:cubicBezTo>
                  <a:cubicBezTo>
                    <a:pt x="0" y="42"/>
                    <a:pt x="2" y="43"/>
                    <a:pt x="4" y="43"/>
                  </a:cubicBezTo>
                  <a:cubicBezTo>
                    <a:pt x="53" y="43"/>
                    <a:pt x="53" y="43"/>
                    <a:pt x="53" y="43"/>
                  </a:cubicBezTo>
                  <a:cubicBezTo>
                    <a:pt x="55" y="43"/>
                    <a:pt x="56" y="42"/>
                    <a:pt x="56" y="40"/>
                  </a:cubicBezTo>
                  <a:cubicBezTo>
                    <a:pt x="56" y="3"/>
                    <a:pt x="56" y="3"/>
                    <a:pt x="56" y="3"/>
                  </a:cubicBezTo>
                  <a:cubicBezTo>
                    <a:pt x="56" y="1"/>
                    <a:pt x="55" y="0"/>
                    <a:pt x="53" y="0"/>
                  </a:cubicBezTo>
                  <a:close/>
                  <a:moveTo>
                    <a:pt x="53" y="31"/>
                  </a:moveTo>
                  <a:cubicBezTo>
                    <a:pt x="53" y="33"/>
                    <a:pt x="51" y="35"/>
                    <a:pt x="49" y="35"/>
                  </a:cubicBezTo>
                  <a:cubicBezTo>
                    <a:pt x="7" y="35"/>
                    <a:pt x="7" y="35"/>
                    <a:pt x="7" y="35"/>
                  </a:cubicBezTo>
                  <a:cubicBezTo>
                    <a:pt x="5" y="35"/>
                    <a:pt x="4" y="33"/>
                    <a:pt x="4" y="31"/>
                  </a:cubicBezTo>
                  <a:cubicBezTo>
                    <a:pt x="4" y="7"/>
                    <a:pt x="4" y="7"/>
                    <a:pt x="4" y="7"/>
                  </a:cubicBezTo>
                  <a:cubicBezTo>
                    <a:pt x="4" y="5"/>
                    <a:pt x="5" y="3"/>
                    <a:pt x="7" y="3"/>
                  </a:cubicBezTo>
                  <a:cubicBezTo>
                    <a:pt x="49" y="3"/>
                    <a:pt x="49" y="3"/>
                    <a:pt x="49" y="3"/>
                  </a:cubicBezTo>
                  <a:cubicBezTo>
                    <a:pt x="51" y="3"/>
                    <a:pt x="53" y="5"/>
                    <a:pt x="53" y="7"/>
                  </a:cubicBezTo>
                  <a:lnTo>
                    <a:pt x="53" y="31"/>
                  </a:lnTo>
                  <a:close/>
                  <a:moveTo>
                    <a:pt x="32" y="45"/>
                  </a:moveTo>
                  <a:cubicBezTo>
                    <a:pt x="33" y="45"/>
                    <a:pt x="34" y="46"/>
                    <a:pt x="34" y="47"/>
                  </a:cubicBezTo>
                  <a:cubicBezTo>
                    <a:pt x="34" y="48"/>
                    <a:pt x="34" y="48"/>
                    <a:pt x="34" y="48"/>
                  </a:cubicBezTo>
                  <a:cubicBezTo>
                    <a:pt x="34" y="49"/>
                    <a:pt x="34" y="51"/>
                    <a:pt x="35" y="51"/>
                  </a:cubicBezTo>
                  <a:cubicBezTo>
                    <a:pt x="39" y="54"/>
                    <a:pt x="39" y="54"/>
                    <a:pt x="39" y="54"/>
                  </a:cubicBezTo>
                  <a:cubicBezTo>
                    <a:pt x="40" y="55"/>
                    <a:pt x="40" y="55"/>
                    <a:pt x="39" y="55"/>
                  </a:cubicBezTo>
                  <a:cubicBezTo>
                    <a:pt x="18" y="55"/>
                    <a:pt x="18" y="55"/>
                    <a:pt x="18" y="55"/>
                  </a:cubicBezTo>
                  <a:cubicBezTo>
                    <a:pt x="17" y="55"/>
                    <a:pt x="17" y="55"/>
                    <a:pt x="18" y="54"/>
                  </a:cubicBezTo>
                  <a:cubicBezTo>
                    <a:pt x="22" y="51"/>
                    <a:pt x="22" y="51"/>
                    <a:pt x="22" y="51"/>
                  </a:cubicBezTo>
                  <a:cubicBezTo>
                    <a:pt x="22" y="51"/>
                    <a:pt x="23" y="49"/>
                    <a:pt x="23" y="48"/>
                  </a:cubicBezTo>
                  <a:cubicBezTo>
                    <a:pt x="23" y="47"/>
                    <a:pt x="23" y="47"/>
                    <a:pt x="23" y="47"/>
                  </a:cubicBezTo>
                  <a:cubicBezTo>
                    <a:pt x="23" y="46"/>
                    <a:pt x="24" y="45"/>
                    <a:pt x="25" y="45"/>
                  </a:cubicBezTo>
                  <a:lnTo>
                    <a:pt x="32" y="45"/>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3" name="组合 2"/>
          <p:cNvGrpSpPr/>
          <p:nvPr/>
        </p:nvGrpSpPr>
        <p:grpSpPr>
          <a:xfrm>
            <a:off x="4373563" y="2194669"/>
            <a:ext cx="396875" cy="396875"/>
            <a:chOff x="4373563" y="1862138"/>
            <a:chExt cx="396875" cy="396875"/>
          </a:xfrm>
        </p:grpSpPr>
        <p:sp>
          <p:nvSpPr>
            <p:cNvPr id="15363" name="Oval 3"/>
            <p:cNvSpPr>
              <a:spLocks noChangeArrowheads="1"/>
            </p:cNvSpPr>
            <p:nvPr/>
          </p:nvSpPr>
          <p:spPr bwMode="auto">
            <a:xfrm>
              <a:off x="4373563" y="1862138"/>
              <a:ext cx="396875" cy="396875"/>
            </a:xfrm>
            <a:prstGeom prst="ellipse">
              <a:avLst/>
            </a:prstGeom>
            <a:solidFill>
              <a:srgbClr val="C0C0C0"/>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nvGrpSpPr>
            <p:cNvPr id="15383" name="Group 25"/>
            <p:cNvGrpSpPr/>
            <p:nvPr/>
          </p:nvGrpSpPr>
          <p:grpSpPr>
            <a:xfrm>
              <a:off x="4483100" y="2027238"/>
              <a:ext cx="173038" cy="92075"/>
              <a:chExt cx="109" cy="58"/>
            </a:xfrm>
          </p:grpSpPr>
          <p:sp>
            <p:nvSpPr>
              <p:cNvPr id="15400" name="Freeform 26"/>
              <p:cNvSpPr/>
              <p:nvPr/>
            </p:nvSpPr>
            <p:spPr bwMode="auto">
              <a:xfrm>
                <a:off x="36" y="0"/>
                <a:ext cx="73" cy="58"/>
              </a:xfrm>
              <a:custGeom>
                <a:gdLst>
                  <a:gd fmla="*/ 0 w 44" name="T0"/>
                  <a:gd fmla="*/ 0 h 35" name="T1"/>
                  <a:gd fmla="*/ 53 w 44" name="T2"/>
                  <a:gd fmla="*/ 0 h 35" name="T3"/>
                  <a:gd fmla="*/ 56 w 44" name="T4"/>
                  <a:gd fmla="*/ 3 h 35" name="T5"/>
                  <a:gd fmla="*/ 56 w 44" name="T6"/>
                  <a:gd fmla="*/ 35 h 35" name="T7"/>
                  <a:gd fmla="*/ 73 w 44" name="T8"/>
                  <a:gd fmla="*/ 35 h 35" name="T9"/>
                  <a:gd fmla="*/ 51 w 44" name="T10"/>
                  <a:gd fmla="*/ 58 h 35" name="T11"/>
                  <a:gd fmla="*/ 50 w 44" name="T12"/>
                  <a:gd fmla="*/ 58 h 35" name="T13"/>
                  <a:gd fmla="*/ 28 w 44" name="T14"/>
                  <a:gd fmla="*/ 35 h 35" name="T15"/>
                  <a:gd fmla="*/ 45 w 44" name="T16"/>
                  <a:gd fmla="*/ 35 h 35" name="T17"/>
                  <a:gd fmla="*/ 45 w 44" name="T18"/>
                  <a:gd fmla="*/ 12 h 35" name="T19"/>
                  <a:gd fmla="*/ 12 w 44" name="T20"/>
                  <a:gd fmla="*/ 12 h 35" name="T21"/>
                  <a:gd fmla="*/ 0 w 44" name="T22"/>
                  <a:gd fmla="*/ 0 h 3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5" w="44">
                    <a:moveTo>
                      <a:pt x="0" y="0"/>
                    </a:moveTo>
                    <a:cubicBezTo>
                      <a:pt x="8" y="0"/>
                      <a:pt x="25" y="0"/>
                      <a:pt x="32" y="0"/>
                    </a:cubicBezTo>
                    <a:cubicBezTo>
                      <a:pt x="33" y="0"/>
                      <a:pt x="34" y="1"/>
                      <a:pt x="34" y="2"/>
                    </a:cubicBezTo>
                    <a:cubicBezTo>
                      <a:pt x="34" y="8"/>
                      <a:pt x="34" y="14"/>
                      <a:pt x="34" y="21"/>
                    </a:cubicBezTo>
                    <a:cubicBezTo>
                      <a:pt x="38" y="21"/>
                      <a:pt x="41" y="21"/>
                      <a:pt x="44" y="21"/>
                    </a:cubicBezTo>
                    <a:cubicBezTo>
                      <a:pt x="40" y="25"/>
                      <a:pt x="35" y="30"/>
                      <a:pt x="31" y="35"/>
                    </a:cubicBezTo>
                    <a:cubicBezTo>
                      <a:pt x="31" y="35"/>
                      <a:pt x="31" y="35"/>
                      <a:pt x="30" y="35"/>
                    </a:cubicBezTo>
                    <a:cubicBezTo>
                      <a:pt x="26" y="30"/>
                      <a:pt x="22" y="25"/>
                      <a:pt x="17" y="21"/>
                    </a:cubicBezTo>
                    <a:cubicBezTo>
                      <a:pt x="21" y="21"/>
                      <a:pt x="24" y="21"/>
                      <a:pt x="27" y="21"/>
                    </a:cubicBezTo>
                    <a:cubicBezTo>
                      <a:pt x="27" y="16"/>
                      <a:pt x="27" y="12"/>
                      <a:pt x="27" y="7"/>
                    </a:cubicBezTo>
                    <a:cubicBezTo>
                      <a:pt x="24" y="7"/>
                      <a:pt x="11" y="7"/>
                      <a:pt x="7" y="7"/>
                    </a:cubicBezTo>
                    <a:cubicBezTo>
                      <a:pt x="5" y="5"/>
                      <a:pt x="3" y="2"/>
                      <a:pt x="0"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5401" name="Freeform 27"/>
              <p:cNvSpPr/>
              <p:nvPr/>
            </p:nvSpPr>
            <p:spPr bwMode="auto">
              <a:xfrm>
                <a:off x="0" y="0"/>
                <a:ext cx="73" cy="58"/>
              </a:xfrm>
              <a:custGeom>
                <a:gdLst>
                  <a:gd fmla="*/ 22 w 44" name="T0"/>
                  <a:gd fmla="*/ 0 h 35" name="T1"/>
                  <a:gd fmla="*/ 23 w 44" name="T2"/>
                  <a:gd fmla="*/ 0 h 35" name="T3"/>
                  <a:gd fmla="*/ 45 w 44" name="T4"/>
                  <a:gd fmla="*/ 25 h 35" name="T5"/>
                  <a:gd fmla="*/ 28 w 44" name="T6"/>
                  <a:gd fmla="*/ 25 h 35" name="T7"/>
                  <a:gd fmla="*/ 28 w 44" name="T8"/>
                  <a:gd fmla="*/ 46 h 35" name="T9"/>
                  <a:gd fmla="*/ 61 w 44" name="T10"/>
                  <a:gd fmla="*/ 46 h 35" name="T11"/>
                  <a:gd fmla="*/ 73 w 44" name="T12"/>
                  <a:gd fmla="*/ 58 h 35" name="T13"/>
                  <a:gd fmla="*/ 20 w 44" name="T14"/>
                  <a:gd fmla="*/ 58 h 35" name="T15"/>
                  <a:gd fmla="*/ 17 w 44" name="T16"/>
                  <a:gd fmla="*/ 55 h 35" name="T17"/>
                  <a:gd fmla="*/ 17 w 44" name="T18"/>
                  <a:gd fmla="*/ 25 h 35" name="T19"/>
                  <a:gd fmla="*/ 0 w 44" name="T20"/>
                  <a:gd fmla="*/ 25 h 35" name="T21"/>
                  <a:gd fmla="*/ 22 w 44" name="T22"/>
                  <a:gd fmla="*/ 0 h 3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5" w="44">
                    <a:moveTo>
                      <a:pt x="13" y="0"/>
                    </a:moveTo>
                    <a:cubicBezTo>
                      <a:pt x="13" y="0"/>
                      <a:pt x="14" y="0"/>
                      <a:pt x="14" y="0"/>
                    </a:cubicBezTo>
                    <a:cubicBezTo>
                      <a:pt x="18" y="5"/>
                      <a:pt x="22" y="10"/>
                      <a:pt x="27" y="15"/>
                    </a:cubicBezTo>
                    <a:cubicBezTo>
                      <a:pt x="23" y="15"/>
                      <a:pt x="20" y="15"/>
                      <a:pt x="17" y="15"/>
                    </a:cubicBezTo>
                    <a:cubicBezTo>
                      <a:pt x="17" y="19"/>
                      <a:pt x="17" y="24"/>
                      <a:pt x="17" y="28"/>
                    </a:cubicBezTo>
                    <a:cubicBezTo>
                      <a:pt x="20" y="28"/>
                      <a:pt x="34" y="28"/>
                      <a:pt x="37" y="28"/>
                    </a:cubicBezTo>
                    <a:cubicBezTo>
                      <a:pt x="40" y="30"/>
                      <a:pt x="42" y="33"/>
                      <a:pt x="44" y="35"/>
                    </a:cubicBezTo>
                    <a:cubicBezTo>
                      <a:pt x="37" y="35"/>
                      <a:pt x="20" y="35"/>
                      <a:pt x="12" y="35"/>
                    </a:cubicBezTo>
                    <a:cubicBezTo>
                      <a:pt x="11" y="35"/>
                      <a:pt x="10" y="34"/>
                      <a:pt x="10" y="33"/>
                    </a:cubicBezTo>
                    <a:cubicBezTo>
                      <a:pt x="10" y="27"/>
                      <a:pt x="10" y="21"/>
                      <a:pt x="10" y="15"/>
                    </a:cubicBezTo>
                    <a:cubicBezTo>
                      <a:pt x="7" y="15"/>
                      <a:pt x="3" y="15"/>
                      <a:pt x="0" y="15"/>
                    </a:cubicBezTo>
                    <a:cubicBezTo>
                      <a:pt x="4" y="10"/>
                      <a:pt x="9" y="5"/>
                      <a:pt x="13"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grpSp>
        <p:nvGrpSpPr>
          <p:cNvPr id="2" name="组合 1"/>
          <p:cNvGrpSpPr/>
          <p:nvPr/>
        </p:nvGrpSpPr>
        <p:grpSpPr>
          <a:xfrm>
            <a:off x="2862263" y="2194669"/>
            <a:ext cx="396875" cy="396875"/>
            <a:chOff x="2862263" y="1862138"/>
            <a:chExt cx="396875" cy="396875"/>
          </a:xfrm>
        </p:grpSpPr>
        <p:sp>
          <p:nvSpPr>
            <p:cNvPr id="15362" name="Oval 2"/>
            <p:cNvSpPr>
              <a:spLocks noChangeArrowheads="1"/>
            </p:cNvSpPr>
            <p:nvPr/>
          </p:nvSpPr>
          <p:spPr bwMode="auto">
            <a:xfrm>
              <a:off x="2862263" y="1862138"/>
              <a:ext cx="396875" cy="396875"/>
            </a:xfrm>
            <a:prstGeom prst="ellipse">
              <a:avLst/>
            </a:prstGeom>
            <a:solidFill>
              <a:srgbClr val="C0C0C0"/>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nvGrpSpPr>
            <p:cNvPr id="15384" name="Group 28"/>
            <p:cNvGrpSpPr/>
            <p:nvPr/>
          </p:nvGrpSpPr>
          <p:grpSpPr>
            <a:xfrm>
              <a:off x="2974975" y="1995488"/>
              <a:ext cx="157163" cy="158750"/>
              <a:chExt cx="99" cy="100"/>
            </a:xfrm>
          </p:grpSpPr>
          <p:sp>
            <p:nvSpPr>
              <p:cNvPr id="15397" name="Freeform 29"/>
              <p:cNvSpPr/>
              <p:nvPr/>
            </p:nvSpPr>
            <p:spPr bwMode="auto">
              <a:xfrm>
                <a:off x="60" y="60"/>
                <a:ext cx="39" cy="40"/>
              </a:xfrm>
              <a:custGeom>
                <a:gdLst>
                  <a:gd fmla="*/ 36 w 24" name="T0"/>
                  <a:gd fmla="*/ 23 h 24" name="T1"/>
                  <a:gd fmla="*/ 13 w 24" name="T2"/>
                  <a:gd fmla="*/ 0 h 24" name="T3"/>
                  <a:gd fmla="*/ 0 w 24" name="T4"/>
                  <a:gd fmla="*/ 13 h 24" name="T5"/>
                  <a:gd fmla="*/ 23 w 24" name="T6"/>
                  <a:gd fmla="*/ 37 h 24" name="T7"/>
                  <a:gd fmla="*/ 36 w 24" name="T8"/>
                  <a:gd fmla="*/ 37 h 24" name="T9"/>
                  <a:gd fmla="*/ 36 w 24" name="T10"/>
                  <a:gd fmla="*/ 23 h 2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4" w="24">
                    <a:moveTo>
                      <a:pt x="22" y="14"/>
                    </a:moveTo>
                    <a:cubicBezTo>
                      <a:pt x="8" y="0"/>
                      <a:pt x="8" y="0"/>
                      <a:pt x="8" y="0"/>
                    </a:cubicBezTo>
                    <a:cubicBezTo>
                      <a:pt x="6" y="3"/>
                      <a:pt x="3" y="6"/>
                      <a:pt x="0" y="8"/>
                    </a:cubicBezTo>
                    <a:cubicBezTo>
                      <a:pt x="14" y="22"/>
                      <a:pt x="14" y="22"/>
                      <a:pt x="14" y="22"/>
                    </a:cubicBezTo>
                    <a:cubicBezTo>
                      <a:pt x="16" y="24"/>
                      <a:pt x="20" y="24"/>
                      <a:pt x="22" y="22"/>
                    </a:cubicBezTo>
                    <a:cubicBezTo>
                      <a:pt x="24" y="19"/>
                      <a:pt x="24" y="16"/>
                      <a:pt x="22" y="1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5398" name="Freeform 30"/>
              <p:cNvSpPr>
                <a:spLocks noEditPoints="1"/>
              </p:cNvSpPr>
              <p:nvPr/>
            </p:nvSpPr>
            <p:spPr bwMode="auto">
              <a:xfrm>
                <a:off x="0" y="0"/>
                <a:ext cx="73" cy="73"/>
              </a:xfrm>
              <a:custGeom>
                <a:gdLst>
                  <a:gd fmla="*/ 73 w 44" name="T0"/>
                  <a:gd fmla="*/ 37 h 44" name="T1"/>
                  <a:gd fmla="*/ 37 w 44" name="T2"/>
                  <a:gd fmla="*/ 0 h 44" name="T3"/>
                  <a:gd fmla="*/ 0 w 44" name="T4"/>
                  <a:gd fmla="*/ 37 h 44" name="T5"/>
                  <a:gd fmla="*/ 37 w 44" name="T6"/>
                  <a:gd fmla="*/ 73 h 44" name="T7"/>
                  <a:gd fmla="*/ 73 w 44" name="T8"/>
                  <a:gd fmla="*/ 37 h 44" name="T9"/>
                  <a:gd fmla="*/ 37 w 44" name="T10"/>
                  <a:gd fmla="*/ 65 h 44" name="T11"/>
                  <a:gd fmla="*/ 8 w 44" name="T12"/>
                  <a:gd fmla="*/ 37 h 44" name="T13"/>
                  <a:gd fmla="*/ 37 w 44" name="T14"/>
                  <a:gd fmla="*/ 8 h 44" name="T15"/>
                  <a:gd fmla="*/ 65 w 44" name="T16"/>
                  <a:gd fmla="*/ 37 h 44" name="T17"/>
                  <a:gd fmla="*/ 37 w 44" name="T18"/>
                  <a:gd fmla="*/ 65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4" w="44">
                    <a:moveTo>
                      <a:pt x="44" y="22"/>
                    </a:moveTo>
                    <a:cubicBezTo>
                      <a:pt x="44" y="10"/>
                      <a:pt x="34" y="0"/>
                      <a:pt x="22" y="0"/>
                    </a:cubicBezTo>
                    <a:cubicBezTo>
                      <a:pt x="10" y="0"/>
                      <a:pt x="0" y="10"/>
                      <a:pt x="0" y="22"/>
                    </a:cubicBezTo>
                    <a:cubicBezTo>
                      <a:pt x="0" y="34"/>
                      <a:pt x="10" y="44"/>
                      <a:pt x="22" y="44"/>
                    </a:cubicBezTo>
                    <a:cubicBezTo>
                      <a:pt x="34" y="44"/>
                      <a:pt x="44" y="34"/>
                      <a:pt x="44" y="22"/>
                    </a:cubicBezTo>
                    <a:close/>
                    <a:moveTo>
                      <a:pt x="22" y="39"/>
                    </a:moveTo>
                    <a:cubicBezTo>
                      <a:pt x="13" y="39"/>
                      <a:pt x="5" y="31"/>
                      <a:pt x="5" y="22"/>
                    </a:cubicBezTo>
                    <a:cubicBezTo>
                      <a:pt x="5" y="13"/>
                      <a:pt x="13" y="5"/>
                      <a:pt x="22" y="5"/>
                    </a:cubicBezTo>
                    <a:cubicBezTo>
                      <a:pt x="31" y="5"/>
                      <a:pt x="39" y="13"/>
                      <a:pt x="39" y="22"/>
                    </a:cubicBezTo>
                    <a:cubicBezTo>
                      <a:pt x="39" y="31"/>
                      <a:pt x="31" y="39"/>
                      <a:pt x="22" y="3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5399" name="Freeform 31"/>
              <p:cNvSpPr/>
              <p:nvPr/>
            </p:nvSpPr>
            <p:spPr bwMode="auto">
              <a:xfrm>
                <a:off x="15" y="15"/>
                <a:ext cx="21" cy="22"/>
              </a:xfrm>
              <a:custGeom>
                <a:gdLst>
                  <a:gd fmla="*/ 0 w 13" name="T0"/>
                  <a:gd fmla="*/ 22 h 13" name="T1"/>
                  <a:gd fmla="*/ 6 w 13" name="T2"/>
                  <a:gd fmla="*/ 22 h 13" name="T3"/>
                  <a:gd fmla="*/ 21 w 13" name="T4"/>
                  <a:gd fmla="*/ 7 h 13" name="T5"/>
                  <a:gd fmla="*/ 21 w 13" name="T6"/>
                  <a:gd fmla="*/ 0 h 13" name="T7"/>
                  <a:gd fmla="*/ 0 w 13" name="T8"/>
                  <a:gd fmla="*/ 22 h 1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 w="13">
                    <a:moveTo>
                      <a:pt x="0" y="13"/>
                    </a:moveTo>
                    <a:cubicBezTo>
                      <a:pt x="4" y="13"/>
                      <a:pt x="4" y="13"/>
                      <a:pt x="4" y="13"/>
                    </a:cubicBezTo>
                    <a:cubicBezTo>
                      <a:pt x="4" y="8"/>
                      <a:pt x="8" y="4"/>
                      <a:pt x="13" y="4"/>
                    </a:cubicBezTo>
                    <a:cubicBezTo>
                      <a:pt x="13" y="0"/>
                      <a:pt x="13" y="0"/>
                      <a:pt x="13" y="0"/>
                    </a:cubicBezTo>
                    <a:cubicBezTo>
                      <a:pt x="6" y="0"/>
                      <a:pt x="0" y="6"/>
                      <a:pt x="0" y="1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sp>
        <p:nvSpPr>
          <p:cNvPr id="15385" name="Freeform 32"/>
          <p:cNvSpPr/>
          <p:nvPr/>
        </p:nvSpPr>
        <p:spPr bwMode="auto">
          <a:xfrm>
            <a:off x="1462088" y="2334369"/>
            <a:ext cx="149225" cy="144462"/>
          </a:xfrm>
          <a:custGeom>
            <a:gdLst>
              <a:gd fmla="*/ 75921 w 57" name="T0"/>
              <a:gd fmla="*/ 0 h 55" name="T1"/>
              <a:gd fmla="*/ 20944 w 57" name="T2"/>
              <a:gd fmla="*/ 28892 h 55" name="T3"/>
              <a:gd fmla="*/ 0 w 57" name="T4"/>
              <a:gd fmla="*/ 15759 h 55" name="T5"/>
              <a:gd fmla="*/ 0 w 57" name="T6"/>
              <a:gd fmla="*/ 84051 h 55" name="T7"/>
              <a:gd fmla="*/ 57596 w 57" name="T8"/>
              <a:gd fmla="*/ 49905 h 55" name="T9"/>
              <a:gd fmla="*/ 39270 w 57" name="T10"/>
              <a:gd fmla="*/ 39399 h 55" name="T11"/>
              <a:gd fmla="*/ 75921 w 57" name="T12"/>
              <a:gd fmla="*/ 23639 h 55" name="T13"/>
              <a:gd fmla="*/ 125663 w 57" name="T14"/>
              <a:gd fmla="*/ 73544 h 55" name="T15"/>
              <a:gd fmla="*/ 75921 w 57" name="T16"/>
              <a:gd fmla="*/ 123449 h 55" name="T17"/>
              <a:gd fmla="*/ 75921 w 57" name="T18"/>
              <a:gd fmla="*/ 144462 h 55" name="T19"/>
              <a:gd fmla="*/ 149225 w 57" name="T20"/>
              <a:gd fmla="*/ 73544 h 55" name="T21"/>
              <a:gd fmla="*/ 75921 w 57" name="T22"/>
              <a:gd fmla="*/ 0 h 5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55" w="57">
                <a:moveTo>
                  <a:pt x="29" y="0"/>
                </a:moveTo>
                <a:cubicBezTo>
                  <a:pt x="21" y="0"/>
                  <a:pt x="13" y="4"/>
                  <a:pt x="8" y="11"/>
                </a:cubicBezTo>
                <a:cubicBezTo>
                  <a:pt x="0" y="6"/>
                  <a:pt x="0" y="6"/>
                  <a:pt x="0" y="6"/>
                </a:cubicBezTo>
                <a:cubicBezTo>
                  <a:pt x="0" y="32"/>
                  <a:pt x="0" y="32"/>
                  <a:pt x="0" y="32"/>
                </a:cubicBezTo>
                <a:cubicBezTo>
                  <a:pt x="22" y="19"/>
                  <a:pt x="22" y="19"/>
                  <a:pt x="22" y="19"/>
                </a:cubicBezTo>
                <a:cubicBezTo>
                  <a:pt x="15" y="15"/>
                  <a:pt x="15" y="15"/>
                  <a:pt x="15" y="15"/>
                </a:cubicBezTo>
                <a:cubicBezTo>
                  <a:pt x="19" y="11"/>
                  <a:pt x="24" y="9"/>
                  <a:pt x="29" y="9"/>
                </a:cubicBezTo>
                <a:cubicBezTo>
                  <a:pt x="40" y="9"/>
                  <a:pt x="48" y="17"/>
                  <a:pt x="48" y="28"/>
                </a:cubicBezTo>
                <a:cubicBezTo>
                  <a:pt x="48" y="38"/>
                  <a:pt x="40" y="47"/>
                  <a:pt x="29" y="47"/>
                </a:cubicBezTo>
                <a:cubicBezTo>
                  <a:pt x="29" y="55"/>
                  <a:pt x="29" y="55"/>
                  <a:pt x="29" y="55"/>
                </a:cubicBezTo>
                <a:cubicBezTo>
                  <a:pt x="44" y="55"/>
                  <a:pt x="57" y="43"/>
                  <a:pt x="57" y="28"/>
                </a:cubicBezTo>
                <a:cubicBezTo>
                  <a:pt x="57" y="12"/>
                  <a:pt x="44" y="0"/>
                  <a:pt x="29"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5386" name="Rectangle 33"/>
          <p:cNvSpPr>
            <a:spLocks noChangeArrowheads="1"/>
          </p:cNvSpPr>
          <p:nvPr/>
        </p:nvSpPr>
        <p:spPr bwMode="auto">
          <a:xfrm>
            <a:off x="788988" y="3894880"/>
            <a:ext cx="151130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en-US" b="1" lang="zh-CN" sz="800">
                <a:solidFill>
                  <a:schemeClr val="tx1">
                    <a:lumMod val="95000"/>
                    <a:lumOff val="5000"/>
                  </a:schemeClr>
                </a:solidFill>
                <a:latin charset="-122" panose="020b0503020204020204" pitchFamily="34" typeface="微软雅黑"/>
                <a:ea charset="-122" panose="020b0503020204020204" pitchFamily="34" typeface="微软雅黑"/>
              </a:rPr>
              <a:t>YOUR TEXT HERE</a:t>
            </a:r>
          </a:p>
          <a:p>
            <a:pPr algn="ctr"/>
            <a:r>
              <a:rPr altLang="en-US" b="1" lang="zh-CN" sz="800">
                <a:solidFill>
                  <a:schemeClr val="tx1">
                    <a:lumMod val="95000"/>
                    <a:lumOff val="5000"/>
                  </a:schemeClr>
                </a:solidFill>
                <a:latin charset="-122" panose="020b0503020204020204" pitchFamily="34" typeface="微软雅黑"/>
                <a:ea charset="-122" panose="020b0503020204020204" pitchFamily="34" typeface="微软雅黑"/>
              </a:rPr>
              <a:t>We have many PowerPoint templates that has been specifically designed</a:t>
            </a:r>
          </a:p>
        </p:txBody>
      </p:sp>
      <p:sp>
        <p:nvSpPr>
          <p:cNvPr id="15387" name="Rectangle 34"/>
          <p:cNvSpPr>
            <a:spLocks noChangeArrowheads="1"/>
          </p:cNvSpPr>
          <p:nvPr/>
        </p:nvSpPr>
        <p:spPr bwMode="auto">
          <a:xfrm>
            <a:off x="2305050" y="3894880"/>
            <a:ext cx="151130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en-US" b="1" lang="zh-CN" sz="800">
                <a:solidFill>
                  <a:schemeClr val="tx1">
                    <a:lumMod val="95000"/>
                    <a:lumOff val="5000"/>
                  </a:schemeClr>
                </a:solidFill>
                <a:latin charset="-122" panose="020b0503020204020204" pitchFamily="34" typeface="微软雅黑"/>
                <a:ea charset="-122" panose="020b0503020204020204" pitchFamily="34" typeface="微软雅黑"/>
              </a:rPr>
              <a:t>YOUR TEXT HERE</a:t>
            </a:r>
          </a:p>
          <a:p>
            <a:pPr algn="ctr"/>
            <a:r>
              <a:rPr altLang="en-US" b="1" lang="zh-CN" sz="800">
                <a:solidFill>
                  <a:schemeClr val="tx1">
                    <a:lumMod val="95000"/>
                    <a:lumOff val="5000"/>
                  </a:schemeClr>
                </a:solidFill>
                <a:latin charset="-122" panose="020b0503020204020204" pitchFamily="34" typeface="微软雅黑"/>
                <a:ea charset="-122" panose="020b0503020204020204" pitchFamily="34" typeface="微软雅黑"/>
              </a:rPr>
              <a:t>We have many PowerPoint templates that has been specifically designed</a:t>
            </a:r>
          </a:p>
        </p:txBody>
      </p:sp>
      <p:sp>
        <p:nvSpPr>
          <p:cNvPr id="15388" name="Rectangle 35"/>
          <p:cNvSpPr>
            <a:spLocks noChangeArrowheads="1"/>
          </p:cNvSpPr>
          <p:nvPr/>
        </p:nvSpPr>
        <p:spPr bwMode="auto">
          <a:xfrm>
            <a:off x="3816350" y="3894880"/>
            <a:ext cx="151130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en-US" b="1" lang="zh-CN" sz="800">
                <a:solidFill>
                  <a:schemeClr val="tx1">
                    <a:lumMod val="95000"/>
                    <a:lumOff val="5000"/>
                  </a:schemeClr>
                </a:solidFill>
                <a:latin charset="-122" panose="020b0503020204020204" pitchFamily="34" typeface="微软雅黑"/>
                <a:ea charset="-122" panose="020b0503020204020204" pitchFamily="34" typeface="微软雅黑"/>
              </a:rPr>
              <a:t>YOUR TEXT HERE</a:t>
            </a:r>
          </a:p>
          <a:p>
            <a:pPr algn="ctr"/>
            <a:r>
              <a:rPr altLang="en-US" b="1" lang="zh-CN" sz="800">
                <a:solidFill>
                  <a:schemeClr val="tx1">
                    <a:lumMod val="95000"/>
                    <a:lumOff val="5000"/>
                  </a:schemeClr>
                </a:solidFill>
                <a:latin charset="-122" panose="020b0503020204020204" pitchFamily="34" typeface="微软雅黑"/>
                <a:ea charset="-122" panose="020b0503020204020204" pitchFamily="34" typeface="微软雅黑"/>
              </a:rPr>
              <a:t>We have many PowerPoint templates that has been specifically designed</a:t>
            </a:r>
          </a:p>
        </p:txBody>
      </p:sp>
      <p:sp>
        <p:nvSpPr>
          <p:cNvPr id="15389" name="Rectangle 36"/>
          <p:cNvSpPr>
            <a:spLocks noChangeArrowheads="1"/>
          </p:cNvSpPr>
          <p:nvPr/>
        </p:nvSpPr>
        <p:spPr bwMode="auto">
          <a:xfrm>
            <a:off x="5340350" y="3894880"/>
            <a:ext cx="151130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en-US" b="1" lang="zh-CN" sz="800">
                <a:solidFill>
                  <a:schemeClr val="tx1">
                    <a:lumMod val="95000"/>
                    <a:lumOff val="5000"/>
                  </a:schemeClr>
                </a:solidFill>
                <a:latin charset="-122" panose="020b0503020204020204" pitchFamily="34" typeface="微软雅黑"/>
                <a:ea charset="-122" panose="020b0503020204020204" pitchFamily="34" typeface="微软雅黑"/>
              </a:rPr>
              <a:t>YOUR TEXT HERE</a:t>
            </a:r>
          </a:p>
          <a:p>
            <a:pPr algn="ctr"/>
            <a:r>
              <a:rPr altLang="en-US" b="1" lang="zh-CN" sz="800">
                <a:solidFill>
                  <a:schemeClr val="tx1">
                    <a:lumMod val="95000"/>
                    <a:lumOff val="5000"/>
                  </a:schemeClr>
                </a:solidFill>
                <a:latin charset="-122" panose="020b0503020204020204" pitchFamily="34" typeface="微软雅黑"/>
                <a:ea charset="-122" panose="020b0503020204020204" pitchFamily="34" typeface="微软雅黑"/>
              </a:rPr>
              <a:t>We have many PowerPoint templates that has been specifically designed</a:t>
            </a:r>
          </a:p>
        </p:txBody>
      </p:sp>
      <p:sp>
        <p:nvSpPr>
          <p:cNvPr id="15390" name="Rectangle 37"/>
          <p:cNvSpPr>
            <a:spLocks noChangeArrowheads="1"/>
          </p:cNvSpPr>
          <p:nvPr/>
        </p:nvSpPr>
        <p:spPr bwMode="auto">
          <a:xfrm>
            <a:off x="6856414" y="3894880"/>
            <a:ext cx="151130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en-US" b="1" lang="zh-CN" sz="800">
                <a:solidFill>
                  <a:schemeClr val="tx1">
                    <a:lumMod val="95000"/>
                    <a:lumOff val="5000"/>
                  </a:schemeClr>
                </a:solidFill>
                <a:latin charset="-122" panose="020b0503020204020204" pitchFamily="34" typeface="微软雅黑"/>
                <a:ea charset="-122" panose="020b0503020204020204" pitchFamily="34" typeface="微软雅黑"/>
              </a:rPr>
              <a:t>YOUR TEXT HERE</a:t>
            </a:r>
          </a:p>
          <a:p>
            <a:pPr algn="ctr"/>
            <a:r>
              <a:rPr altLang="en-US" b="1" lang="zh-CN" sz="800">
                <a:solidFill>
                  <a:schemeClr val="tx1">
                    <a:lumMod val="95000"/>
                    <a:lumOff val="5000"/>
                  </a:schemeClr>
                </a:solidFill>
                <a:latin charset="-122" panose="020b0503020204020204" pitchFamily="34" typeface="微软雅黑"/>
                <a:ea charset="-122" panose="020b0503020204020204" pitchFamily="34" typeface="微软雅黑"/>
              </a:rPr>
              <a:t>We have many PowerPoint templates that has been specifically designed</a:t>
            </a:r>
          </a:p>
        </p:txBody>
      </p:sp>
      <p:sp>
        <p:nvSpPr>
          <p:cNvPr id="15391" name="Line 38"/>
          <p:cNvSpPr>
            <a:spLocks noChangeShapeType="1"/>
          </p:cNvSpPr>
          <p:nvPr/>
        </p:nvSpPr>
        <p:spPr bwMode="auto">
          <a:xfrm flipH="1">
            <a:off x="1544638" y="3442444"/>
            <a:ext cx="0" cy="360362"/>
          </a:xfrm>
          <a:prstGeom prst="line">
            <a:avLst/>
          </a:prstGeom>
          <a:noFill/>
          <a:ln w="6350">
            <a:solidFill>
              <a:srgbClr val="1848C0"/>
            </a:solidFill>
            <a:prstDash val="dash"/>
            <a:round/>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5392" name="Line 39"/>
          <p:cNvSpPr>
            <a:spLocks noChangeShapeType="1"/>
          </p:cNvSpPr>
          <p:nvPr/>
        </p:nvSpPr>
        <p:spPr bwMode="auto">
          <a:xfrm flipH="1">
            <a:off x="3060700" y="3442444"/>
            <a:ext cx="0" cy="360362"/>
          </a:xfrm>
          <a:prstGeom prst="line">
            <a:avLst/>
          </a:prstGeom>
          <a:noFill/>
          <a:ln w="6350">
            <a:solidFill>
              <a:srgbClr val="1848C0"/>
            </a:solidFill>
            <a:prstDash val="dash"/>
            <a:round/>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5393" name="Line 40"/>
          <p:cNvSpPr>
            <a:spLocks noChangeShapeType="1"/>
          </p:cNvSpPr>
          <p:nvPr/>
        </p:nvSpPr>
        <p:spPr bwMode="auto">
          <a:xfrm flipH="1">
            <a:off x="4572000" y="3442444"/>
            <a:ext cx="0" cy="360362"/>
          </a:xfrm>
          <a:prstGeom prst="line">
            <a:avLst/>
          </a:prstGeom>
          <a:noFill/>
          <a:ln w="6350">
            <a:solidFill>
              <a:srgbClr val="1848C0"/>
            </a:solidFill>
            <a:prstDash val="dash"/>
            <a:round/>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5394" name="Line 41"/>
          <p:cNvSpPr>
            <a:spLocks noChangeShapeType="1"/>
          </p:cNvSpPr>
          <p:nvPr/>
        </p:nvSpPr>
        <p:spPr bwMode="auto">
          <a:xfrm flipH="1">
            <a:off x="6096000" y="3442444"/>
            <a:ext cx="0" cy="360362"/>
          </a:xfrm>
          <a:prstGeom prst="line">
            <a:avLst/>
          </a:prstGeom>
          <a:noFill/>
          <a:ln w="6350">
            <a:solidFill>
              <a:srgbClr val="1848C0"/>
            </a:solidFill>
            <a:prstDash val="dash"/>
            <a:round/>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5395" name="Line 42"/>
          <p:cNvSpPr>
            <a:spLocks noChangeShapeType="1"/>
          </p:cNvSpPr>
          <p:nvPr/>
        </p:nvSpPr>
        <p:spPr bwMode="auto">
          <a:xfrm flipH="1">
            <a:off x="7612063" y="3442444"/>
            <a:ext cx="0" cy="360362"/>
          </a:xfrm>
          <a:prstGeom prst="line">
            <a:avLst/>
          </a:prstGeom>
          <a:noFill/>
          <a:ln w="6350">
            <a:solidFill>
              <a:srgbClr val="1848C0"/>
            </a:solidFill>
            <a:prstDash val="dash"/>
            <a:round/>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6" name="Text Box 4"/>
          <p:cNvSpPr txBox="1">
            <a:spLocks noChangeArrowheads="1"/>
          </p:cNvSpPr>
          <p:nvPr/>
        </p:nvSpPr>
        <p:spPr bwMode="auto">
          <a:xfrm>
            <a:off x="3069025" y="192933"/>
            <a:ext cx="2976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工作中的不足及原因分析</a:t>
            </a:r>
          </a:p>
        </p:txBody>
      </p:sp>
      <p:sp>
        <p:nvSpPr>
          <p:cNvPr id="47"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51"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500" fill="hold" id="7"/>
                                        <p:tgtEl>
                                          <p:spTgt spid="47"/>
                                        </p:tgtEl>
                                        <p:attrNameLst>
                                          <p:attrName>ppt_x</p:attrName>
                                        </p:attrNameLst>
                                      </p:cBhvr>
                                      <p:tavLst>
                                        <p:tav tm="0">
                                          <p:val>
                                            <p:strVal val="1+#ppt_w/2"/>
                                          </p:val>
                                        </p:tav>
                                        <p:tav tm="100000">
                                          <p:val>
                                            <p:strVal val="#ppt_x"/>
                                          </p:val>
                                        </p:tav>
                                      </p:tavLst>
                                    </p:anim>
                                    <p:anim calcmode="lin" valueType="num">
                                      <p:cBhvr additive="base">
                                        <p:cTn dur="500" fill="hold" id="8"/>
                                        <p:tgtEl>
                                          <p:spTgt spid="4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51"/>
                                        </p:tgtEl>
                                        <p:attrNameLst>
                                          <p:attrName>style.visibility</p:attrName>
                                        </p:attrNameLst>
                                      </p:cBhvr>
                                      <p:to>
                                        <p:strVal val="visible"/>
                                      </p:to>
                                    </p:set>
                                    <p:anim calcmode="lin" valueType="num">
                                      <p:cBhvr additive="base">
                                        <p:cTn dur="500" fill="hold" id="11"/>
                                        <p:tgtEl>
                                          <p:spTgt spid="51"/>
                                        </p:tgtEl>
                                        <p:attrNameLst>
                                          <p:attrName>ppt_x</p:attrName>
                                        </p:attrNameLst>
                                      </p:cBhvr>
                                      <p:tavLst>
                                        <p:tav tm="0">
                                          <p:val>
                                            <p:strVal val="0-#ppt_w/2"/>
                                          </p:val>
                                        </p:tav>
                                        <p:tav tm="100000">
                                          <p:val>
                                            <p:strVal val="#ppt_x"/>
                                          </p:val>
                                        </p:tav>
                                      </p:tavLst>
                                    </p:anim>
                                    <p:anim calcmode="lin" valueType="num">
                                      <p:cBhvr additive="base">
                                        <p:cTn dur="500" fill="hold" id="12"/>
                                        <p:tgtEl>
                                          <p:spTgt spid="5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46"/>
                                        </p:tgtEl>
                                        <p:attrNameLst>
                                          <p:attrName>style.visibility</p:attrName>
                                        </p:attrNameLst>
                                      </p:cBhvr>
                                      <p:to>
                                        <p:strVal val="visible"/>
                                      </p:to>
                                    </p:set>
                                    <p:animEffect filter="fade" transition="in">
                                      <p:cBhvr>
                                        <p:cTn dur="1000" id="16"/>
                                        <p:tgtEl>
                                          <p:spTgt spid="46"/>
                                        </p:tgtEl>
                                      </p:cBhvr>
                                    </p:animEffect>
                                    <p:anim calcmode="lin" valueType="num">
                                      <p:cBhvr>
                                        <p:cTn dur="1000" fill="hold" id="17"/>
                                        <p:tgtEl>
                                          <p:spTgt spid="46"/>
                                        </p:tgtEl>
                                        <p:attrNameLst>
                                          <p:attrName>ppt_x</p:attrName>
                                        </p:attrNameLst>
                                      </p:cBhvr>
                                      <p:tavLst>
                                        <p:tav tm="0">
                                          <p:val>
                                            <p:strVal val="#ppt_x"/>
                                          </p:val>
                                        </p:tav>
                                        <p:tav tm="100000">
                                          <p:val>
                                            <p:strVal val="#ppt_x"/>
                                          </p:val>
                                        </p:tav>
                                      </p:tavLst>
                                    </p:anim>
                                    <p:anim calcmode="lin" valueType="num">
                                      <p:cBhvr>
                                        <p:cTn dur="1000" fill="hold" id="18"/>
                                        <p:tgtEl>
                                          <p:spTgt spid="4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15376"/>
                                        </p:tgtEl>
                                        <p:attrNameLst>
                                          <p:attrName>style.visibility</p:attrName>
                                        </p:attrNameLst>
                                      </p:cBhvr>
                                      <p:to>
                                        <p:strVal val="visible"/>
                                      </p:to>
                                    </p:set>
                                    <p:animEffect filter="wipe(left)" transition="in">
                                      <p:cBhvr>
                                        <p:cTn dur="500" id="22"/>
                                        <p:tgtEl>
                                          <p:spTgt spid="15376"/>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15371"/>
                                        </p:tgtEl>
                                        <p:attrNameLst>
                                          <p:attrName>style.visibility</p:attrName>
                                        </p:attrNameLst>
                                      </p:cBhvr>
                                      <p:to>
                                        <p:strVal val="visible"/>
                                      </p:to>
                                    </p:set>
                                    <p:animEffect filter="wipe(left)" transition="in">
                                      <p:cBhvr>
                                        <p:cTn dur="500" id="25"/>
                                        <p:tgtEl>
                                          <p:spTgt spid="15371"/>
                                        </p:tgtEl>
                                      </p:cBhvr>
                                    </p:animEffect>
                                  </p:childTnLst>
                                </p:cTn>
                              </p:par>
                            </p:childTnLst>
                          </p:cTn>
                        </p:par>
                        <p:par>
                          <p:cTn fill="hold" id="26" nodeType="afterGroup">
                            <p:stCondLst>
                              <p:cond delay="2000"/>
                            </p:stCondLst>
                            <p:childTnLst>
                              <p:par>
                                <p:cTn fill="hold" grpId="0" id="27" nodeType="afterEffect" presetClass="entr" presetID="21" presetSubtype="1">
                                  <p:stCondLst>
                                    <p:cond delay="0"/>
                                  </p:stCondLst>
                                  <p:childTnLst>
                                    <p:set>
                                      <p:cBhvr>
                                        <p:cTn dur="1" fill="hold" id="28">
                                          <p:stCondLst>
                                            <p:cond delay="0"/>
                                          </p:stCondLst>
                                        </p:cTn>
                                        <p:tgtEl>
                                          <p:spTgt spid="15366"/>
                                        </p:tgtEl>
                                        <p:attrNameLst>
                                          <p:attrName>style.visibility</p:attrName>
                                        </p:attrNameLst>
                                      </p:cBhvr>
                                      <p:to>
                                        <p:strVal val="visible"/>
                                      </p:to>
                                    </p:set>
                                    <p:animEffect filter="wheel(1)" transition="in">
                                      <p:cBhvr>
                                        <p:cTn dur="2000" id="29"/>
                                        <p:tgtEl>
                                          <p:spTgt spid="15366"/>
                                        </p:tgtEl>
                                      </p:cBhvr>
                                    </p:animEffect>
                                  </p:childTnLst>
                                </p:cTn>
                              </p:par>
                            </p:childTnLst>
                          </p:cTn>
                        </p:par>
                        <p:par>
                          <p:cTn fill="hold" id="30" nodeType="afterGroup">
                            <p:stCondLst>
                              <p:cond delay="4000"/>
                            </p:stCondLst>
                            <p:childTnLst>
                              <p:par>
                                <p:cTn fill="hold" grpId="0" id="31" nodeType="afterEffect" presetClass="entr" presetID="22" presetSubtype="1">
                                  <p:stCondLst>
                                    <p:cond delay="0"/>
                                  </p:stCondLst>
                                  <p:childTnLst>
                                    <p:set>
                                      <p:cBhvr>
                                        <p:cTn dur="1" fill="hold" id="32">
                                          <p:stCondLst>
                                            <p:cond delay="0"/>
                                          </p:stCondLst>
                                        </p:cTn>
                                        <p:tgtEl>
                                          <p:spTgt spid="15391"/>
                                        </p:tgtEl>
                                        <p:attrNameLst>
                                          <p:attrName>style.visibility</p:attrName>
                                        </p:attrNameLst>
                                      </p:cBhvr>
                                      <p:to>
                                        <p:strVal val="visible"/>
                                      </p:to>
                                    </p:set>
                                    <p:animEffect filter="wipe(up)" transition="in">
                                      <p:cBhvr>
                                        <p:cTn dur="500" id="33"/>
                                        <p:tgtEl>
                                          <p:spTgt spid="15391"/>
                                        </p:tgtEl>
                                      </p:cBhvr>
                                    </p:animEffect>
                                  </p:childTnLst>
                                </p:cTn>
                              </p:par>
                            </p:childTnLst>
                          </p:cTn>
                        </p:par>
                        <p:par>
                          <p:cTn fill="hold" id="34" nodeType="afterGroup">
                            <p:stCondLst>
                              <p:cond delay="4500"/>
                            </p:stCondLst>
                            <p:childTnLst>
                              <p:par>
                                <p:cTn fill="hold" grpId="0" id="35" nodeType="afterEffect" presetClass="entr" presetID="14" presetSubtype="10">
                                  <p:stCondLst>
                                    <p:cond delay="0"/>
                                  </p:stCondLst>
                                  <p:childTnLst>
                                    <p:set>
                                      <p:cBhvr>
                                        <p:cTn dur="1" fill="hold" id="36">
                                          <p:stCondLst>
                                            <p:cond delay="0"/>
                                          </p:stCondLst>
                                        </p:cTn>
                                        <p:tgtEl>
                                          <p:spTgt spid="15386"/>
                                        </p:tgtEl>
                                        <p:attrNameLst>
                                          <p:attrName>style.visibility</p:attrName>
                                        </p:attrNameLst>
                                      </p:cBhvr>
                                      <p:to>
                                        <p:strVal val="visible"/>
                                      </p:to>
                                    </p:set>
                                    <p:animEffect filter="randombar(horizontal)" transition="in">
                                      <p:cBhvr>
                                        <p:cTn dur="500" id="37"/>
                                        <p:tgtEl>
                                          <p:spTgt spid="15386"/>
                                        </p:tgtEl>
                                      </p:cBhvr>
                                    </p:animEffect>
                                  </p:childTnLst>
                                </p:cTn>
                              </p:par>
                            </p:childTnLst>
                          </p:cTn>
                        </p:par>
                        <p:par>
                          <p:cTn fill="hold" id="38" nodeType="afterGroup">
                            <p:stCondLst>
                              <p:cond delay="5000"/>
                            </p:stCondLst>
                            <p:childTnLst>
                              <p:par>
                                <p:cTn fill="hold" grpId="0" id="39" nodeType="afterEffect" presetClass="entr" presetID="22" presetSubtype="8">
                                  <p:stCondLst>
                                    <p:cond delay="0"/>
                                  </p:stCondLst>
                                  <p:childTnLst>
                                    <p:set>
                                      <p:cBhvr>
                                        <p:cTn dur="1" fill="hold" id="40">
                                          <p:stCondLst>
                                            <p:cond delay="0"/>
                                          </p:stCondLst>
                                        </p:cTn>
                                        <p:tgtEl>
                                          <p:spTgt spid="15372"/>
                                        </p:tgtEl>
                                        <p:attrNameLst>
                                          <p:attrName>style.visibility</p:attrName>
                                        </p:attrNameLst>
                                      </p:cBhvr>
                                      <p:to>
                                        <p:strVal val="visible"/>
                                      </p:to>
                                    </p:set>
                                    <p:animEffect filter="wipe(left)" transition="in">
                                      <p:cBhvr>
                                        <p:cTn dur="500" id="41"/>
                                        <p:tgtEl>
                                          <p:spTgt spid="15372"/>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15377"/>
                                        </p:tgtEl>
                                        <p:attrNameLst>
                                          <p:attrName>style.visibility</p:attrName>
                                        </p:attrNameLst>
                                      </p:cBhvr>
                                      <p:to>
                                        <p:strVal val="visible"/>
                                      </p:to>
                                    </p:set>
                                    <p:animEffect filter="wipe(left)" transition="in">
                                      <p:cBhvr>
                                        <p:cTn dur="500" id="44"/>
                                        <p:tgtEl>
                                          <p:spTgt spid="15377"/>
                                        </p:tgtEl>
                                      </p:cBhvr>
                                    </p:animEffect>
                                  </p:childTnLst>
                                </p:cTn>
                              </p:par>
                            </p:childTnLst>
                          </p:cTn>
                        </p:par>
                        <p:par>
                          <p:cTn fill="hold" id="45" nodeType="afterGroup">
                            <p:stCondLst>
                              <p:cond delay="5500"/>
                            </p:stCondLst>
                            <p:childTnLst>
                              <p:par>
                                <p:cTn fill="hold" id="46" nodeType="afterEffect" presetClass="entr" presetID="21" presetSubtype="1">
                                  <p:stCondLst>
                                    <p:cond delay="0"/>
                                  </p:stCondLst>
                                  <p:childTnLst>
                                    <p:set>
                                      <p:cBhvr>
                                        <p:cTn dur="1" fill="hold" id="47">
                                          <p:stCondLst>
                                            <p:cond delay="0"/>
                                          </p:stCondLst>
                                        </p:cTn>
                                        <p:tgtEl>
                                          <p:spTgt spid="2"/>
                                        </p:tgtEl>
                                        <p:attrNameLst>
                                          <p:attrName>style.visibility</p:attrName>
                                        </p:attrNameLst>
                                      </p:cBhvr>
                                      <p:to>
                                        <p:strVal val="visible"/>
                                      </p:to>
                                    </p:set>
                                    <p:animEffect filter="wheel(1)" transition="in">
                                      <p:cBhvr>
                                        <p:cTn dur="2000" id="48"/>
                                        <p:tgtEl>
                                          <p:spTgt spid="2"/>
                                        </p:tgtEl>
                                      </p:cBhvr>
                                    </p:animEffect>
                                  </p:childTnLst>
                                </p:cTn>
                              </p:par>
                            </p:childTnLst>
                          </p:cTn>
                        </p:par>
                        <p:par>
                          <p:cTn fill="hold" id="49" nodeType="afterGroup">
                            <p:stCondLst>
                              <p:cond delay="7500"/>
                            </p:stCondLst>
                            <p:childTnLst>
                              <p:par>
                                <p:cTn fill="hold" grpId="0" id="50" nodeType="afterEffect" presetClass="entr" presetID="22" presetSubtype="1">
                                  <p:stCondLst>
                                    <p:cond delay="0"/>
                                  </p:stCondLst>
                                  <p:childTnLst>
                                    <p:set>
                                      <p:cBhvr>
                                        <p:cTn dur="1" fill="hold" id="51">
                                          <p:stCondLst>
                                            <p:cond delay="0"/>
                                          </p:stCondLst>
                                        </p:cTn>
                                        <p:tgtEl>
                                          <p:spTgt spid="15392"/>
                                        </p:tgtEl>
                                        <p:attrNameLst>
                                          <p:attrName>style.visibility</p:attrName>
                                        </p:attrNameLst>
                                      </p:cBhvr>
                                      <p:to>
                                        <p:strVal val="visible"/>
                                      </p:to>
                                    </p:set>
                                    <p:animEffect filter="wipe(up)" transition="in">
                                      <p:cBhvr>
                                        <p:cTn dur="500" id="52"/>
                                        <p:tgtEl>
                                          <p:spTgt spid="15392"/>
                                        </p:tgtEl>
                                      </p:cBhvr>
                                    </p:animEffect>
                                  </p:childTnLst>
                                </p:cTn>
                              </p:par>
                            </p:childTnLst>
                          </p:cTn>
                        </p:par>
                        <p:par>
                          <p:cTn fill="hold" id="53" nodeType="afterGroup">
                            <p:stCondLst>
                              <p:cond delay="8000"/>
                            </p:stCondLst>
                            <p:childTnLst>
                              <p:par>
                                <p:cTn fill="hold" grpId="0" id="54" nodeType="afterEffect" presetClass="entr" presetID="14" presetSubtype="10">
                                  <p:stCondLst>
                                    <p:cond delay="0"/>
                                  </p:stCondLst>
                                  <p:childTnLst>
                                    <p:set>
                                      <p:cBhvr>
                                        <p:cTn dur="1" fill="hold" id="55">
                                          <p:stCondLst>
                                            <p:cond delay="0"/>
                                          </p:stCondLst>
                                        </p:cTn>
                                        <p:tgtEl>
                                          <p:spTgt spid="15387"/>
                                        </p:tgtEl>
                                        <p:attrNameLst>
                                          <p:attrName>style.visibility</p:attrName>
                                        </p:attrNameLst>
                                      </p:cBhvr>
                                      <p:to>
                                        <p:strVal val="visible"/>
                                      </p:to>
                                    </p:set>
                                    <p:animEffect filter="randombar(horizontal)" transition="in">
                                      <p:cBhvr>
                                        <p:cTn dur="500" id="56"/>
                                        <p:tgtEl>
                                          <p:spTgt spid="15387"/>
                                        </p:tgtEl>
                                      </p:cBhvr>
                                    </p:animEffect>
                                  </p:childTnLst>
                                </p:cTn>
                              </p:par>
                            </p:childTnLst>
                          </p:cTn>
                        </p:par>
                        <p:par>
                          <p:cTn fill="hold" id="57" nodeType="afterGroup">
                            <p:stCondLst>
                              <p:cond delay="8500"/>
                            </p:stCondLst>
                            <p:childTnLst>
                              <p:par>
                                <p:cTn fill="hold" grpId="0" id="58" nodeType="afterEffect" presetClass="entr" presetID="22" presetSubtype="8">
                                  <p:stCondLst>
                                    <p:cond delay="0"/>
                                  </p:stCondLst>
                                  <p:childTnLst>
                                    <p:set>
                                      <p:cBhvr>
                                        <p:cTn dur="1" fill="hold" id="59">
                                          <p:stCondLst>
                                            <p:cond delay="0"/>
                                          </p:stCondLst>
                                        </p:cTn>
                                        <p:tgtEl>
                                          <p:spTgt spid="15378"/>
                                        </p:tgtEl>
                                        <p:attrNameLst>
                                          <p:attrName>style.visibility</p:attrName>
                                        </p:attrNameLst>
                                      </p:cBhvr>
                                      <p:to>
                                        <p:strVal val="visible"/>
                                      </p:to>
                                    </p:set>
                                    <p:animEffect filter="wipe(left)" transition="in">
                                      <p:cBhvr>
                                        <p:cTn dur="500" id="60"/>
                                        <p:tgtEl>
                                          <p:spTgt spid="15378"/>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15373"/>
                                        </p:tgtEl>
                                        <p:attrNameLst>
                                          <p:attrName>style.visibility</p:attrName>
                                        </p:attrNameLst>
                                      </p:cBhvr>
                                      <p:to>
                                        <p:strVal val="visible"/>
                                      </p:to>
                                    </p:set>
                                    <p:animEffect filter="wipe(left)" transition="in">
                                      <p:cBhvr>
                                        <p:cTn dur="500" id="63"/>
                                        <p:tgtEl>
                                          <p:spTgt spid="15373"/>
                                        </p:tgtEl>
                                      </p:cBhvr>
                                    </p:animEffect>
                                  </p:childTnLst>
                                </p:cTn>
                              </p:par>
                            </p:childTnLst>
                          </p:cTn>
                        </p:par>
                        <p:par>
                          <p:cTn fill="hold" id="64" nodeType="afterGroup">
                            <p:stCondLst>
                              <p:cond delay="9000"/>
                            </p:stCondLst>
                            <p:childTnLst>
                              <p:par>
                                <p:cTn fill="hold" id="65" nodeType="afterEffect" presetClass="entr" presetID="21" presetSubtype="1">
                                  <p:stCondLst>
                                    <p:cond delay="0"/>
                                  </p:stCondLst>
                                  <p:childTnLst>
                                    <p:set>
                                      <p:cBhvr>
                                        <p:cTn dur="1" fill="hold" id="66">
                                          <p:stCondLst>
                                            <p:cond delay="0"/>
                                          </p:stCondLst>
                                        </p:cTn>
                                        <p:tgtEl>
                                          <p:spTgt spid="3"/>
                                        </p:tgtEl>
                                        <p:attrNameLst>
                                          <p:attrName>style.visibility</p:attrName>
                                        </p:attrNameLst>
                                      </p:cBhvr>
                                      <p:to>
                                        <p:strVal val="visible"/>
                                      </p:to>
                                    </p:set>
                                    <p:animEffect filter="wheel(1)" transition="in">
                                      <p:cBhvr>
                                        <p:cTn dur="2000" id="67"/>
                                        <p:tgtEl>
                                          <p:spTgt spid="3"/>
                                        </p:tgtEl>
                                      </p:cBhvr>
                                    </p:animEffect>
                                  </p:childTnLst>
                                </p:cTn>
                              </p:par>
                            </p:childTnLst>
                          </p:cTn>
                        </p:par>
                        <p:par>
                          <p:cTn fill="hold" id="68" nodeType="afterGroup">
                            <p:stCondLst>
                              <p:cond delay="11000"/>
                            </p:stCondLst>
                            <p:childTnLst>
                              <p:par>
                                <p:cTn fill="hold" grpId="0" id="69" nodeType="afterEffect" presetClass="entr" presetID="22" presetSubtype="1">
                                  <p:stCondLst>
                                    <p:cond delay="0"/>
                                  </p:stCondLst>
                                  <p:childTnLst>
                                    <p:set>
                                      <p:cBhvr>
                                        <p:cTn dur="1" fill="hold" id="70">
                                          <p:stCondLst>
                                            <p:cond delay="0"/>
                                          </p:stCondLst>
                                        </p:cTn>
                                        <p:tgtEl>
                                          <p:spTgt spid="15393"/>
                                        </p:tgtEl>
                                        <p:attrNameLst>
                                          <p:attrName>style.visibility</p:attrName>
                                        </p:attrNameLst>
                                      </p:cBhvr>
                                      <p:to>
                                        <p:strVal val="visible"/>
                                      </p:to>
                                    </p:set>
                                    <p:animEffect filter="wipe(up)" transition="in">
                                      <p:cBhvr>
                                        <p:cTn dur="500" id="71"/>
                                        <p:tgtEl>
                                          <p:spTgt spid="15393"/>
                                        </p:tgtEl>
                                      </p:cBhvr>
                                    </p:animEffect>
                                  </p:childTnLst>
                                </p:cTn>
                              </p:par>
                            </p:childTnLst>
                          </p:cTn>
                        </p:par>
                        <p:par>
                          <p:cTn fill="hold" id="72" nodeType="afterGroup">
                            <p:stCondLst>
                              <p:cond delay="11500"/>
                            </p:stCondLst>
                            <p:childTnLst>
                              <p:par>
                                <p:cTn fill="hold" grpId="0" id="73" nodeType="afterEffect" presetClass="entr" presetID="42" presetSubtype="0">
                                  <p:stCondLst>
                                    <p:cond delay="0"/>
                                  </p:stCondLst>
                                  <p:childTnLst>
                                    <p:set>
                                      <p:cBhvr>
                                        <p:cTn dur="1" fill="hold" id="74">
                                          <p:stCondLst>
                                            <p:cond delay="0"/>
                                          </p:stCondLst>
                                        </p:cTn>
                                        <p:tgtEl>
                                          <p:spTgt spid="15388"/>
                                        </p:tgtEl>
                                        <p:attrNameLst>
                                          <p:attrName>style.visibility</p:attrName>
                                        </p:attrNameLst>
                                      </p:cBhvr>
                                      <p:to>
                                        <p:strVal val="visible"/>
                                      </p:to>
                                    </p:set>
                                    <p:animEffect filter="fade" transition="in">
                                      <p:cBhvr>
                                        <p:cTn dur="1000" id="75"/>
                                        <p:tgtEl>
                                          <p:spTgt spid="15388"/>
                                        </p:tgtEl>
                                      </p:cBhvr>
                                    </p:animEffect>
                                    <p:anim calcmode="lin" valueType="num">
                                      <p:cBhvr>
                                        <p:cTn dur="1000" fill="hold" id="76"/>
                                        <p:tgtEl>
                                          <p:spTgt spid="15388"/>
                                        </p:tgtEl>
                                        <p:attrNameLst>
                                          <p:attrName>ppt_x</p:attrName>
                                        </p:attrNameLst>
                                      </p:cBhvr>
                                      <p:tavLst>
                                        <p:tav tm="0">
                                          <p:val>
                                            <p:strVal val="#ppt_x"/>
                                          </p:val>
                                        </p:tav>
                                        <p:tav tm="100000">
                                          <p:val>
                                            <p:strVal val="#ppt_x"/>
                                          </p:val>
                                        </p:tav>
                                      </p:tavLst>
                                    </p:anim>
                                    <p:anim calcmode="lin" valueType="num">
                                      <p:cBhvr>
                                        <p:cTn dur="1000" fill="hold" id="77"/>
                                        <p:tgtEl>
                                          <p:spTgt spid="15388"/>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12500"/>
                            </p:stCondLst>
                            <p:childTnLst>
                              <p:par>
                                <p:cTn fill="hold" grpId="0" id="79" nodeType="afterEffect" presetClass="entr" presetID="22" presetSubtype="8">
                                  <p:stCondLst>
                                    <p:cond delay="0"/>
                                  </p:stCondLst>
                                  <p:childTnLst>
                                    <p:set>
                                      <p:cBhvr>
                                        <p:cTn dur="1" fill="hold" id="80">
                                          <p:stCondLst>
                                            <p:cond delay="0"/>
                                          </p:stCondLst>
                                        </p:cTn>
                                        <p:tgtEl>
                                          <p:spTgt spid="15374"/>
                                        </p:tgtEl>
                                        <p:attrNameLst>
                                          <p:attrName>style.visibility</p:attrName>
                                        </p:attrNameLst>
                                      </p:cBhvr>
                                      <p:to>
                                        <p:strVal val="visible"/>
                                      </p:to>
                                    </p:set>
                                    <p:animEffect filter="wipe(left)" transition="in">
                                      <p:cBhvr>
                                        <p:cTn dur="500" id="81"/>
                                        <p:tgtEl>
                                          <p:spTgt spid="15374"/>
                                        </p:tgtEl>
                                      </p:cBhvr>
                                    </p:animEffect>
                                  </p:childTnLst>
                                </p:cTn>
                              </p:par>
                              <p:par>
                                <p:cTn fill="hold" grpId="0" id="82" nodeType="withEffect" presetClass="entr" presetID="22" presetSubtype="8">
                                  <p:stCondLst>
                                    <p:cond delay="0"/>
                                  </p:stCondLst>
                                  <p:childTnLst>
                                    <p:set>
                                      <p:cBhvr>
                                        <p:cTn dur="1" fill="hold" id="83">
                                          <p:stCondLst>
                                            <p:cond delay="0"/>
                                          </p:stCondLst>
                                        </p:cTn>
                                        <p:tgtEl>
                                          <p:spTgt spid="15379"/>
                                        </p:tgtEl>
                                        <p:attrNameLst>
                                          <p:attrName>style.visibility</p:attrName>
                                        </p:attrNameLst>
                                      </p:cBhvr>
                                      <p:to>
                                        <p:strVal val="visible"/>
                                      </p:to>
                                    </p:set>
                                    <p:animEffect filter="wipe(left)" transition="in">
                                      <p:cBhvr>
                                        <p:cTn dur="500" id="84"/>
                                        <p:tgtEl>
                                          <p:spTgt spid="15379"/>
                                        </p:tgtEl>
                                      </p:cBhvr>
                                    </p:animEffect>
                                  </p:childTnLst>
                                </p:cTn>
                              </p:par>
                            </p:childTnLst>
                          </p:cTn>
                        </p:par>
                        <p:par>
                          <p:cTn fill="hold" id="85" nodeType="afterGroup">
                            <p:stCondLst>
                              <p:cond delay="13000"/>
                            </p:stCondLst>
                            <p:childTnLst>
                              <p:par>
                                <p:cTn fill="hold" id="86" nodeType="afterEffect" presetClass="entr" presetID="21" presetSubtype="1">
                                  <p:stCondLst>
                                    <p:cond delay="0"/>
                                  </p:stCondLst>
                                  <p:childTnLst>
                                    <p:set>
                                      <p:cBhvr>
                                        <p:cTn dur="1" fill="hold" id="87">
                                          <p:stCondLst>
                                            <p:cond delay="0"/>
                                          </p:stCondLst>
                                        </p:cTn>
                                        <p:tgtEl>
                                          <p:spTgt spid="4"/>
                                        </p:tgtEl>
                                        <p:attrNameLst>
                                          <p:attrName>style.visibility</p:attrName>
                                        </p:attrNameLst>
                                      </p:cBhvr>
                                      <p:to>
                                        <p:strVal val="visible"/>
                                      </p:to>
                                    </p:set>
                                    <p:animEffect filter="wheel(1)" transition="in">
                                      <p:cBhvr>
                                        <p:cTn dur="2000" id="88"/>
                                        <p:tgtEl>
                                          <p:spTgt spid="4"/>
                                        </p:tgtEl>
                                      </p:cBhvr>
                                    </p:animEffect>
                                  </p:childTnLst>
                                </p:cTn>
                              </p:par>
                            </p:childTnLst>
                          </p:cTn>
                        </p:par>
                        <p:par>
                          <p:cTn fill="hold" id="89" nodeType="afterGroup">
                            <p:stCondLst>
                              <p:cond delay="15000"/>
                            </p:stCondLst>
                            <p:childTnLst>
                              <p:par>
                                <p:cTn fill="hold" grpId="0" id="90" nodeType="afterEffect" presetClass="entr" presetID="22" presetSubtype="1">
                                  <p:stCondLst>
                                    <p:cond delay="0"/>
                                  </p:stCondLst>
                                  <p:childTnLst>
                                    <p:set>
                                      <p:cBhvr>
                                        <p:cTn dur="1" fill="hold" id="91">
                                          <p:stCondLst>
                                            <p:cond delay="0"/>
                                          </p:stCondLst>
                                        </p:cTn>
                                        <p:tgtEl>
                                          <p:spTgt spid="15394"/>
                                        </p:tgtEl>
                                        <p:attrNameLst>
                                          <p:attrName>style.visibility</p:attrName>
                                        </p:attrNameLst>
                                      </p:cBhvr>
                                      <p:to>
                                        <p:strVal val="visible"/>
                                      </p:to>
                                    </p:set>
                                    <p:animEffect filter="wipe(up)" transition="in">
                                      <p:cBhvr>
                                        <p:cTn dur="500" id="92"/>
                                        <p:tgtEl>
                                          <p:spTgt spid="15394"/>
                                        </p:tgtEl>
                                      </p:cBhvr>
                                    </p:animEffect>
                                  </p:childTnLst>
                                </p:cTn>
                              </p:par>
                            </p:childTnLst>
                          </p:cTn>
                        </p:par>
                        <p:par>
                          <p:cTn fill="hold" id="93" nodeType="afterGroup">
                            <p:stCondLst>
                              <p:cond delay="15500"/>
                            </p:stCondLst>
                            <p:childTnLst>
                              <p:par>
                                <p:cTn fill="hold" grpId="0" id="94" nodeType="afterEffect" presetClass="entr" presetID="14" presetSubtype="10">
                                  <p:stCondLst>
                                    <p:cond delay="0"/>
                                  </p:stCondLst>
                                  <p:childTnLst>
                                    <p:set>
                                      <p:cBhvr>
                                        <p:cTn dur="1" fill="hold" id="95">
                                          <p:stCondLst>
                                            <p:cond delay="0"/>
                                          </p:stCondLst>
                                        </p:cTn>
                                        <p:tgtEl>
                                          <p:spTgt spid="15389"/>
                                        </p:tgtEl>
                                        <p:attrNameLst>
                                          <p:attrName>style.visibility</p:attrName>
                                        </p:attrNameLst>
                                      </p:cBhvr>
                                      <p:to>
                                        <p:strVal val="visible"/>
                                      </p:to>
                                    </p:set>
                                    <p:animEffect filter="randombar(horizontal)" transition="in">
                                      <p:cBhvr>
                                        <p:cTn dur="500" id="96"/>
                                        <p:tgtEl>
                                          <p:spTgt spid="15389"/>
                                        </p:tgtEl>
                                      </p:cBhvr>
                                    </p:animEffect>
                                  </p:childTnLst>
                                </p:cTn>
                              </p:par>
                            </p:childTnLst>
                          </p:cTn>
                        </p:par>
                        <p:par>
                          <p:cTn fill="hold" id="97" nodeType="afterGroup">
                            <p:stCondLst>
                              <p:cond delay="16000"/>
                            </p:stCondLst>
                            <p:childTnLst>
                              <p:par>
                                <p:cTn fill="hold" grpId="0" id="98" nodeType="afterEffect" presetClass="entr" presetID="22" presetSubtype="8">
                                  <p:stCondLst>
                                    <p:cond delay="0"/>
                                  </p:stCondLst>
                                  <p:childTnLst>
                                    <p:set>
                                      <p:cBhvr>
                                        <p:cTn dur="1" fill="hold" id="99">
                                          <p:stCondLst>
                                            <p:cond delay="0"/>
                                          </p:stCondLst>
                                        </p:cTn>
                                        <p:tgtEl>
                                          <p:spTgt spid="15380"/>
                                        </p:tgtEl>
                                        <p:attrNameLst>
                                          <p:attrName>style.visibility</p:attrName>
                                        </p:attrNameLst>
                                      </p:cBhvr>
                                      <p:to>
                                        <p:strVal val="visible"/>
                                      </p:to>
                                    </p:set>
                                    <p:animEffect filter="wipe(left)" transition="in">
                                      <p:cBhvr>
                                        <p:cTn dur="500" id="100"/>
                                        <p:tgtEl>
                                          <p:spTgt spid="15380"/>
                                        </p:tgtEl>
                                      </p:cBhvr>
                                    </p:animEffect>
                                  </p:childTnLst>
                                </p:cTn>
                              </p:par>
                              <p:par>
                                <p:cTn fill="hold" grpId="0" id="101" nodeType="withEffect" presetClass="entr" presetID="22" presetSubtype="8">
                                  <p:stCondLst>
                                    <p:cond delay="0"/>
                                  </p:stCondLst>
                                  <p:childTnLst>
                                    <p:set>
                                      <p:cBhvr>
                                        <p:cTn dur="1" fill="hold" id="102">
                                          <p:stCondLst>
                                            <p:cond delay="0"/>
                                          </p:stCondLst>
                                        </p:cTn>
                                        <p:tgtEl>
                                          <p:spTgt spid="15375"/>
                                        </p:tgtEl>
                                        <p:attrNameLst>
                                          <p:attrName>style.visibility</p:attrName>
                                        </p:attrNameLst>
                                      </p:cBhvr>
                                      <p:to>
                                        <p:strVal val="visible"/>
                                      </p:to>
                                    </p:set>
                                    <p:animEffect filter="wipe(left)" transition="in">
                                      <p:cBhvr>
                                        <p:cTn dur="500" id="103"/>
                                        <p:tgtEl>
                                          <p:spTgt spid="15375"/>
                                        </p:tgtEl>
                                      </p:cBhvr>
                                    </p:animEffect>
                                  </p:childTnLst>
                                </p:cTn>
                              </p:par>
                            </p:childTnLst>
                          </p:cTn>
                        </p:par>
                        <p:par>
                          <p:cTn fill="hold" id="104" nodeType="afterGroup">
                            <p:stCondLst>
                              <p:cond delay="16500"/>
                            </p:stCondLst>
                            <p:childTnLst>
                              <p:par>
                                <p:cTn fill="hold" id="105" nodeType="afterEffect" presetClass="entr" presetID="21" presetSubtype="1">
                                  <p:stCondLst>
                                    <p:cond delay="0"/>
                                  </p:stCondLst>
                                  <p:childTnLst>
                                    <p:set>
                                      <p:cBhvr>
                                        <p:cTn dur="1" fill="hold" id="106">
                                          <p:stCondLst>
                                            <p:cond delay="0"/>
                                          </p:stCondLst>
                                        </p:cTn>
                                        <p:tgtEl>
                                          <p:spTgt spid="5"/>
                                        </p:tgtEl>
                                        <p:attrNameLst>
                                          <p:attrName>style.visibility</p:attrName>
                                        </p:attrNameLst>
                                      </p:cBhvr>
                                      <p:to>
                                        <p:strVal val="visible"/>
                                      </p:to>
                                    </p:set>
                                    <p:animEffect filter="wheel(1)" transition="in">
                                      <p:cBhvr>
                                        <p:cTn dur="2000" id="107"/>
                                        <p:tgtEl>
                                          <p:spTgt spid="5"/>
                                        </p:tgtEl>
                                      </p:cBhvr>
                                    </p:animEffect>
                                  </p:childTnLst>
                                </p:cTn>
                              </p:par>
                            </p:childTnLst>
                          </p:cTn>
                        </p:par>
                        <p:par>
                          <p:cTn fill="hold" id="108" nodeType="afterGroup">
                            <p:stCondLst>
                              <p:cond delay="18500"/>
                            </p:stCondLst>
                            <p:childTnLst>
                              <p:par>
                                <p:cTn fill="hold" grpId="0" id="109" nodeType="afterEffect" presetClass="entr" presetID="22" presetSubtype="1">
                                  <p:stCondLst>
                                    <p:cond delay="0"/>
                                  </p:stCondLst>
                                  <p:childTnLst>
                                    <p:set>
                                      <p:cBhvr>
                                        <p:cTn dur="1" fill="hold" id="110">
                                          <p:stCondLst>
                                            <p:cond delay="0"/>
                                          </p:stCondLst>
                                        </p:cTn>
                                        <p:tgtEl>
                                          <p:spTgt spid="15395"/>
                                        </p:tgtEl>
                                        <p:attrNameLst>
                                          <p:attrName>style.visibility</p:attrName>
                                        </p:attrNameLst>
                                      </p:cBhvr>
                                      <p:to>
                                        <p:strVal val="visible"/>
                                      </p:to>
                                    </p:set>
                                    <p:animEffect filter="wipe(up)" transition="in">
                                      <p:cBhvr>
                                        <p:cTn dur="500" id="111"/>
                                        <p:tgtEl>
                                          <p:spTgt spid="15395"/>
                                        </p:tgtEl>
                                      </p:cBhvr>
                                    </p:animEffect>
                                  </p:childTnLst>
                                </p:cTn>
                              </p:par>
                            </p:childTnLst>
                          </p:cTn>
                        </p:par>
                        <p:par>
                          <p:cTn fill="hold" id="112" nodeType="afterGroup">
                            <p:stCondLst>
                              <p:cond delay="19000"/>
                            </p:stCondLst>
                            <p:childTnLst>
                              <p:par>
                                <p:cTn fill="hold" grpId="0" id="113" nodeType="afterEffect" presetClass="entr" presetID="42" presetSubtype="0">
                                  <p:stCondLst>
                                    <p:cond delay="0"/>
                                  </p:stCondLst>
                                  <p:childTnLst>
                                    <p:set>
                                      <p:cBhvr>
                                        <p:cTn dur="1" fill="hold" id="114">
                                          <p:stCondLst>
                                            <p:cond delay="0"/>
                                          </p:stCondLst>
                                        </p:cTn>
                                        <p:tgtEl>
                                          <p:spTgt spid="15390"/>
                                        </p:tgtEl>
                                        <p:attrNameLst>
                                          <p:attrName>style.visibility</p:attrName>
                                        </p:attrNameLst>
                                      </p:cBhvr>
                                      <p:to>
                                        <p:strVal val="visible"/>
                                      </p:to>
                                    </p:set>
                                    <p:animEffect filter="fade" transition="in">
                                      <p:cBhvr>
                                        <p:cTn dur="1000" id="115"/>
                                        <p:tgtEl>
                                          <p:spTgt spid="15390"/>
                                        </p:tgtEl>
                                      </p:cBhvr>
                                    </p:animEffect>
                                    <p:anim calcmode="lin" valueType="num">
                                      <p:cBhvr>
                                        <p:cTn dur="1000" fill="hold" id="116"/>
                                        <p:tgtEl>
                                          <p:spTgt spid="15390"/>
                                        </p:tgtEl>
                                        <p:attrNameLst>
                                          <p:attrName>ppt_x</p:attrName>
                                        </p:attrNameLst>
                                      </p:cBhvr>
                                      <p:tavLst>
                                        <p:tav tm="0">
                                          <p:val>
                                            <p:strVal val="#ppt_x"/>
                                          </p:val>
                                        </p:tav>
                                        <p:tav tm="100000">
                                          <p:val>
                                            <p:strVal val="#ppt_x"/>
                                          </p:val>
                                        </p:tav>
                                      </p:tavLst>
                                    </p:anim>
                                    <p:anim calcmode="lin" valueType="num">
                                      <p:cBhvr>
                                        <p:cTn dur="1000" fill="hold" id="117"/>
                                        <p:tgtEl>
                                          <p:spTgt spid="15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66"/>
      <p:bldP grpId="0" spid="15371"/>
      <p:bldP grpId="0" spid="15372"/>
      <p:bldP grpId="0" spid="15373"/>
      <p:bldP grpId="0" spid="15374"/>
      <p:bldP grpId="0" spid="15375"/>
      <p:bldP grpId="0" spid="15376"/>
      <p:bldP grpId="0" spid="15377"/>
      <p:bldP grpId="0" spid="15378"/>
      <p:bldP grpId="0" spid="15379"/>
      <p:bldP grpId="0" spid="15380"/>
      <p:bldP grpId="0" spid="15386"/>
      <p:bldP grpId="0" spid="15387"/>
      <p:bldP grpId="0" spid="15388"/>
      <p:bldP grpId="0" spid="15389"/>
      <p:bldP grpId="0" spid="15390"/>
      <p:bldP grpId="0" spid="15391"/>
      <p:bldP grpId="0" spid="15392"/>
      <p:bldP grpId="0" spid="15393"/>
      <p:bldP grpId="0" spid="15394"/>
      <p:bldP grpId="0" spid="15395"/>
      <p:bldP grpId="0" spid="46"/>
      <p:bldP grpId="0" spid="47"/>
      <p:bldP grpId="0" spid="5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椭圆 5"/>
          <p:cNvSpPr/>
          <p:nvPr/>
        </p:nvSpPr>
        <p:spPr>
          <a:xfrm>
            <a:off x="1403648" y="-609344"/>
            <a:ext cx="6205430" cy="6205430"/>
          </a:xfrm>
          <a:prstGeom prst="ellipse">
            <a:avLst/>
          </a:prstGeom>
          <a:noFill/>
          <a:ln>
            <a:solidFill>
              <a:srgbClr val="1848C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034146" y="974832"/>
            <a:ext cx="3075709" cy="3075709"/>
          </a:xfrm>
          <a:prstGeom prst="ellipse">
            <a:avLst/>
          </a:prstGeom>
          <a:solidFill>
            <a:srgbClr val="1848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3936670" y="1870884"/>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6948264" y="1870884"/>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899592" y="1864412"/>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32439"/>
              </a:solidFill>
            </a:endParaRPr>
          </a:p>
        </p:txBody>
      </p:sp>
      <p:sp>
        <p:nvSpPr>
          <p:cNvPr id="11" name="矩形 10"/>
          <p:cNvSpPr/>
          <p:nvPr/>
        </p:nvSpPr>
        <p:spPr bwMode="auto">
          <a:xfrm>
            <a:off x="4139950" y="2328020"/>
            <a:ext cx="936106" cy="365760"/>
          </a:xfrm>
          <a:prstGeom prst="rect">
            <a:avLst/>
          </a:prstGeom>
        </p:spPr>
        <p:txBody>
          <a:bodyPr wrap="square">
            <a:spAutoFit/>
          </a:bodyPr>
          <a:lstStyle/>
          <a:p>
            <a:pPr>
              <a:defRPr/>
            </a:pPr>
            <a:r>
              <a:rPr altLang="en-US" b="1" lang="zh-CN" smtClean="0">
                <a:solidFill>
                  <a:schemeClr val="bg1"/>
                </a:solidFill>
              </a:rPr>
              <a:t>关键词</a:t>
            </a:r>
          </a:p>
        </p:txBody>
      </p:sp>
      <p:sp>
        <p:nvSpPr>
          <p:cNvPr id="12" name="矩形 11"/>
          <p:cNvSpPr/>
          <p:nvPr/>
        </p:nvSpPr>
        <p:spPr bwMode="auto">
          <a:xfrm>
            <a:off x="1066869" y="2295754"/>
            <a:ext cx="936106" cy="365760"/>
          </a:xfrm>
          <a:prstGeom prst="rect">
            <a:avLst/>
          </a:prstGeom>
        </p:spPr>
        <p:txBody>
          <a:bodyPr wrap="square">
            <a:spAutoFit/>
          </a:bodyPr>
          <a:lstStyle/>
          <a:p>
            <a:pPr>
              <a:defRPr/>
            </a:pPr>
            <a:r>
              <a:rPr altLang="en-US" b="1" lang="zh-CN" smtClean="0">
                <a:solidFill>
                  <a:schemeClr val="bg1"/>
                </a:solidFill>
              </a:rPr>
              <a:t>关键词</a:t>
            </a:r>
          </a:p>
        </p:txBody>
      </p:sp>
      <p:sp>
        <p:nvSpPr>
          <p:cNvPr id="13" name="矩形 12"/>
          <p:cNvSpPr/>
          <p:nvPr/>
        </p:nvSpPr>
        <p:spPr bwMode="auto">
          <a:xfrm>
            <a:off x="7141026" y="2315076"/>
            <a:ext cx="936106" cy="365760"/>
          </a:xfrm>
          <a:prstGeom prst="rect">
            <a:avLst/>
          </a:prstGeom>
        </p:spPr>
        <p:txBody>
          <a:bodyPr wrap="square">
            <a:spAutoFit/>
          </a:bodyPr>
          <a:lstStyle/>
          <a:p>
            <a:pPr>
              <a:defRPr/>
            </a:pPr>
            <a:r>
              <a:rPr altLang="en-US" b="1" lang="zh-CN" smtClean="0">
                <a:solidFill>
                  <a:schemeClr val="bg1"/>
                </a:solidFill>
              </a:rPr>
              <a:t>关键词</a:t>
            </a:r>
          </a:p>
        </p:txBody>
      </p:sp>
      <p:sp>
        <p:nvSpPr>
          <p:cNvPr id="14" name="TextBox 13"/>
          <p:cNvSpPr txBox="1"/>
          <p:nvPr/>
        </p:nvSpPr>
        <p:spPr>
          <a:xfrm>
            <a:off x="375615" y="3495112"/>
            <a:ext cx="2263602" cy="1188720"/>
          </a:xfrm>
          <a:prstGeom prst="rect">
            <a:avLst/>
          </a:prstGeom>
          <a:noFill/>
        </p:spPr>
        <p:txBody>
          <a:bodyPr rtlCol="0" wrap="square">
            <a:spAutoFit/>
          </a:bodyPr>
          <a:lstStyle/>
          <a:p>
            <a:pPr>
              <a:lnSpc>
                <a:spcPct val="150000"/>
              </a:lnSpc>
            </a:pPr>
            <a:r>
              <a:rPr altLang="en-US" lang="zh-CN" smtClean="0" sz="1200">
                <a:solidFill>
                  <a:schemeClr val="tx1">
                    <a:lumMod val="95000"/>
                    <a:lumOff val="5000"/>
                  </a:schemeClr>
                </a:solidFill>
              </a:rPr>
              <a:t>这里输入简单的文字概述这里输入简单文字概述这里输入简单的文字概述这里入简单的文字概述这里输入述简单</a:t>
            </a:r>
          </a:p>
        </p:txBody>
      </p:sp>
      <p:sp>
        <p:nvSpPr>
          <p:cNvPr id="15" name="TextBox 14"/>
          <p:cNvSpPr txBox="1"/>
          <p:nvPr/>
        </p:nvSpPr>
        <p:spPr>
          <a:xfrm>
            <a:off x="3440199" y="3495112"/>
            <a:ext cx="2263602" cy="1188720"/>
          </a:xfrm>
          <a:prstGeom prst="rect">
            <a:avLst/>
          </a:prstGeom>
          <a:noFill/>
        </p:spPr>
        <p:txBody>
          <a:bodyPr rtlCol="0" wrap="square">
            <a:spAutoFit/>
          </a:bodyPr>
          <a:lstStyle/>
          <a:p>
            <a:pPr>
              <a:lnSpc>
                <a:spcPct val="150000"/>
              </a:lnSpc>
            </a:pPr>
            <a:r>
              <a:rPr altLang="en-US" lang="zh-CN" smtClean="0" sz="1200">
                <a:solidFill>
                  <a:schemeClr val="tx1">
                    <a:lumMod val="95000"/>
                    <a:lumOff val="5000"/>
                  </a:schemeClr>
                </a:solidFill>
              </a:rPr>
              <a:t>这里输入简单的文字概述这里输入简单文字概述这里输入简单的文字概述这里入简单的文字概述这里输入述简单</a:t>
            </a:r>
          </a:p>
        </p:txBody>
      </p:sp>
      <p:sp>
        <p:nvSpPr>
          <p:cNvPr id="16" name="TextBox 15"/>
          <p:cNvSpPr txBox="1"/>
          <p:nvPr/>
        </p:nvSpPr>
        <p:spPr>
          <a:xfrm>
            <a:off x="6477277" y="3495112"/>
            <a:ext cx="2263602" cy="1188720"/>
          </a:xfrm>
          <a:prstGeom prst="rect">
            <a:avLst/>
          </a:prstGeom>
          <a:noFill/>
        </p:spPr>
        <p:txBody>
          <a:bodyPr rtlCol="0" wrap="square">
            <a:spAutoFit/>
          </a:bodyPr>
          <a:lstStyle/>
          <a:p>
            <a:pPr>
              <a:lnSpc>
                <a:spcPct val="150000"/>
              </a:lnSpc>
            </a:pPr>
            <a:r>
              <a:rPr altLang="en-US" lang="zh-CN" smtClean="0" sz="1200">
                <a:solidFill>
                  <a:schemeClr val="tx1">
                    <a:lumMod val="95000"/>
                    <a:lumOff val="5000"/>
                  </a:schemeClr>
                </a:solidFill>
              </a:rPr>
              <a:t>这里输入简单的文字概述这里输入简单文字概述这里输入简单的文字概述这里入简单的文字概述这里输入述简单</a:t>
            </a:r>
          </a:p>
        </p:txBody>
      </p:sp>
      <p:sp>
        <p:nvSpPr>
          <p:cNvPr id="20" name="Text Box 4"/>
          <p:cNvSpPr txBox="1">
            <a:spLocks noChangeArrowheads="1"/>
          </p:cNvSpPr>
          <p:nvPr/>
        </p:nvSpPr>
        <p:spPr bwMode="auto">
          <a:xfrm>
            <a:off x="3069025" y="192933"/>
            <a:ext cx="2976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工作中的不足及原因分析</a:t>
            </a:r>
          </a:p>
        </p:txBody>
      </p:sp>
      <p:sp>
        <p:nvSpPr>
          <p:cNvPr id="21"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2"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1+#ppt_w/2"/>
                                          </p:val>
                                        </p:tav>
                                        <p:tav tm="100000">
                                          <p:val>
                                            <p:strVal val="#ppt_x"/>
                                          </p:val>
                                        </p:tav>
                                      </p:tavLst>
                                    </p:anim>
                                    <p:anim calcmode="lin" valueType="num">
                                      <p:cBhvr additive="base">
                                        <p:cTn dur="500" fill="hold" id="8"/>
                                        <p:tgtEl>
                                          <p:spTgt spid="2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0-#ppt_w/2"/>
                                          </p:val>
                                        </p:tav>
                                        <p:tav tm="100000">
                                          <p:val>
                                            <p:strVal val="#ppt_x"/>
                                          </p:val>
                                        </p:tav>
                                      </p:tavLst>
                                    </p:anim>
                                    <p:anim calcmode="lin" valueType="num">
                                      <p:cBhvr additive="base">
                                        <p:cTn dur="500" fill="hold" id="12"/>
                                        <p:tgtEl>
                                          <p:spTgt spid="2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0"/>
                                        </p:tgtEl>
                                        <p:attrNameLst>
                                          <p:attrName>style.visibility</p:attrName>
                                        </p:attrNameLst>
                                      </p:cBhvr>
                                      <p:to>
                                        <p:strVal val="visible"/>
                                      </p:to>
                                    </p:set>
                                    <p:animEffect filter="fade" transition="in">
                                      <p:cBhvr>
                                        <p:cTn dur="1000" id="16"/>
                                        <p:tgtEl>
                                          <p:spTgt spid="20"/>
                                        </p:tgtEl>
                                      </p:cBhvr>
                                    </p:animEffect>
                                    <p:anim calcmode="lin" valueType="num">
                                      <p:cBhvr>
                                        <p:cTn dur="1000" fill="hold" id="17"/>
                                        <p:tgtEl>
                                          <p:spTgt spid="20"/>
                                        </p:tgtEl>
                                        <p:attrNameLst>
                                          <p:attrName>ppt_x</p:attrName>
                                        </p:attrNameLst>
                                      </p:cBhvr>
                                      <p:tavLst>
                                        <p:tav tm="0">
                                          <p:val>
                                            <p:strVal val="#ppt_x"/>
                                          </p:val>
                                        </p:tav>
                                        <p:tav tm="100000">
                                          <p:val>
                                            <p:strVal val="#ppt_x"/>
                                          </p:val>
                                        </p:tav>
                                      </p:tavLst>
                                    </p:anim>
                                    <p:anim calcmode="lin" valueType="num">
                                      <p:cBhvr>
                                        <p:cTn dur="1000" fill="hold" id="18"/>
                                        <p:tgtEl>
                                          <p:spTgt spid="2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childTnLst>
                          </p:cTn>
                        </p:par>
                        <p:par>
                          <p:cTn fill="hold" id="25" nodeType="afterGroup">
                            <p:stCondLst>
                              <p:cond delay="2000"/>
                            </p:stCondLst>
                            <p:childTnLst>
                              <p:par>
                                <p:cTn fill="hold" grpId="0" id="26" nodeType="afterEffect" presetClass="entr" presetID="53" presetSubtype="0">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ur="500" fill="hold" id="28"/>
                                        <p:tgtEl>
                                          <p:spTgt spid="8"/>
                                        </p:tgtEl>
                                        <p:attrNameLst>
                                          <p:attrName>ppt_w</p:attrName>
                                        </p:attrNameLst>
                                      </p:cBhvr>
                                      <p:tavLst>
                                        <p:tav tm="0">
                                          <p:val>
                                            <p:fltVal val="0"/>
                                          </p:val>
                                        </p:tav>
                                        <p:tav tm="100000">
                                          <p:val>
                                            <p:strVal val="#ppt_w"/>
                                          </p:val>
                                        </p:tav>
                                      </p:tavLst>
                                    </p:anim>
                                    <p:anim calcmode="lin" valueType="num">
                                      <p:cBhvr>
                                        <p:cTn dur="500" fill="hold" id="29"/>
                                        <p:tgtEl>
                                          <p:spTgt spid="8"/>
                                        </p:tgtEl>
                                        <p:attrNameLst>
                                          <p:attrName>ppt_h</p:attrName>
                                        </p:attrNameLst>
                                      </p:cBhvr>
                                      <p:tavLst>
                                        <p:tav tm="0">
                                          <p:val>
                                            <p:fltVal val="0"/>
                                          </p:val>
                                        </p:tav>
                                        <p:tav tm="100000">
                                          <p:val>
                                            <p:strVal val="#ppt_h"/>
                                          </p:val>
                                        </p:tav>
                                      </p:tavLst>
                                    </p:anim>
                                    <p:animEffect filter="fade" transition="in">
                                      <p:cBhvr>
                                        <p:cTn dur="500" id="30"/>
                                        <p:tgtEl>
                                          <p:spTgt spid="8"/>
                                        </p:tgtEl>
                                      </p:cBhvr>
                                    </p:animEffect>
                                  </p:childTnLst>
                                </p:cTn>
                              </p:par>
                            </p:childTnLst>
                          </p:cTn>
                        </p:par>
                        <p:par>
                          <p:cTn fill="hold" id="31" nodeType="afterGroup">
                            <p:stCondLst>
                              <p:cond delay="2500"/>
                            </p:stCondLst>
                            <p:childTnLst>
                              <p:par>
                                <p:cTn fill="hold" grpId="0" id="32" nodeType="afterEffect" presetClass="entr" presetID="21" presetSubtype="1">
                                  <p:stCondLst>
                                    <p:cond delay="0"/>
                                  </p:stCondLst>
                                  <p:childTnLst>
                                    <p:set>
                                      <p:cBhvr>
                                        <p:cTn dur="1" fill="hold" id="33">
                                          <p:stCondLst>
                                            <p:cond delay="0"/>
                                          </p:stCondLst>
                                        </p:cTn>
                                        <p:tgtEl>
                                          <p:spTgt spid="6"/>
                                        </p:tgtEl>
                                        <p:attrNameLst>
                                          <p:attrName>style.visibility</p:attrName>
                                        </p:attrNameLst>
                                      </p:cBhvr>
                                      <p:to>
                                        <p:strVal val="visible"/>
                                      </p:to>
                                    </p:set>
                                    <p:animEffect filter="wheel(1)" transition="in">
                                      <p:cBhvr>
                                        <p:cTn dur="2000" id="34"/>
                                        <p:tgtEl>
                                          <p:spTgt spid="6"/>
                                        </p:tgtEl>
                                      </p:cBhvr>
                                    </p:animEffect>
                                  </p:childTnLst>
                                </p:cTn>
                              </p:par>
                            </p:childTnLst>
                          </p:cTn>
                        </p:par>
                        <p:par>
                          <p:cTn fill="hold" id="35" nodeType="afterGroup">
                            <p:stCondLst>
                              <p:cond delay="4500"/>
                            </p:stCondLst>
                            <p:childTnLst>
                              <p:par>
                                <p:cTn fill="hold" grpId="0" id="36" nodeType="afterEffect" presetClass="entr" presetID="53" presetSubtype="0">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p:cTn dur="500" fill="hold" id="38"/>
                                        <p:tgtEl>
                                          <p:spTgt spid="9"/>
                                        </p:tgtEl>
                                        <p:attrNameLst>
                                          <p:attrName>ppt_w</p:attrName>
                                        </p:attrNameLst>
                                      </p:cBhvr>
                                      <p:tavLst>
                                        <p:tav tm="0">
                                          <p:val>
                                            <p:fltVal val="0"/>
                                          </p:val>
                                        </p:tav>
                                        <p:tav tm="100000">
                                          <p:val>
                                            <p:strVal val="#ppt_w"/>
                                          </p:val>
                                        </p:tav>
                                      </p:tavLst>
                                    </p:anim>
                                    <p:anim calcmode="lin" valueType="num">
                                      <p:cBhvr>
                                        <p:cTn dur="500" fill="hold" id="39"/>
                                        <p:tgtEl>
                                          <p:spTgt spid="9"/>
                                        </p:tgtEl>
                                        <p:attrNameLst>
                                          <p:attrName>ppt_h</p:attrName>
                                        </p:attrNameLst>
                                      </p:cBhvr>
                                      <p:tavLst>
                                        <p:tav tm="0">
                                          <p:val>
                                            <p:fltVal val="0"/>
                                          </p:val>
                                        </p:tav>
                                        <p:tav tm="100000">
                                          <p:val>
                                            <p:strVal val="#ppt_h"/>
                                          </p:val>
                                        </p:tav>
                                      </p:tavLst>
                                    </p:anim>
                                    <p:animEffect filter="fade" transition="in">
                                      <p:cBhvr>
                                        <p:cTn dur="500" id="40"/>
                                        <p:tgtEl>
                                          <p:spTgt spid="9"/>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p:cTn dur="500" fill="hold" id="43"/>
                                        <p:tgtEl>
                                          <p:spTgt spid="10"/>
                                        </p:tgtEl>
                                        <p:attrNameLst>
                                          <p:attrName>ppt_w</p:attrName>
                                        </p:attrNameLst>
                                      </p:cBhvr>
                                      <p:tavLst>
                                        <p:tav tm="0">
                                          <p:val>
                                            <p:fltVal val="0"/>
                                          </p:val>
                                        </p:tav>
                                        <p:tav tm="100000">
                                          <p:val>
                                            <p:strVal val="#ppt_w"/>
                                          </p:val>
                                        </p:tav>
                                      </p:tavLst>
                                    </p:anim>
                                    <p:anim calcmode="lin" valueType="num">
                                      <p:cBhvr>
                                        <p:cTn dur="500" fill="hold" id="44"/>
                                        <p:tgtEl>
                                          <p:spTgt spid="10"/>
                                        </p:tgtEl>
                                        <p:attrNameLst>
                                          <p:attrName>ppt_h</p:attrName>
                                        </p:attrNameLst>
                                      </p:cBhvr>
                                      <p:tavLst>
                                        <p:tav tm="0">
                                          <p:val>
                                            <p:fltVal val="0"/>
                                          </p:val>
                                        </p:tav>
                                        <p:tav tm="100000">
                                          <p:val>
                                            <p:strVal val="#ppt_h"/>
                                          </p:val>
                                        </p:tav>
                                      </p:tavLst>
                                    </p:anim>
                                    <p:animEffect filter="fade" transition="in">
                                      <p:cBhvr>
                                        <p:cTn dur="500" id="45"/>
                                        <p:tgtEl>
                                          <p:spTgt spid="10"/>
                                        </p:tgtEl>
                                      </p:cBhvr>
                                    </p:animEffect>
                                  </p:childTnLst>
                                </p:cTn>
                              </p:par>
                            </p:childTnLst>
                          </p:cTn>
                        </p:par>
                        <p:par>
                          <p:cTn fill="hold" id="46" nodeType="afterGroup">
                            <p:stCondLst>
                              <p:cond delay="5000"/>
                            </p:stCondLst>
                            <p:childTnLst>
                              <p:par>
                                <p:cTn fill="hold" grpId="0" id="47" nodeType="afterEffect" presetClass="entr" presetID="42" presetSubtype="0">
                                  <p:stCondLst>
                                    <p:cond delay="0"/>
                                  </p:stCondLst>
                                  <p:childTnLst>
                                    <p:set>
                                      <p:cBhvr>
                                        <p:cTn dur="1" fill="hold" id="48">
                                          <p:stCondLst>
                                            <p:cond delay="0"/>
                                          </p:stCondLst>
                                        </p:cTn>
                                        <p:tgtEl>
                                          <p:spTgt spid="11"/>
                                        </p:tgtEl>
                                        <p:attrNameLst>
                                          <p:attrName>style.visibility</p:attrName>
                                        </p:attrNameLst>
                                      </p:cBhvr>
                                      <p:to>
                                        <p:strVal val="visible"/>
                                      </p:to>
                                    </p:set>
                                    <p:animEffect filter="fade" transition="in">
                                      <p:cBhvr>
                                        <p:cTn dur="1000" id="49"/>
                                        <p:tgtEl>
                                          <p:spTgt spid="11"/>
                                        </p:tgtEl>
                                      </p:cBhvr>
                                    </p:animEffect>
                                    <p:anim calcmode="lin" valueType="num">
                                      <p:cBhvr>
                                        <p:cTn dur="1000" fill="hold" id="50"/>
                                        <p:tgtEl>
                                          <p:spTgt spid="11"/>
                                        </p:tgtEl>
                                        <p:attrNameLst>
                                          <p:attrName>ppt_x</p:attrName>
                                        </p:attrNameLst>
                                      </p:cBhvr>
                                      <p:tavLst>
                                        <p:tav tm="0">
                                          <p:val>
                                            <p:strVal val="#ppt_x"/>
                                          </p:val>
                                        </p:tav>
                                        <p:tav tm="100000">
                                          <p:val>
                                            <p:strVal val="#ppt_x"/>
                                          </p:val>
                                        </p:tav>
                                      </p:tavLst>
                                    </p:anim>
                                    <p:anim calcmode="lin" valueType="num">
                                      <p:cBhvr>
                                        <p:cTn dur="1000" fill="hold" id="51"/>
                                        <p:tgtEl>
                                          <p:spTgt spid="11"/>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12"/>
                                        </p:tgtEl>
                                        <p:attrNameLst>
                                          <p:attrName>style.visibility</p:attrName>
                                        </p:attrNameLst>
                                      </p:cBhvr>
                                      <p:to>
                                        <p:strVal val="visible"/>
                                      </p:to>
                                    </p:set>
                                    <p:animEffect filter="fade" transition="in">
                                      <p:cBhvr>
                                        <p:cTn dur="1000" id="54"/>
                                        <p:tgtEl>
                                          <p:spTgt spid="12"/>
                                        </p:tgtEl>
                                      </p:cBhvr>
                                    </p:animEffect>
                                    <p:anim calcmode="lin" valueType="num">
                                      <p:cBhvr>
                                        <p:cTn dur="1000" fill="hold" id="55"/>
                                        <p:tgtEl>
                                          <p:spTgt spid="12"/>
                                        </p:tgtEl>
                                        <p:attrNameLst>
                                          <p:attrName>ppt_x</p:attrName>
                                        </p:attrNameLst>
                                      </p:cBhvr>
                                      <p:tavLst>
                                        <p:tav tm="0">
                                          <p:val>
                                            <p:strVal val="#ppt_x"/>
                                          </p:val>
                                        </p:tav>
                                        <p:tav tm="100000">
                                          <p:val>
                                            <p:strVal val="#ppt_x"/>
                                          </p:val>
                                        </p:tav>
                                      </p:tavLst>
                                    </p:anim>
                                    <p:anim calcmode="lin" valueType="num">
                                      <p:cBhvr>
                                        <p:cTn dur="1000" fill="hold" id="56"/>
                                        <p:tgtEl>
                                          <p:spTgt spid="12"/>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13"/>
                                        </p:tgtEl>
                                        <p:attrNameLst>
                                          <p:attrName>style.visibility</p:attrName>
                                        </p:attrNameLst>
                                      </p:cBhvr>
                                      <p:to>
                                        <p:strVal val="visible"/>
                                      </p:to>
                                    </p:set>
                                    <p:animEffect filter="fade" transition="in">
                                      <p:cBhvr>
                                        <p:cTn dur="1000" id="59"/>
                                        <p:tgtEl>
                                          <p:spTgt spid="13"/>
                                        </p:tgtEl>
                                      </p:cBhvr>
                                    </p:animEffect>
                                    <p:anim calcmode="lin" valueType="num">
                                      <p:cBhvr>
                                        <p:cTn dur="1000" fill="hold" id="60"/>
                                        <p:tgtEl>
                                          <p:spTgt spid="13"/>
                                        </p:tgtEl>
                                        <p:attrNameLst>
                                          <p:attrName>ppt_x</p:attrName>
                                        </p:attrNameLst>
                                      </p:cBhvr>
                                      <p:tavLst>
                                        <p:tav tm="0">
                                          <p:val>
                                            <p:strVal val="#ppt_x"/>
                                          </p:val>
                                        </p:tav>
                                        <p:tav tm="100000">
                                          <p:val>
                                            <p:strVal val="#ppt_x"/>
                                          </p:val>
                                        </p:tav>
                                      </p:tavLst>
                                    </p:anim>
                                    <p:anim calcmode="lin" valueType="num">
                                      <p:cBhvr>
                                        <p:cTn dur="1000" fill="hold" id="61"/>
                                        <p:tgtEl>
                                          <p:spTgt spid="13"/>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6000"/>
                            </p:stCondLst>
                            <p:childTnLst>
                              <p:par>
                                <p:cTn fill="hold" grpId="0" id="63" nodeType="afterEffect" presetClass="entr" presetID="2" presetSubtype="4">
                                  <p:stCondLst>
                                    <p:cond delay="0"/>
                                  </p:stCondLst>
                                  <p:childTnLst>
                                    <p:set>
                                      <p:cBhvr>
                                        <p:cTn dur="1" fill="hold" id="64">
                                          <p:stCondLst>
                                            <p:cond delay="0"/>
                                          </p:stCondLst>
                                        </p:cTn>
                                        <p:tgtEl>
                                          <p:spTgt spid="14"/>
                                        </p:tgtEl>
                                        <p:attrNameLst>
                                          <p:attrName>style.visibility</p:attrName>
                                        </p:attrNameLst>
                                      </p:cBhvr>
                                      <p:to>
                                        <p:strVal val="visible"/>
                                      </p:to>
                                    </p:set>
                                    <p:anim calcmode="lin" valueType="num">
                                      <p:cBhvr additive="base">
                                        <p:cTn dur="500" fill="hold" id="65"/>
                                        <p:tgtEl>
                                          <p:spTgt spid="14"/>
                                        </p:tgtEl>
                                        <p:attrNameLst>
                                          <p:attrName>ppt_x</p:attrName>
                                        </p:attrNameLst>
                                      </p:cBhvr>
                                      <p:tavLst>
                                        <p:tav tm="0">
                                          <p:val>
                                            <p:strVal val="#ppt_x"/>
                                          </p:val>
                                        </p:tav>
                                        <p:tav tm="100000">
                                          <p:val>
                                            <p:strVal val="#ppt_x"/>
                                          </p:val>
                                        </p:tav>
                                      </p:tavLst>
                                    </p:anim>
                                    <p:anim calcmode="lin" valueType="num">
                                      <p:cBhvr additive="base">
                                        <p:cTn dur="500" fill="hold" id="66"/>
                                        <p:tgtEl>
                                          <p:spTgt spid="14"/>
                                        </p:tgtEl>
                                        <p:attrNameLst>
                                          <p:attrName>ppt_y</p:attrName>
                                        </p:attrNameLst>
                                      </p:cBhvr>
                                      <p:tavLst>
                                        <p:tav tm="0">
                                          <p:val>
                                            <p:strVal val="1+#ppt_h/2"/>
                                          </p:val>
                                        </p:tav>
                                        <p:tav tm="100000">
                                          <p:val>
                                            <p:strVal val="#ppt_y"/>
                                          </p:val>
                                        </p:tav>
                                      </p:tavLst>
                                    </p:anim>
                                  </p:childTnLst>
                                </p:cTn>
                              </p:par>
                              <p:par>
                                <p:cTn fill="hold" grpId="0" id="67" nodeType="withEffect" presetClass="entr" presetID="2" presetSubtype="4">
                                  <p:stCondLst>
                                    <p:cond delay="0"/>
                                  </p:stCondLst>
                                  <p:childTnLst>
                                    <p:set>
                                      <p:cBhvr>
                                        <p:cTn dur="1" fill="hold" id="68">
                                          <p:stCondLst>
                                            <p:cond delay="0"/>
                                          </p:stCondLst>
                                        </p:cTn>
                                        <p:tgtEl>
                                          <p:spTgt spid="15"/>
                                        </p:tgtEl>
                                        <p:attrNameLst>
                                          <p:attrName>style.visibility</p:attrName>
                                        </p:attrNameLst>
                                      </p:cBhvr>
                                      <p:to>
                                        <p:strVal val="visible"/>
                                      </p:to>
                                    </p:set>
                                    <p:anim calcmode="lin" valueType="num">
                                      <p:cBhvr additive="base">
                                        <p:cTn dur="500" fill="hold" id="69"/>
                                        <p:tgtEl>
                                          <p:spTgt spid="15"/>
                                        </p:tgtEl>
                                        <p:attrNameLst>
                                          <p:attrName>ppt_x</p:attrName>
                                        </p:attrNameLst>
                                      </p:cBhvr>
                                      <p:tavLst>
                                        <p:tav tm="0">
                                          <p:val>
                                            <p:strVal val="#ppt_x"/>
                                          </p:val>
                                        </p:tav>
                                        <p:tav tm="100000">
                                          <p:val>
                                            <p:strVal val="#ppt_x"/>
                                          </p:val>
                                        </p:tav>
                                      </p:tavLst>
                                    </p:anim>
                                    <p:anim calcmode="lin" valueType="num">
                                      <p:cBhvr additive="base">
                                        <p:cTn dur="500" fill="hold" id="70"/>
                                        <p:tgtEl>
                                          <p:spTgt spid="15"/>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4">
                                  <p:stCondLst>
                                    <p:cond delay="0"/>
                                  </p:stCondLst>
                                  <p:childTnLst>
                                    <p:set>
                                      <p:cBhvr>
                                        <p:cTn dur="1" fill="hold" id="72">
                                          <p:stCondLst>
                                            <p:cond delay="0"/>
                                          </p:stCondLst>
                                        </p:cTn>
                                        <p:tgtEl>
                                          <p:spTgt spid="16"/>
                                        </p:tgtEl>
                                        <p:attrNameLst>
                                          <p:attrName>style.visibility</p:attrName>
                                        </p:attrNameLst>
                                      </p:cBhvr>
                                      <p:to>
                                        <p:strVal val="visible"/>
                                      </p:to>
                                    </p:set>
                                    <p:anim calcmode="lin" valueType="num">
                                      <p:cBhvr additive="base">
                                        <p:cTn dur="500" fill="hold" id="73"/>
                                        <p:tgtEl>
                                          <p:spTgt spid="16"/>
                                        </p:tgtEl>
                                        <p:attrNameLst>
                                          <p:attrName>ppt_x</p:attrName>
                                        </p:attrNameLst>
                                      </p:cBhvr>
                                      <p:tavLst>
                                        <p:tav tm="0">
                                          <p:val>
                                            <p:strVal val="#ppt_x"/>
                                          </p:val>
                                        </p:tav>
                                        <p:tav tm="100000">
                                          <p:val>
                                            <p:strVal val="#ppt_x"/>
                                          </p:val>
                                        </p:tav>
                                      </p:tavLst>
                                    </p:anim>
                                    <p:anim calcmode="lin" valueType="num">
                                      <p:cBhvr additive="base">
                                        <p:cTn dur="500" fill="hold" id="74"/>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20"/>
      <p:bldP grpId="0" spid="21"/>
      <p:bldP grpId="0" spid="2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五边形 5"/>
          <p:cNvSpPr/>
          <p:nvPr/>
        </p:nvSpPr>
        <p:spPr>
          <a:xfrm flipV="1" rot="16200000">
            <a:off x="7758126" y="4245708"/>
            <a:ext cx="1211408" cy="625252"/>
          </a:xfrm>
          <a:prstGeom prst="homePlat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bwMode="auto">
          <a:xfrm>
            <a:off x="236741" y="1889513"/>
            <a:ext cx="4629710" cy="64008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这里输入简单的文字概述这里输入简单文字概述简单的文字概述这里输入这里输入简单的文字概述这里输入简单文字概述简单的文字</a:t>
            </a:r>
          </a:p>
        </p:txBody>
      </p:sp>
      <p:sp>
        <p:nvSpPr>
          <p:cNvPr id="8" name="矩形 7"/>
          <p:cNvSpPr/>
          <p:nvPr/>
        </p:nvSpPr>
        <p:spPr bwMode="auto">
          <a:xfrm>
            <a:off x="308748" y="1565499"/>
            <a:ext cx="2020887" cy="335280"/>
          </a:xfrm>
          <a:prstGeom prst="rect">
            <a:avLst/>
          </a:prstGeom>
        </p:spPr>
        <p:txBody>
          <a:bodyPr>
            <a:spAutoFit/>
          </a:bodyPr>
          <a:lstStyle/>
          <a:p>
            <a:pPr>
              <a:defRPr/>
            </a:pPr>
            <a:r>
              <a:rPr altLang="en-US" b="1" lang="zh-CN" smtClean="0" sz="1600">
                <a:solidFill>
                  <a:schemeClr val="tx1">
                    <a:lumMod val="95000"/>
                    <a:lumOff val="5000"/>
                  </a:schemeClr>
                </a:solidFill>
                <a:latin charset="-122" panose="020b0503020204020204" pitchFamily="34" typeface="微软雅黑"/>
                <a:ea charset="-122" panose="020b0503020204020204" pitchFamily="34" typeface="微软雅黑"/>
              </a:rPr>
              <a:t>输入相关标题</a:t>
            </a:r>
          </a:p>
        </p:txBody>
      </p:sp>
      <p:sp>
        <p:nvSpPr>
          <p:cNvPr id="9" name="TextBox 8"/>
          <p:cNvSpPr txBox="1"/>
          <p:nvPr/>
        </p:nvSpPr>
        <p:spPr bwMode="auto">
          <a:xfrm>
            <a:off x="236741" y="2931866"/>
            <a:ext cx="4629710" cy="64008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这里输入简单的文字概述这里输入简单文字概述简单的文字概述这里输入这里输入简单的文字概述这里输入简单文字概述简单的文字</a:t>
            </a:r>
          </a:p>
        </p:txBody>
      </p:sp>
      <p:sp>
        <p:nvSpPr>
          <p:cNvPr id="10" name="矩形 9"/>
          <p:cNvSpPr/>
          <p:nvPr/>
        </p:nvSpPr>
        <p:spPr bwMode="auto">
          <a:xfrm>
            <a:off x="308748" y="2607852"/>
            <a:ext cx="2020887" cy="335280"/>
          </a:xfrm>
          <a:prstGeom prst="rect">
            <a:avLst/>
          </a:prstGeom>
        </p:spPr>
        <p:txBody>
          <a:bodyPr>
            <a:spAutoFit/>
          </a:bodyPr>
          <a:lstStyle/>
          <a:p>
            <a:pPr>
              <a:defRPr/>
            </a:pPr>
            <a:r>
              <a:rPr altLang="en-US" b="1" lang="zh-CN" smtClean="0" sz="1600">
                <a:solidFill>
                  <a:schemeClr val="tx1">
                    <a:lumMod val="95000"/>
                    <a:lumOff val="5000"/>
                  </a:schemeClr>
                </a:solidFill>
                <a:latin charset="-122" panose="020b0503020204020204" pitchFamily="34" typeface="微软雅黑"/>
                <a:ea charset="-122" panose="020b0503020204020204" pitchFamily="34" typeface="微软雅黑"/>
              </a:rPr>
              <a:t>输入相关标题</a:t>
            </a:r>
          </a:p>
        </p:txBody>
      </p:sp>
      <p:sp>
        <p:nvSpPr>
          <p:cNvPr id="11" name="TextBox 10"/>
          <p:cNvSpPr txBox="1"/>
          <p:nvPr/>
        </p:nvSpPr>
        <p:spPr bwMode="auto">
          <a:xfrm>
            <a:off x="236741" y="3977745"/>
            <a:ext cx="4629710" cy="64008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这里输入简单的文字概述这里输入简单文字概述简单的文字概述这里输入这里输入简单的文字概述这里输入简单文字概述简单的文字</a:t>
            </a:r>
          </a:p>
        </p:txBody>
      </p:sp>
      <p:sp>
        <p:nvSpPr>
          <p:cNvPr id="12" name="矩形 11"/>
          <p:cNvSpPr/>
          <p:nvPr/>
        </p:nvSpPr>
        <p:spPr bwMode="auto">
          <a:xfrm>
            <a:off x="308748" y="3653731"/>
            <a:ext cx="2020887" cy="335280"/>
          </a:xfrm>
          <a:prstGeom prst="rect">
            <a:avLst/>
          </a:prstGeom>
        </p:spPr>
        <p:txBody>
          <a:bodyPr>
            <a:spAutoFit/>
          </a:bodyPr>
          <a:lstStyle/>
          <a:p>
            <a:pPr>
              <a:defRPr/>
            </a:pPr>
            <a:r>
              <a:rPr altLang="en-US" b="1" lang="zh-CN" smtClean="0" sz="1600">
                <a:solidFill>
                  <a:schemeClr val="tx1">
                    <a:lumMod val="95000"/>
                    <a:lumOff val="5000"/>
                  </a:schemeClr>
                </a:solidFill>
                <a:latin charset="-122" panose="020b0503020204020204" pitchFamily="34" typeface="微软雅黑"/>
                <a:ea charset="-122" panose="020b0503020204020204" pitchFamily="34" typeface="微软雅黑"/>
              </a:rPr>
              <a:t>输入相关标题</a:t>
            </a:r>
          </a:p>
        </p:txBody>
      </p:sp>
      <p:grpSp>
        <p:nvGrpSpPr>
          <p:cNvPr id="16" name="组合 15"/>
          <p:cNvGrpSpPr/>
          <p:nvPr/>
        </p:nvGrpSpPr>
        <p:grpSpPr>
          <a:xfrm>
            <a:off x="7265535" y="409221"/>
            <a:ext cx="625252" cy="4066685"/>
            <a:chOff x="7331124" y="625256"/>
            <a:chExt cx="625252" cy="4066685"/>
          </a:xfrm>
          <a:solidFill>
            <a:srgbClr val="1848C0"/>
          </a:solidFill>
        </p:grpSpPr>
        <p:sp>
          <p:nvSpPr>
            <p:cNvPr id="17" name="五边形 16"/>
            <p:cNvSpPr/>
            <p:nvPr/>
          </p:nvSpPr>
          <p:spPr>
            <a:xfrm rot="5400000">
              <a:off x="5610407" y="2345973"/>
              <a:ext cx="406668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18" name="TextBox 17"/>
            <p:cNvSpPr txBox="1"/>
            <p:nvPr/>
          </p:nvSpPr>
          <p:spPr>
            <a:xfrm>
              <a:off x="7412915" y="941186"/>
              <a:ext cx="457200" cy="1896487"/>
            </a:xfrm>
            <a:prstGeom prst="rect">
              <a:avLst/>
            </a:prstGeom>
            <a:grpFill/>
          </p:spPr>
          <p:txBody>
            <a:bodyPr rtlCol="0" vert="eaVert" wrap="none">
              <a:spAutoFit/>
            </a:bodyPr>
            <a:lstStyle/>
            <a:p>
              <a:r>
                <a:rPr altLang="en-US" lang="zh-CN" smtClean="0">
                  <a:solidFill>
                    <a:schemeClr val="bg1">
                      <a:lumMod val="95000"/>
                    </a:schemeClr>
                  </a:solidFill>
                </a:rPr>
                <a:t>输入相关文字标题</a:t>
              </a:r>
            </a:p>
          </p:txBody>
        </p:sp>
      </p:grpSp>
      <p:grpSp>
        <p:nvGrpSpPr>
          <p:cNvPr id="19" name="组合 18"/>
          <p:cNvGrpSpPr/>
          <p:nvPr/>
        </p:nvGrpSpPr>
        <p:grpSpPr>
          <a:xfrm>
            <a:off x="6329431" y="2438013"/>
            <a:ext cx="625252" cy="2726025"/>
            <a:chOff x="6395020" y="2376256"/>
            <a:chExt cx="625252" cy="2726025"/>
          </a:xfrm>
          <a:solidFill>
            <a:srgbClr val="1848C0"/>
          </a:solidFill>
        </p:grpSpPr>
        <p:sp>
          <p:nvSpPr>
            <p:cNvPr id="20" name="五边形 19"/>
            <p:cNvSpPr/>
            <p:nvPr/>
          </p:nvSpPr>
          <p:spPr>
            <a:xfrm flipV="1" rot="16200000">
              <a:off x="5344633" y="3426643"/>
              <a:ext cx="272602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TextBox 24"/>
            <p:cNvSpPr txBox="1"/>
            <p:nvPr/>
          </p:nvSpPr>
          <p:spPr>
            <a:xfrm>
              <a:off x="6476813" y="2921377"/>
              <a:ext cx="457200" cy="1896487"/>
            </a:xfrm>
            <a:prstGeom prst="rect">
              <a:avLst/>
            </a:prstGeom>
            <a:grpFill/>
          </p:spPr>
          <p:txBody>
            <a:bodyPr rtlCol="0" vert="eaVert" wrap="none">
              <a:spAutoFit/>
            </a:bodyPr>
            <a:lstStyle/>
            <a:p>
              <a:r>
                <a:rPr altLang="en-US" lang="zh-CN" smtClean="0">
                  <a:solidFill>
                    <a:schemeClr val="bg1"/>
                  </a:solidFill>
                </a:rPr>
                <a:t>输入相关文字标题</a:t>
              </a:r>
            </a:p>
          </p:txBody>
        </p:sp>
      </p:grpSp>
      <p:sp>
        <p:nvSpPr>
          <p:cNvPr id="21" name="Text Box 4"/>
          <p:cNvSpPr txBox="1">
            <a:spLocks noChangeArrowheads="1"/>
          </p:cNvSpPr>
          <p:nvPr/>
        </p:nvSpPr>
        <p:spPr bwMode="auto">
          <a:xfrm>
            <a:off x="3069025" y="192933"/>
            <a:ext cx="2976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工作中的不足及原因分析</a:t>
            </a:r>
          </a:p>
        </p:txBody>
      </p:sp>
      <p:sp>
        <p:nvSpPr>
          <p:cNvPr id="22"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3"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1+#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4">
                                  <p:stCondLst>
                                    <p:cond delay="0"/>
                                  </p:stCondLst>
                                  <p:childTnLst>
                                    <p:set>
                                      <p:cBhvr>
                                        <p:cTn dur="1" fill="hold" id="21">
                                          <p:stCondLst>
                                            <p:cond delay="0"/>
                                          </p:stCondLst>
                                        </p:cTn>
                                        <p:tgtEl>
                                          <p:spTgt spid="19"/>
                                        </p:tgtEl>
                                        <p:attrNameLst>
                                          <p:attrName>style.visibility</p:attrName>
                                        </p:attrNameLst>
                                      </p:cBhvr>
                                      <p:to>
                                        <p:strVal val="visible"/>
                                      </p:to>
                                    </p:set>
                                    <p:animEffect filter="wipe(down)" transition="in">
                                      <p:cBhvr>
                                        <p:cTn dur="500" id="22"/>
                                        <p:tgtEl>
                                          <p:spTgt spid="19"/>
                                        </p:tgtEl>
                                      </p:cBhvr>
                                    </p:animEffect>
                                  </p:childTnLst>
                                </p:cTn>
                              </p:par>
                            </p:childTnLst>
                          </p:cTn>
                        </p:par>
                        <p:par>
                          <p:cTn fill="hold" id="23" nodeType="afterGroup">
                            <p:stCondLst>
                              <p:cond delay="2000"/>
                            </p:stCondLst>
                            <p:childTnLst>
                              <p:par>
                                <p:cTn fill="hold" id="24" nodeType="afterEffect" presetClass="entr" presetID="22" presetSubtype="1">
                                  <p:stCondLst>
                                    <p:cond delay="0"/>
                                  </p:stCondLst>
                                  <p:childTnLst>
                                    <p:set>
                                      <p:cBhvr>
                                        <p:cTn dur="1" fill="hold" id="25">
                                          <p:stCondLst>
                                            <p:cond delay="0"/>
                                          </p:stCondLst>
                                        </p:cTn>
                                        <p:tgtEl>
                                          <p:spTgt spid="16"/>
                                        </p:tgtEl>
                                        <p:attrNameLst>
                                          <p:attrName>style.visibility</p:attrName>
                                        </p:attrNameLst>
                                      </p:cBhvr>
                                      <p:to>
                                        <p:strVal val="visible"/>
                                      </p:to>
                                    </p:set>
                                    <p:animEffect filter="wipe(up)" transition="in">
                                      <p:cBhvr>
                                        <p:cTn dur="500" id="26"/>
                                        <p:tgtEl>
                                          <p:spTgt spid="16"/>
                                        </p:tgtEl>
                                      </p:cBhvr>
                                    </p:animEffect>
                                  </p:childTnLst>
                                </p:cTn>
                              </p:par>
                            </p:childTnLst>
                          </p:cTn>
                        </p:par>
                        <p:par>
                          <p:cTn fill="hold" id="27" nodeType="afterGroup">
                            <p:stCondLst>
                              <p:cond delay="2500"/>
                            </p:stCondLst>
                            <p:childTnLst>
                              <p:par>
                                <p:cTn fill="hold" grpId="0" id="28" nodeType="afterEffect" presetClass="entr" presetID="22" presetSubtype="4">
                                  <p:stCondLst>
                                    <p:cond delay="0"/>
                                  </p:stCondLst>
                                  <p:childTnLst>
                                    <p:set>
                                      <p:cBhvr>
                                        <p:cTn dur="1" fill="hold" id="29">
                                          <p:stCondLst>
                                            <p:cond delay="0"/>
                                          </p:stCondLst>
                                        </p:cTn>
                                        <p:tgtEl>
                                          <p:spTgt spid="6"/>
                                        </p:tgtEl>
                                        <p:attrNameLst>
                                          <p:attrName>style.visibility</p:attrName>
                                        </p:attrNameLst>
                                      </p:cBhvr>
                                      <p:to>
                                        <p:strVal val="visible"/>
                                      </p:to>
                                    </p:set>
                                    <p:animEffect filter="wipe(down)" transition="in">
                                      <p:cBhvr>
                                        <p:cTn dur="500" id="30"/>
                                        <p:tgtEl>
                                          <p:spTgt spid="6"/>
                                        </p:tgtEl>
                                      </p:cBhvr>
                                    </p:animEffect>
                                  </p:childTnLst>
                                </p:cTn>
                              </p:par>
                            </p:childTnLst>
                          </p:cTn>
                        </p:par>
                        <p:par>
                          <p:cTn fill="hold" id="31" nodeType="afterGroup">
                            <p:stCondLst>
                              <p:cond delay="3000"/>
                            </p:stCondLst>
                            <p:childTnLst>
                              <p:par>
                                <p:cTn fill="hold" grpId="0" id="32" nodeType="afterEffect" presetClass="entr" presetID="2" presetSubtype="2">
                                  <p:stCondLst>
                                    <p:cond delay="0"/>
                                  </p:stCondLst>
                                  <p:childTnLst>
                                    <p:set>
                                      <p:cBhvr>
                                        <p:cTn dur="1" fill="hold" id="33">
                                          <p:stCondLst>
                                            <p:cond delay="0"/>
                                          </p:stCondLst>
                                        </p:cTn>
                                        <p:tgtEl>
                                          <p:spTgt spid="8"/>
                                        </p:tgtEl>
                                        <p:attrNameLst>
                                          <p:attrName>style.visibility</p:attrName>
                                        </p:attrNameLst>
                                      </p:cBhvr>
                                      <p:to>
                                        <p:strVal val="visible"/>
                                      </p:to>
                                    </p:set>
                                    <p:anim calcmode="lin" valueType="num">
                                      <p:cBhvr additive="base">
                                        <p:cTn dur="500" fill="hold" id="34"/>
                                        <p:tgtEl>
                                          <p:spTgt spid="8"/>
                                        </p:tgtEl>
                                        <p:attrNameLst>
                                          <p:attrName>ppt_x</p:attrName>
                                        </p:attrNameLst>
                                      </p:cBhvr>
                                      <p:tavLst>
                                        <p:tav tm="0">
                                          <p:val>
                                            <p:strVal val="1+#ppt_w/2"/>
                                          </p:val>
                                        </p:tav>
                                        <p:tav tm="100000">
                                          <p:val>
                                            <p:strVal val="#ppt_x"/>
                                          </p:val>
                                        </p:tav>
                                      </p:tavLst>
                                    </p:anim>
                                    <p:anim calcmode="lin" valueType="num">
                                      <p:cBhvr additive="base">
                                        <p:cTn dur="500" fill="hold" id="35"/>
                                        <p:tgtEl>
                                          <p:spTgt spid="8"/>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7"/>
                                        </p:tgtEl>
                                        <p:attrNameLst>
                                          <p:attrName>style.visibility</p:attrName>
                                        </p:attrNameLst>
                                      </p:cBhvr>
                                      <p:to>
                                        <p:strVal val="visible"/>
                                      </p:to>
                                    </p:set>
                                    <p:anim calcmode="lin" valueType="num">
                                      <p:cBhvr additive="base">
                                        <p:cTn dur="500" fill="hold" id="38"/>
                                        <p:tgtEl>
                                          <p:spTgt spid="7"/>
                                        </p:tgtEl>
                                        <p:attrNameLst>
                                          <p:attrName>ppt_x</p:attrName>
                                        </p:attrNameLst>
                                      </p:cBhvr>
                                      <p:tavLst>
                                        <p:tav tm="0">
                                          <p:val>
                                            <p:strVal val="1+#ppt_w/2"/>
                                          </p:val>
                                        </p:tav>
                                        <p:tav tm="100000">
                                          <p:val>
                                            <p:strVal val="#ppt_x"/>
                                          </p:val>
                                        </p:tav>
                                      </p:tavLst>
                                    </p:anim>
                                    <p:anim calcmode="lin" valueType="num">
                                      <p:cBhvr additive="base">
                                        <p:cTn dur="500" fill="hold" id="39"/>
                                        <p:tgtEl>
                                          <p:spTgt spid="7"/>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 presetSubtype="2">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additive="base">
                                        <p:cTn dur="500" fill="hold" id="43"/>
                                        <p:tgtEl>
                                          <p:spTgt spid="10"/>
                                        </p:tgtEl>
                                        <p:attrNameLst>
                                          <p:attrName>ppt_x</p:attrName>
                                        </p:attrNameLst>
                                      </p:cBhvr>
                                      <p:tavLst>
                                        <p:tav tm="0">
                                          <p:val>
                                            <p:strVal val="1+#ppt_w/2"/>
                                          </p:val>
                                        </p:tav>
                                        <p:tav tm="100000">
                                          <p:val>
                                            <p:strVal val="#ppt_x"/>
                                          </p:val>
                                        </p:tav>
                                      </p:tavLst>
                                    </p:anim>
                                    <p:anim calcmode="lin" valueType="num">
                                      <p:cBhvr additive="base">
                                        <p:cTn dur="500" fill="hold" id="44"/>
                                        <p:tgtEl>
                                          <p:spTgt spid="10"/>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0"/>
                                  </p:stCondLst>
                                  <p:childTnLst>
                                    <p:set>
                                      <p:cBhvr>
                                        <p:cTn dur="1" fill="hold" id="46">
                                          <p:stCondLst>
                                            <p:cond delay="0"/>
                                          </p:stCondLst>
                                        </p:cTn>
                                        <p:tgtEl>
                                          <p:spTgt spid="9"/>
                                        </p:tgtEl>
                                        <p:attrNameLst>
                                          <p:attrName>style.visibility</p:attrName>
                                        </p:attrNameLst>
                                      </p:cBhvr>
                                      <p:to>
                                        <p:strVal val="visible"/>
                                      </p:to>
                                    </p:set>
                                    <p:anim calcmode="lin" valueType="num">
                                      <p:cBhvr additive="base">
                                        <p:cTn dur="500" fill="hold" id="47"/>
                                        <p:tgtEl>
                                          <p:spTgt spid="9"/>
                                        </p:tgtEl>
                                        <p:attrNameLst>
                                          <p:attrName>ppt_x</p:attrName>
                                        </p:attrNameLst>
                                      </p:cBhvr>
                                      <p:tavLst>
                                        <p:tav tm="0">
                                          <p:val>
                                            <p:strVal val="1+#ppt_w/2"/>
                                          </p:val>
                                        </p:tav>
                                        <p:tav tm="100000">
                                          <p:val>
                                            <p:strVal val="#ppt_x"/>
                                          </p:val>
                                        </p:tav>
                                      </p:tavLst>
                                    </p:anim>
                                    <p:anim calcmode="lin" valueType="num">
                                      <p:cBhvr additive="base">
                                        <p:cTn dur="500" fill="hold" id="48"/>
                                        <p:tgtEl>
                                          <p:spTgt spid="9"/>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000"/>
                            </p:stCondLst>
                            <p:childTnLst>
                              <p:par>
                                <p:cTn fill="hold" grpId="0" id="50" nodeType="afterEffect" presetClass="entr" presetID="2" presetSubtype="2">
                                  <p:stCondLst>
                                    <p:cond delay="0"/>
                                  </p:stCondLst>
                                  <p:childTnLst>
                                    <p:set>
                                      <p:cBhvr>
                                        <p:cTn dur="1" fill="hold" id="51">
                                          <p:stCondLst>
                                            <p:cond delay="0"/>
                                          </p:stCondLst>
                                        </p:cTn>
                                        <p:tgtEl>
                                          <p:spTgt spid="12"/>
                                        </p:tgtEl>
                                        <p:attrNameLst>
                                          <p:attrName>style.visibility</p:attrName>
                                        </p:attrNameLst>
                                      </p:cBhvr>
                                      <p:to>
                                        <p:strVal val="visible"/>
                                      </p:to>
                                    </p:set>
                                    <p:anim calcmode="lin" valueType="num">
                                      <p:cBhvr additive="base">
                                        <p:cTn dur="500" fill="hold" id="52"/>
                                        <p:tgtEl>
                                          <p:spTgt spid="12"/>
                                        </p:tgtEl>
                                        <p:attrNameLst>
                                          <p:attrName>ppt_x</p:attrName>
                                        </p:attrNameLst>
                                      </p:cBhvr>
                                      <p:tavLst>
                                        <p:tav tm="0">
                                          <p:val>
                                            <p:strVal val="1+#ppt_w/2"/>
                                          </p:val>
                                        </p:tav>
                                        <p:tav tm="100000">
                                          <p:val>
                                            <p:strVal val="#ppt_x"/>
                                          </p:val>
                                        </p:tav>
                                      </p:tavLst>
                                    </p:anim>
                                    <p:anim calcmode="lin" valueType="num">
                                      <p:cBhvr additive="base">
                                        <p:cTn dur="500" fill="hold" id="53"/>
                                        <p:tgtEl>
                                          <p:spTgt spid="12"/>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2">
                                  <p:stCondLst>
                                    <p:cond delay="0"/>
                                  </p:stCondLst>
                                  <p:childTnLst>
                                    <p:set>
                                      <p:cBhvr>
                                        <p:cTn dur="1" fill="hold" id="55">
                                          <p:stCondLst>
                                            <p:cond delay="0"/>
                                          </p:stCondLst>
                                        </p:cTn>
                                        <p:tgtEl>
                                          <p:spTgt spid="11"/>
                                        </p:tgtEl>
                                        <p:attrNameLst>
                                          <p:attrName>style.visibility</p:attrName>
                                        </p:attrNameLst>
                                      </p:cBhvr>
                                      <p:to>
                                        <p:strVal val="visible"/>
                                      </p:to>
                                    </p:set>
                                    <p:anim calcmode="lin" valueType="num">
                                      <p:cBhvr additive="base">
                                        <p:cTn dur="500" fill="hold" id="56"/>
                                        <p:tgtEl>
                                          <p:spTgt spid="11"/>
                                        </p:tgtEl>
                                        <p:attrNameLst>
                                          <p:attrName>ppt_x</p:attrName>
                                        </p:attrNameLst>
                                      </p:cBhvr>
                                      <p:tavLst>
                                        <p:tav tm="0">
                                          <p:val>
                                            <p:strVal val="1+#ppt_w/2"/>
                                          </p:val>
                                        </p:tav>
                                        <p:tav tm="100000">
                                          <p:val>
                                            <p:strVal val="#ppt_x"/>
                                          </p:val>
                                        </p:tav>
                                      </p:tavLst>
                                    </p:anim>
                                    <p:anim calcmode="lin" valueType="num">
                                      <p:cBhvr additive="base">
                                        <p:cTn dur="500" fill="hold" id="57"/>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21"/>
      <p:bldP grpId="0" spid="22"/>
      <p:bldP grpId="0" spid="2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altLang="en-US" lang="zh-CN"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altLang="en-US" lang="zh-CN" sz="1700">
              <a:solidFill>
                <a:srgbClr val="1F497D"/>
              </a:solidFill>
            </a:endParaRPr>
          </a:p>
        </p:txBody>
      </p:sp>
      <p:sp>
        <p:nvSpPr>
          <p:cNvPr id="9" name="TextBox 8"/>
          <p:cNvSpPr txBox="1"/>
          <p:nvPr/>
        </p:nvSpPr>
        <p:spPr>
          <a:xfrm>
            <a:off x="2500251" y="1744304"/>
            <a:ext cx="1687830" cy="1554480"/>
          </a:xfrm>
          <a:prstGeom prst="rect">
            <a:avLst/>
          </a:prstGeom>
          <a:noFill/>
        </p:spPr>
        <p:txBody>
          <a:bodyPr rtlCol="0" wrap="none">
            <a:spAutoFit/>
          </a:bodyPr>
          <a:lstStyle/>
          <a:p>
            <a:pPr algn="r" defTabSz="913765"/>
            <a:r>
              <a:rPr altLang="zh-CN" b="1" lang="en-US" smtClean="0" sz="9600">
                <a:solidFill>
                  <a:schemeClr val="bg1"/>
                </a:solidFill>
                <a:latin charset="-122" panose="020b0503020204020204" pitchFamily="34" typeface="微软雅黑"/>
                <a:ea charset="-122" panose="020b0503020204020204" pitchFamily="34" typeface="微软雅黑"/>
              </a:rPr>
              <a:t>04</a:t>
            </a:r>
          </a:p>
        </p:txBody>
      </p:sp>
      <p:sp>
        <p:nvSpPr>
          <p:cNvPr id="10" name="文本占位符 3"/>
          <p:cNvSpPr txBox="1"/>
          <p:nvPr/>
        </p:nvSpPr>
        <p:spPr>
          <a:xfrm>
            <a:off x="4788024" y="1724906"/>
            <a:ext cx="4186412" cy="431935"/>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anose="020b0604020202020204"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anose="020b0604020202020204"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anose="020b0604020202020204"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anose="020b0604020202020204"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anose="020b0604020202020204"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anose="020b0604020202020204"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anose="020b0604020202020204"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anose="020b0604020202020204"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anose="020b0604020202020204" pitchFamily="34" typeface="Arial"/>
              <a:buNone/>
              <a:defRPr kern="1200" sz="1400">
                <a:solidFill>
                  <a:schemeClr val="tx1">
                    <a:tint val="75000"/>
                  </a:schemeClr>
                </a:solidFill>
                <a:latin typeface="+mn-lt"/>
                <a:ea typeface="+mn-ea"/>
                <a:cs typeface="+mn-cs"/>
              </a:defRPr>
            </a:lvl9pPr>
          </a:lstStyle>
          <a:p>
            <a:r>
              <a:rPr altLang="en-US" lang="zh-CN" smtClean="0" sz="2800">
                <a:solidFill>
                  <a:schemeClr val="tx1">
                    <a:lumMod val="75000"/>
                    <a:lumOff val="25000"/>
                  </a:schemeClr>
                </a:solidFill>
                <a:ea charset="-122" panose="020b0503020204020204" pitchFamily="34" typeface="微软雅黑"/>
              </a:rPr>
              <a:t>目前市场情况分析</a:t>
            </a: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anchor="ctr" rtlCol="0"/>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anchor="ctr" bIns="45708" lIns="91416" rIns="91416" rtlCol="0" tIns="45708" vert="horz">
            <a:noAutofit/>
          </a:bodyPr>
          <a:lstStyle/>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1、点击添加文字标题</a:t>
            </a:r>
          </a:p>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2、点击添加相关文字标题</a:t>
            </a:r>
          </a:p>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3、点击添加文字标题</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8"/>
                                        </p:tgtEl>
                                        <p:attrNameLst>
                                          <p:attrName>style.visibility</p:attrName>
                                        </p:attrNameLst>
                                      </p:cBhvr>
                                      <p:to>
                                        <p:strVal val="visible"/>
                                      </p:to>
                                    </p:set>
                                    <p:animEffect filter="wipe(right)" transition="in">
                                      <p:cBhvr>
                                        <p:cTn dur="400" id="7"/>
                                        <p:tgtEl>
                                          <p:spTgt spid="8"/>
                                        </p:tgtEl>
                                      </p:cBhvr>
                                    </p:animEffect>
                                  </p:childTnLst>
                                </p:cTn>
                              </p:par>
                              <p:par>
                                <p:cTn fill="hold" grpId="0" id="8" nodeType="withEffect" presetClass="entr" presetID="22" presetSubtype="2">
                                  <p:stCondLst>
                                    <p:cond delay="200"/>
                                  </p:stCondLst>
                                  <p:childTnLst>
                                    <p:set>
                                      <p:cBhvr>
                                        <p:cTn dur="1" fill="hold" id="9">
                                          <p:stCondLst>
                                            <p:cond delay="0"/>
                                          </p:stCondLst>
                                        </p:cTn>
                                        <p:tgtEl>
                                          <p:spTgt spid="7"/>
                                        </p:tgtEl>
                                        <p:attrNameLst>
                                          <p:attrName>style.visibility</p:attrName>
                                        </p:attrNameLst>
                                      </p:cBhvr>
                                      <p:to>
                                        <p:strVal val="visible"/>
                                      </p:to>
                                    </p:set>
                                    <p:animEffect filter="wipe(right)" transition="in">
                                      <p:cBhvr>
                                        <p:cTn dur="500" id="10"/>
                                        <p:tgtEl>
                                          <p:spTgt spid="7"/>
                                        </p:tgtEl>
                                      </p:cBhvr>
                                    </p:animEffect>
                                  </p:childTnLst>
                                </p:cTn>
                              </p:par>
                              <p:par>
                                <p:cTn fill="hold" grpId="0" id="11" nodeType="withEffect" presetClass="entr" presetID="15" presetSubtype="0">
                                  <p:stCondLst>
                                    <p:cond delay="200"/>
                                  </p:stCondLst>
                                  <p:iterate type="lt">
                                    <p:tmPct val="10000"/>
                                  </p:iterate>
                                  <p:childTnLst>
                                    <p:set>
                                      <p:cBhvr>
                                        <p:cTn dur="1" fill="hold" id="12">
                                          <p:stCondLst>
                                            <p:cond delay="0"/>
                                          </p:stCondLst>
                                        </p:cTn>
                                        <p:tgtEl>
                                          <p:spTgt spid="9"/>
                                        </p:tgtEl>
                                        <p:attrNameLst>
                                          <p:attrName>style.visibility</p:attrName>
                                        </p:attrNameLst>
                                      </p:cBhvr>
                                      <p:to>
                                        <p:strVal val="visible"/>
                                      </p:to>
                                    </p:set>
                                    <p:anim calcmode="lin" valueType="num">
                                      <p:cBhvr>
                                        <p:cTn dur="1000" fill="hold" id="13"/>
                                        <p:tgtEl>
                                          <p:spTgt spid="9"/>
                                        </p:tgtEl>
                                        <p:attrNameLst>
                                          <p:attrName>ppt_w</p:attrName>
                                        </p:attrNameLst>
                                      </p:cBhvr>
                                      <p:tavLst>
                                        <p:tav tm="0">
                                          <p:val>
                                            <p:fltVal val="0"/>
                                          </p:val>
                                        </p:tav>
                                        <p:tav tm="100000">
                                          <p:val>
                                            <p:strVal val="#ppt_w"/>
                                          </p:val>
                                        </p:tav>
                                      </p:tavLst>
                                    </p:anim>
                                    <p:anim calcmode="lin" valueType="num">
                                      <p:cBhvr>
                                        <p:cTn dur="1000" fill="hold" id="14"/>
                                        <p:tgtEl>
                                          <p:spTgt spid="9"/>
                                        </p:tgtEl>
                                        <p:attrNameLst>
                                          <p:attrName>ppt_h</p:attrName>
                                        </p:attrNameLst>
                                      </p:cBhvr>
                                      <p:tavLst>
                                        <p:tav tm="0">
                                          <p:val>
                                            <p:fltVal val="0"/>
                                          </p:val>
                                        </p:tav>
                                        <p:tav tm="100000">
                                          <p:val>
                                            <p:strVal val="#ppt_h"/>
                                          </p:val>
                                        </p:tav>
                                      </p:tavLst>
                                    </p:anim>
                                    <p:anim calcmode="lin" valueType="num">
                                      <p:cBhvr>
                                        <p:cTn dur="1000" fill="hold" id="15"/>
                                        <p:tgtEl>
                                          <p:spTgt spid="9"/>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9"/>
                                        </p:tgtEl>
                                        <p:attrNameLst>
                                          <p:attrName>ppt_y</p:attrName>
                                        </p:attrNameLst>
                                      </p:cBhvr>
                                      <p:tavLst>
                                        <p:tav fmla="#ppt_y+(sin(-2*pi*(1-$))*-#ppt_x+cos(-2*pi*(1-$))*(1-#ppt_y))*(1-$)" tm="0">
                                          <p:val>
                                            <p:fltVal val="0"/>
                                          </p:val>
                                        </p:tav>
                                        <p:tav tm="100000">
                                          <p:val>
                                            <p:fltVal val="1"/>
                                          </p:val>
                                        </p:tav>
                                      </p:tavLst>
                                    </p:anim>
                                  </p:childTnLst>
                                </p:cTn>
                              </p:par>
                            </p:childTnLst>
                          </p:cTn>
                        </p:par>
                        <p:par>
                          <p:cTn fill="hold" id="17" nodeType="afterGroup">
                            <p:stCondLst>
                              <p:cond delay="1200"/>
                            </p:stCondLst>
                            <p:childTnLst>
                              <p:par>
                                <p:cTn fill="hold" grpId="0" id="18" nodeType="after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400" id="20"/>
                                        <p:tgtEl>
                                          <p:spTgt spid="10"/>
                                        </p:tgtEl>
                                      </p:cBhvr>
                                    </p:animEffect>
                                  </p:childTnLst>
                                </p:cTn>
                              </p:par>
                              <p:par>
                                <p:cTn fill="hold" grpId="0" id="21" nodeType="withEffect" presetClass="entr" presetID="22" presetSubtype="8">
                                  <p:stCondLst>
                                    <p:cond delay="20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400" id="23"/>
                                        <p:tgtEl>
                                          <p:spTgt spid="11"/>
                                        </p:tgtEl>
                                      </p:cBhvr>
                                    </p:animEffect>
                                  </p:childTnLst>
                                </p:cTn>
                              </p:par>
                            </p:childTnLst>
                          </p:cTn>
                        </p:par>
                        <p:par>
                          <p:cTn fill="hold" id="24" nodeType="afterGroup">
                            <p:stCondLst>
                              <p:cond delay="1800"/>
                            </p:stCondLst>
                            <p:childTnLst>
                              <p:par>
                                <p:cTn fill="hold" grpId="0" id="25" nodeType="afterEffect" presetClass="entr" presetID="22" presetSubtype="8">
                                  <p:stCondLst>
                                    <p:cond delay="0"/>
                                  </p:stCondLst>
                                  <p:childTnLst>
                                    <p:set>
                                      <p:cBhvr>
                                        <p:cTn dur="1" fill="hold" id="26">
                                          <p:stCondLst>
                                            <p:cond delay="0"/>
                                          </p:stCondLst>
                                        </p:cTn>
                                        <p:tgtEl>
                                          <p:spTgt spid="12"/>
                                        </p:tgtEl>
                                        <p:attrNameLst>
                                          <p:attrName>style.visibility</p:attrName>
                                        </p:attrNameLst>
                                      </p:cBhvr>
                                      <p:to>
                                        <p:strVal val="visible"/>
                                      </p:to>
                                    </p:set>
                                    <p:animEffect filter="wipe(left)" transition="in">
                                      <p:cBhvr>
                                        <p:cTn dur="400" id="2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62" name="Rectangle 6"/>
          <p:cNvSpPr>
            <a:spLocks noChangeArrowheads="1"/>
          </p:cNvSpPr>
          <p:nvPr/>
        </p:nvSpPr>
        <p:spPr bwMode="auto">
          <a:xfrm>
            <a:off x="0" y="1482725"/>
            <a:ext cx="9144000" cy="2654300"/>
          </a:xfrm>
          <a:prstGeom prst="rect">
            <a:avLst/>
          </a:prstGeom>
          <a:blipFill dpi="0" rotWithShape="1">
            <a:blip r:embed="rId3"/>
            <a:stretch>
              <a:fillRect b="-68481"/>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19465" name="Rectangle 7"/>
          <p:cNvSpPr>
            <a:spLocks noChangeArrowheads="1"/>
          </p:cNvSpPr>
          <p:nvPr/>
        </p:nvSpPr>
        <p:spPr bwMode="auto">
          <a:xfrm>
            <a:off x="0" y="1485900"/>
            <a:ext cx="9144000" cy="2646363"/>
          </a:xfrm>
          <a:prstGeom prst="rect">
            <a:avLst/>
          </a:prstGeom>
          <a:solidFill>
            <a:srgbClr val="1848C0">
              <a:alpha val="89803"/>
            </a:srgbClr>
          </a:solidFill>
          <a:ln>
            <a:noFill/>
          </a:ln>
          <a:effectLst/>
        </p:spPr>
        <p:txBody>
          <a:bodyPr anchor="ctr" wrap="none"/>
          <a:lstStyle/>
          <a:p>
            <a:endParaRPr altLang="en-US" lang="zh-CN"/>
          </a:p>
        </p:txBody>
      </p:sp>
      <p:sp>
        <p:nvSpPr>
          <p:cNvPr id="19466" name="Text Box 8"/>
          <p:cNvSpPr txBox="1">
            <a:spLocks noChangeArrowheads="1"/>
          </p:cNvSpPr>
          <p:nvPr/>
        </p:nvSpPr>
        <p:spPr bwMode="auto">
          <a:xfrm>
            <a:off x="971550" y="2211388"/>
            <a:ext cx="2879725" cy="18470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lang="zh-CN" sz="1200">
                <a:solidFill>
                  <a:schemeClr val="bg1"/>
                </a:solidFill>
                <a:latin charset="-122" panose="020b0503020204020204" pitchFamily="34" typeface="微软雅黑"/>
                <a:ea charset="-122" panose="020b0503020204020204" pitchFamily="34" typeface="微软雅黑"/>
              </a:rPr>
              <a:t>YOUR TITLE HERE</a:t>
            </a:r>
          </a:p>
          <a:p>
            <a:pPr eaLnBrk="1" hangingPunct="1">
              <a:lnSpc>
                <a:spcPct val="120000"/>
              </a:lnSpc>
            </a:pPr>
            <a:r>
              <a:rPr altLang="en-US" lang="zh-CN" sz="1200">
                <a:solidFill>
                  <a:schemeClr val="bg1"/>
                </a:solidFill>
                <a:latin charset="-122" panose="020b0503020204020204" pitchFamily="34" typeface="微软雅黑"/>
                <a:ea charset="-122" panose="020b0503020204020204" pitchFamily="34" typeface="微软雅黑"/>
              </a:rPr>
              <a:t>WHAT MAKES US DIFFERENT？</a:t>
            </a:r>
          </a:p>
          <a:p>
            <a:pPr eaLnBrk="1" hangingPunct="1">
              <a:lnSpc>
                <a:spcPct val="120000"/>
              </a:lnSpc>
            </a:pPr>
            <a:endParaRPr altLang="en-US" lang="zh-CN" sz="1200">
              <a:solidFill>
                <a:schemeClr val="bg1"/>
              </a:solidFill>
              <a:latin charset="-122" panose="020b0503020204020204" pitchFamily="34" typeface="微软雅黑"/>
              <a:ea charset="-122" panose="020b0503020204020204" pitchFamily="34" typeface="微软雅黑"/>
            </a:endParaRPr>
          </a:p>
          <a:p>
            <a:pPr eaLnBrk="1" hangingPunct="1">
              <a:lnSpc>
                <a:spcPct val="120000"/>
              </a:lnSpc>
            </a:pPr>
            <a:r>
              <a:rPr altLang="en-US" lang="zh-CN" sz="1200">
                <a:solidFill>
                  <a:schemeClr val="bg1"/>
                </a:solidFill>
                <a:latin charset="-122" panose="020b0503020204020204" pitchFamily="34" typeface="微软雅黑"/>
                <a:ea charset="-122" panose="020b0503020204020204" pitchFamily="34" typeface="微软雅黑"/>
              </a:rPr>
              <a:t>We have many PowerPoint templates that has been specifically designed to help anyone that is stepping into the world of PowerPoint for the very first time.</a:t>
            </a:r>
          </a:p>
        </p:txBody>
      </p:sp>
      <p:sp>
        <p:nvSpPr>
          <p:cNvPr id="19467" name="Oval 9"/>
          <p:cNvSpPr>
            <a:spLocks noChangeArrowheads="1"/>
          </p:cNvSpPr>
          <p:nvPr/>
        </p:nvSpPr>
        <p:spPr bwMode="auto">
          <a:xfrm>
            <a:off x="5715000" y="2038350"/>
            <a:ext cx="1616075" cy="1616075"/>
          </a:xfrm>
          <a:prstGeom prst="ellipse">
            <a:avLst/>
          </a:prstGeom>
          <a:solidFill>
            <a:srgbClr val="00B0F0"/>
          </a:solidFill>
          <a:ln>
            <a:noFill/>
          </a:ln>
          <a:effectLst/>
        </p:spPr>
        <p:txBody>
          <a:bodyPr anchor="ctr" wrap="none"/>
          <a:lstStyle/>
          <a:p>
            <a:endParaRPr altLang="en-US" lang="zh-CN"/>
          </a:p>
        </p:txBody>
      </p:sp>
      <p:grpSp>
        <p:nvGrpSpPr>
          <p:cNvPr id="19468" name="Group 10"/>
          <p:cNvGrpSpPr/>
          <p:nvPr/>
        </p:nvGrpSpPr>
        <p:grpSpPr>
          <a:xfrm>
            <a:off x="6049963" y="2393950"/>
            <a:ext cx="898525" cy="869950"/>
            <a:chExt cx="484" cy="468"/>
          </a:xfrm>
        </p:grpSpPr>
        <p:sp>
          <p:nvSpPr>
            <p:cNvPr id="19471" name="Freeform 11"/>
            <p:cNvSpPr/>
            <p:nvPr/>
          </p:nvSpPr>
          <p:spPr bwMode="auto">
            <a:xfrm>
              <a:off x="156" y="71"/>
              <a:ext cx="215" cy="180"/>
            </a:xfrm>
            <a:custGeom>
              <a:gdLst>
                <a:gd fmla="*/ 24 w 91" name="T0"/>
                <a:gd fmla="*/ 78 h 76" name="T1"/>
                <a:gd fmla="*/ 14 w 91" name="T2"/>
                <a:gd fmla="*/ 76 h 76" name="T3"/>
                <a:gd fmla="*/ 0 w 91" name="T4"/>
                <a:gd fmla="*/ 92 h 76" name="T5"/>
                <a:gd fmla="*/ 14 w 91" name="T6"/>
                <a:gd fmla="*/ 109 h 76" name="T7"/>
                <a:gd fmla="*/ 28 w 91" name="T8"/>
                <a:gd fmla="*/ 104 h 76" name="T9"/>
                <a:gd fmla="*/ 104 w 91" name="T10"/>
                <a:gd fmla="*/ 156 h 76" name="T11"/>
                <a:gd fmla="*/ 104 w 91" name="T12"/>
                <a:gd fmla="*/ 163 h 76" name="T13"/>
                <a:gd fmla="*/ 120 w 91" name="T14"/>
                <a:gd fmla="*/ 180 h 76" name="T15"/>
                <a:gd fmla="*/ 139 w 91" name="T16"/>
                <a:gd fmla="*/ 163 h 76" name="T17"/>
                <a:gd fmla="*/ 120 w 91" name="T18"/>
                <a:gd fmla="*/ 147 h 76" name="T19"/>
                <a:gd fmla="*/ 109 w 91" name="T20"/>
                <a:gd fmla="*/ 152 h 76" name="T21"/>
                <a:gd fmla="*/ 31 w 91" name="T22"/>
                <a:gd fmla="*/ 97 h 76" name="T23"/>
                <a:gd fmla="*/ 31 w 91" name="T24"/>
                <a:gd fmla="*/ 92 h 76" name="T25"/>
                <a:gd fmla="*/ 28 w 91" name="T26"/>
                <a:gd fmla="*/ 83 h 76" name="T27"/>
                <a:gd fmla="*/ 71 w 91" name="T28"/>
                <a:gd fmla="*/ 43 h 76" name="T29"/>
                <a:gd fmla="*/ 80 w 91" name="T30"/>
                <a:gd fmla="*/ 45 h 76" name="T31"/>
                <a:gd fmla="*/ 87 w 91" name="T32"/>
                <a:gd fmla="*/ 43 h 76" name="T33"/>
                <a:gd fmla="*/ 120 w 91" name="T34"/>
                <a:gd fmla="*/ 81 h 76" name="T35"/>
                <a:gd fmla="*/ 120 w 91" name="T36"/>
                <a:gd fmla="*/ 88 h 76" name="T37"/>
                <a:gd fmla="*/ 135 w 91" name="T38"/>
                <a:gd fmla="*/ 104 h 76" name="T39"/>
                <a:gd fmla="*/ 151 w 91" name="T40"/>
                <a:gd fmla="*/ 88 h 76" name="T41"/>
                <a:gd fmla="*/ 146 w 91" name="T42"/>
                <a:gd fmla="*/ 78 h 76" name="T43"/>
                <a:gd fmla="*/ 194 w 91" name="T44"/>
                <a:gd fmla="*/ 33 h 76" name="T45"/>
                <a:gd fmla="*/ 198 w 91" name="T46"/>
                <a:gd fmla="*/ 33 h 76" name="T47"/>
                <a:gd fmla="*/ 215 w 91" name="T48"/>
                <a:gd fmla="*/ 17 h 76" name="T49"/>
                <a:gd fmla="*/ 198 w 91" name="T50"/>
                <a:gd fmla="*/ 0 h 76" name="T51"/>
                <a:gd fmla="*/ 182 w 91" name="T52"/>
                <a:gd fmla="*/ 17 h 76" name="T53"/>
                <a:gd fmla="*/ 187 w 91" name="T54"/>
                <a:gd fmla="*/ 28 h 76" name="T55"/>
                <a:gd fmla="*/ 142 w 91" name="T56"/>
                <a:gd fmla="*/ 73 h 76" name="T57"/>
                <a:gd fmla="*/ 135 w 91" name="T58"/>
                <a:gd fmla="*/ 73 h 76" name="T59"/>
                <a:gd fmla="*/ 128 w 91" name="T60"/>
                <a:gd fmla="*/ 76 h 76" name="T61"/>
                <a:gd fmla="*/ 92 w 91" name="T62"/>
                <a:gd fmla="*/ 36 h 76" name="T63"/>
                <a:gd fmla="*/ 95 w 91" name="T64"/>
                <a:gd fmla="*/ 28 h 76" name="T65"/>
                <a:gd fmla="*/ 80 w 91" name="T66"/>
                <a:gd fmla="*/ 12 h 76" name="T67"/>
                <a:gd fmla="*/ 64 w 91" name="T68"/>
                <a:gd fmla="*/ 28 h 76" name="T69"/>
                <a:gd fmla="*/ 66 w 91" name="T70"/>
                <a:gd fmla="*/ 36 h 76" name="T71"/>
                <a:gd fmla="*/ 24 w 91" name="T72"/>
                <a:gd fmla="*/ 78 h 7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76" w="91">
                  <a:moveTo>
                    <a:pt x="10" y="33"/>
                  </a:moveTo>
                  <a:cubicBezTo>
                    <a:pt x="9" y="33"/>
                    <a:pt x="8" y="32"/>
                    <a:pt x="6" y="32"/>
                  </a:cubicBezTo>
                  <a:cubicBezTo>
                    <a:pt x="3" y="32"/>
                    <a:pt x="0" y="36"/>
                    <a:pt x="0" y="39"/>
                  </a:cubicBezTo>
                  <a:cubicBezTo>
                    <a:pt x="0" y="43"/>
                    <a:pt x="3" y="46"/>
                    <a:pt x="6" y="46"/>
                  </a:cubicBezTo>
                  <a:cubicBezTo>
                    <a:pt x="9" y="46"/>
                    <a:pt x="11" y="45"/>
                    <a:pt x="12" y="44"/>
                  </a:cubicBezTo>
                  <a:cubicBezTo>
                    <a:pt x="44" y="66"/>
                    <a:pt x="44" y="66"/>
                    <a:pt x="44" y="66"/>
                  </a:cubicBezTo>
                  <a:cubicBezTo>
                    <a:pt x="44" y="67"/>
                    <a:pt x="44" y="68"/>
                    <a:pt x="44" y="69"/>
                  </a:cubicBezTo>
                  <a:cubicBezTo>
                    <a:pt x="44" y="73"/>
                    <a:pt x="47" y="76"/>
                    <a:pt x="51" y="76"/>
                  </a:cubicBezTo>
                  <a:cubicBezTo>
                    <a:pt x="55" y="76"/>
                    <a:pt x="59" y="73"/>
                    <a:pt x="59" y="69"/>
                  </a:cubicBezTo>
                  <a:cubicBezTo>
                    <a:pt x="59" y="65"/>
                    <a:pt x="55" y="62"/>
                    <a:pt x="51" y="62"/>
                  </a:cubicBezTo>
                  <a:cubicBezTo>
                    <a:pt x="49" y="62"/>
                    <a:pt x="47" y="63"/>
                    <a:pt x="46" y="64"/>
                  </a:cubicBezTo>
                  <a:cubicBezTo>
                    <a:pt x="13" y="41"/>
                    <a:pt x="13" y="41"/>
                    <a:pt x="13" y="41"/>
                  </a:cubicBezTo>
                  <a:cubicBezTo>
                    <a:pt x="13" y="41"/>
                    <a:pt x="13" y="40"/>
                    <a:pt x="13" y="39"/>
                  </a:cubicBezTo>
                  <a:cubicBezTo>
                    <a:pt x="13" y="38"/>
                    <a:pt x="13" y="36"/>
                    <a:pt x="12" y="35"/>
                  </a:cubicBezTo>
                  <a:cubicBezTo>
                    <a:pt x="30" y="18"/>
                    <a:pt x="30" y="18"/>
                    <a:pt x="30" y="18"/>
                  </a:cubicBezTo>
                  <a:cubicBezTo>
                    <a:pt x="31" y="18"/>
                    <a:pt x="32" y="19"/>
                    <a:pt x="34" y="19"/>
                  </a:cubicBezTo>
                  <a:cubicBezTo>
                    <a:pt x="35" y="19"/>
                    <a:pt x="36" y="18"/>
                    <a:pt x="37" y="18"/>
                  </a:cubicBezTo>
                  <a:cubicBezTo>
                    <a:pt x="51" y="34"/>
                    <a:pt x="51" y="34"/>
                    <a:pt x="51" y="34"/>
                  </a:cubicBezTo>
                  <a:cubicBezTo>
                    <a:pt x="51" y="35"/>
                    <a:pt x="51" y="36"/>
                    <a:pt x="51" y="37"/>
                  </a:cubicBezTo>
                  <a:cubicBezTo>
                    <a:pt x="51" y="41"/>
                    <a:pt x="54" y="44"/>
                    <a:pt x="57" y="44"/>
                  </a:cubicBezTo>
                  <a:cubicBezTo>
                    <a:pt x="61" y="44"/>
                    <a:pt x="64" y="41"/>
                    <a:pt x="64" y="37"/>
                  </a:cubicBezTo>
                  <a:cubicBezTo>
                    <a:pt x="64" y="36"/>
                    <a:pt x="64" y="34"/>
                    <a:pt x="62" y="33"/>
                  </a:cubicBezTo>
                  <a:cubicBezTo>
                    <a:pt x="82" y="14"/>
                    <a:pt x="82" y="14"/>
                    <a:pt x="82" y="14"/>
                  </a:cubicBezTo>
                  <a:cubicBezTo>
                    <a:pt x="82" y="14"/>
                    <a:pt x="83" y="14"/>
                    <a:pt x="84" y="14"/>
                  </a:cubicBezTo>
                  <a:cubicBezTo>
                    <a:pt x="88" y="14"/>
                    <a:pt x="91" y="11"/>
                    <a:pt x="91" y="7"/>
                  </a:cubicBezTo>
                  <a:cubicBezTo>
                    <a:pt x="91" y="3"/>
                    <a:pt x="88" y="0"/>
                    <a:pt x="84" y="0"/>
                  </a:cubicBezTo>
                  <a:cubicBezTo>
                    <a:pt x="80" y="0"/>
                    <a:pt x="77" y="3"/>
                    <a:pt x="77" y="7"/>
                  </a:cubicBezTo>
                  <a:cubicBezTo>
                    <a:pt x="77" y="9"/>
                    <a:pt x="78" y="11"/>
                    <a:pt x="79" y="12"/>
                  </a:cubicBezTo>
                  <a:cubicBezTo>
                    <a:pt x="60" y="31"/>
                    <a:pt x="60" y="31"/>
                    <a:pt x="60" y="31"/>
                  </a:cubicBezTo>
                  <a:cubicBezTo>
                    <a:pt x="59" y="31"/>
                    <a:pt x="58" y="31"/>
                    <a:pt x="57" y="31"/>
                  </a:cubicBezTo>
                  <a:cubicBezTo>
                    <a:pt x="56" y="31"/>
                    <a:pt x="55" y="31"/>
                    <a:pt x="54" y="32"/>
                  </a:cubicBezTo>
                  <a:cubicBezTo>
                    <a:pt x="39" y="15"/>
                    <a:pt x="39" y="15"/>
                    <a:pt x="39" y="15"/>
                  </a:cubicBezTo>
                  <a:cubicBezTo>
                    <a:pt x="40" y="14"/>
                    <a:pt x="40" y="13"/>
                    <a:pt x="40" y="12"/>
                  </a:cubicBezTo>
                  <a:cubicBezTo>
                    <a:pt x="40" y="8"/>
                    <a:pt x="37" y="5"/>
                    <a:pt x="34" y="5"/>
                  </a:cubicBezTo>
                  <a:cubicBezTo>
                    <a:pt x="30" y="5"/>
                    <a:pt x="27" y="8"/>
                    <a:pt x="27" y="12"/>
                  </a:cubicBezTo>
                  <a:cubicBezTo>
                    <a:pt x="27" y="13"/>
                    <a:pt x="27" y="14"/>
                    <a:pt x="28" y="15"/>
                  </a:cubicBezTo>
                  <a:lnTo>
                    <a:pt x="10" y="33"/>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9472" name="Freeform 12"/>
            <p:cNvSpPr/>
            <p:nvPr/>
          </p:nvSpPr>
          <p:spPr bwMode="auto">
            <a:xfrm>
              <a:off x="0" y="189"/>
              <a:ext cx="217" cy="161"/>
            </a:xfrm>
            <a:custGeom>
              <a:gdLst>
                <a:gd fmla="*/ 167 w 92" name="T0"/>
                <a:gd fmla="*/ 0 h 68" name="T1"/>
                <a:gd fmla="*/ 120 w 92" name="T2"/>
                <a:gd fmla="*/ 78 h 68" name="T3"/>
                <a:gd fmla="*/ 116 w 92" name="T4"/>
                <a:gd fmla="*/ 43 h 68" name="T5"/>
                <a:gd fmla="*/ 123 w 92" name="T6"/>
                <a:gd fmla="*/ 31 h 68" name="T7"/>
                <a:gd fmla="*/ 109 w 92" name="T8"/>
                <a:gd fmla="*/ 17 h 68" name="T9"/>
                <a:gd fmla="*/ 94 w 92" name="T10"/>
                <a:gd fmla="*/ 31 h 68" name="T11"/>
                <a:gd fmla="*/ 101 w 92" name="T12"/>
                <a:gd fmla="*/ 43 h 68" name="T13"/>
                <a:gd fmla="*/ 97 w 92" name="T14"/>
                <a:gd fmla="*/ 78 h 68" name="T15"/>
                <a:gd fmla="*/ 50 w 92" name="T16"/>
                <a:gd fmla="*/ 0 h 68" name="T17"/>
                <a:gd fmla="*/ 2 w 92" name="T18"/>
                <a:gd fmla="*/ 50 h 68" name="T19"/>
                <a:gd fmla="*/ 0 w 92" name="T20"/>
                <a:gd fmla="*/ 149 h 68" name="T21"/>
                <a:gd fmla="*/ 109 w 92" name="T22"/>
                <a:gd fmla="*/ 161 h 68" name="T23"/>
                <a:gd fmla="*/ 217 w 92" name="T24"/>
                <a:gd fmla="*/ 149 h 68" name="T25"/>
                <a:gd fmla="*/ 217 w 92" name="T26"/>
                <a:gd fmla="*/ 50 h 68" name="T27"/>
                <a:gd fmla="*/ 167 w 92" name="T28"/>
                <a:gd fmla="*/ 0 h 6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68" w="92">
                  <a:moveTo>
                    <a:pt x="71" y="0"/>
                  </a:moveTo>
                  <a:cubicBezTo>
                    <a:pt x="51" y="33"/>
                    <a:pt x="51" y="33"/>
                    <a:pt x="51" y="33"/>
                  </a:cubicBezTo>
                  <a:cubicBezTo>
                    <a:pt x="49" y="18"/>
                    <a:pt x="49" y="18"/>
                    <a:pt x="49" y="18"/>
                  </a:cubicBezTo>
                  <a:cubicBezTo>
                    <a:pt x="51" y="17"/>
                    <a:pt x="52" y="15"/>
                    <a:pt x="52" y="13"/>
                  </a:cubicBezTo>
                  <a:cubicBezTo>
                    <a:pt x="52" y="10"/>
                    <a:pt x="49" y="7"/>
                    <a:pt x="46" y="7"/>
                  </a:cubicBezTo>
                  <a:cubicBezTo>
                    <a:pt x="43" y="7"/>
                    <a:pt x="40" y="10"/>
                    <a:pt x="40" y="13"/>
                  </a:cubicBezTo>
                  <a:cubicBezTo>
                    <a:pt x="40" y="15"/>
                    <a:pt x="41" y="17"/>
                    <a:pt x="43" y="18"/>
                  </a:cubicBezTo>
                  <a:cubicBezTo>
                    <a:pt x="41" y="33"/>
                    <a:pt x="41" y="33"/>
                    <a:pt x="41" y="33"/>
                  </a:cubicBezTo>
                  <a:cubicBezTo>
                    <a:pt x="21" y="0"/>
                    <a:pt x="21" y="0"/>
                    <a:pt x="21" y="0"/>
                  </a:cubicBezTo>
                  <a:cubicBezTo>
                    <a:pt x="10" y="4"/>
                    <a:pt x="2" y="12"/>
                    <a:pt x="1" y="21"/>
                  </a:cubicBezTo>
                  <a:cubicBezTo>
                    <a:pt x="0" y="63"/>
                    <a:pt x="0" y="63"/>
                    <a:pt x="0" y="63"/>
                  </a:cubicBezTo>
                  <a:cubicBezTo>
                    <a:pt x="0" y="63"/>
                    <a:pt x="24" y="68"/>
                    <a:pt x="46" y="68"/>
                  </a:cubicBezTo>
                  <a:cubicBezTo>
                    <a:pt x="68" y="68"/>
                    <a:pt x="92" y="63"/>
                    <a:pt x="92" y="63"/>
                  </a:cubicBezTo>
                  <a:cubicBezTo>
                    <a:pt x="92" y="21"/>
                    <a:pt x="92" y="21"/>
                    <a:pt x="92" y="21"/>
                  </a:cubicBezTo>
                  <a:cubicBezTo>
                    <a:pt x="90" y="12"/>
                    <a:pt x="82" y="4"/>
                    <a:pt x="71"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9473" name="Freeform 13"/>
            <p:cNvSpPr/>
            <p:nvPr/>
          </p:nvSpPr>
          <p:spPr bwMode="auto">
            <a:xfrm>
              <a:off x="31" y="29"/>
              <a:ext cx="156" cy="163"/>
            </a:xfrm>
            <a:custGeom>
              <a:gdLst>
                <a:gd fmla="*/ 21 w 66" name="T0"/>
                <a:gd fmla="*/ 102 h 69" name="T1"/>
                <a:gd fmla="*/ 21 w 66" name="T2"/>
                <a:gd fmla="*/ 102 h 69" name="T3"/>
                <a:gd fmla="*/ 78 w 66" name="T4"/>
                <a:gd fmla="*/ 163 h 69" name="T5"/>
                <a:gd fmla="*/ 135 w 66" name="T6"/>
                <a:gd fmla="*/ 102 h 69" name="T7"/>
                <a:gd fmla="*/ 135 w 66" name="T8"/>
                <a:gd fmla="*/ 102 h 69" name="T9"/>
                <a:gd fmla="*/ 154 w 66" name="T10"/>
                <a:gd fmla="*/ 85 h 69" name="T11"/>
                <a:gd fmla="*/ 144 w 66" name="T12"/>
                <a:gd fmla="*/ 61 h 69" name="T13"/>
                <a:gd fmla="*/ 142 w 66" name="T14"/>
                <a:gd fmla="*/ 61 h 69" name="T15"/>
                <a:gd fmla="*/ 142 w 66" name="T16"/>
                <a:gd fmla="*/ 59 h 69" name="T17"/>
                <a:gd fmla="*/ 78 w 66" name="T18"/>
                <a:gd fmla="*/ 0 h 69" name="T19"/>
                <a:gd fmla="*/ 17 w 66" name="T20"/>
                <a:gd fmla="*/ 59 h 69" name="T21"/>
                <a:gd fmla="*/ 17 w 66" name="T22"/>
                <a:gd fmla="*/ 61 h 69" name="T23"/>
                <a:gd fmla="*/ 12 w 66" name="T24"/>
                <a:gd fmla="*/ 61 h 69" name="T25"/>
                <a:gd fmla="*/ 2 w 66" name="T26"/>
                <a:gd fmla="*/ 85 h 69" name="T27"/>
                <a:gd fmla="*/ 21 w 66" name="T28"/>
                <a:gd fmla="*/ 102 h 6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69" w="66">
                  <a:moveTo>
                    <a:pt x="9" y="43"/>
                  </a:moveTo>
                  <a:cubicBezTo>
                    <a:pt x="9" y="43"/>
                    <a:pt x="9" y="43"/>
                    <a:pt x="9" y="43"/>
                  </a:cubicBezTo>
                  <a:cubicBezTo>
                    <a:pt x="12" y="57"/>
                    <a:pt x="22" y="69"/>
                    <a:pt x="33" y="69"/>
                  </a:cubicBezTo>
                  <a:cubicBezTo>
                    <a:pt x="45" y="69"/>
                    <a:pt x="54" y="57"/>
                    <a:pt x="57" y="43"/>
                  </a:cubicBezTo>
                  <a:cubicBezTo>
                    <a:pt x="57" y="43"/>
                    <a:pt x="57" y="43"/>
                    <a:pt x="57" y="43"/>
                  </a:cubicBezTo>
                  <a:cubicBezTo>
                    <a:pt x="61" y="44"/>
                    <a:pt x="64" y="40"/>
                    <a:pt x="65" y="36"/>
                  </a:cubicBezTo>
                  <a:cubicBezTo>
                    <a:pt x="66" y="31"/>
                    <a:pt x="65" y="26"/>
                    <a:pt x="61" y="26"/>
                  </a:cubicBezTo>
                  <a:cubicBezTo>
                    <a:pt x="61" y="26"/>
                    <a:pt x="60" y="26"/>
                    <a:pt x="60" y="26"/>
                  </a:cubicBezTo>
                  <a:cubicBezTo>
                    <a:pt x="60" y="25"/>
                    <a:pt x="60" y="25"/>
                    <a:pt x="60" y="25"/>
                  </a:cubicBezTo>
                  <a:cubicBezTo>
                    <a:pt x="60" y="11"/>
                    <a:pt x="48" y="0"/>
                    <a:pt x="33" y="0"/>
                  </a:cubicBezTo>
                  <a:cubicBezTo>
                    <a:pt x="19" y="0"/>
                    <a:pt x="7" y="11"/>
                    <a:pt x="7" y="25"/>
                  </a:cubicBezTo>
                  <a:cubicBezTo>
                    <a:pt x="7" y="25"/>
                    <a:pt x="7" y="25"/>
                    <a:pt x="7" y="26"/>
                  </a:cubicBezTo>
                  <a:cubicBezTo>
                    <a:pt x="6" y="26"/>
                    <a:pt x="6" y="26"/>
                    <a:pt x="5" y="26"/>
                  </a:cubicBezTo>
                  <a:cubicBezTo>
                    <a:pt x="2" y="26"/>
                    <a:pt x="0" y="31"/>
                    <a:pt x="1" y="36"/>
                  </a:cubicBezTo>
                  <a:cubicBezTo>
                    <a:pt x="2" y="40"/>
                    <a:pt x="5" y="44"/>
                    <a:pt x="9" y="4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9474" name="Freeform 14"/>
            <p:cNvSpPr/>
            <p:nvPr/>
          </p:nvSpPr>
          <p:spPr bwMode="auto">
            <a:xfrm>
              <a:off x="340" y="109"/>
              <a:ext cx="144" cy="106"/>
            </a:xfrm>
            <a:custGeom>
              <a:gdLst>
                <a:gd fmla="*/ 142 w 61" name="T0"/>
                <a:gd fmla="*/ 35 h 45" name="T1"/>
                <a:gd fmla="*/ 111 w 61" name="T2"/>
                <a:gd fmla="*/ 0 h 45" name="T3"/>
                <a:gd fmla="*/ 80 w 61" name="T4"/>
                <a:gd fmla="*/ 52 h 45" name="T5"/>
                <a:gd fmla="*/ 76 w 61" name="T6"/>
                <a:gd fmla="*/ 28 h 45" name="T7"/>
                <a:gd fmla="*/ 80 w 61" name="T8"/>
                <a:gd fmla="*/ 21 h 45" name="T9"/>
                <a:gd fmla="*/ 71 w 61" name="T10"/>
                <a:gd fmla="*/ 12 h 45" name="T11"/>
                <a:gd fmla="*/ 64 w 61" name="T12"/>
                <a:gd fmla="*/ 21 h 45" name="T13"/>
                <a:gd fmla="*/ 66 w 61" name="T14"/>
                <a:gd fmla="*/ 28 h 45" name="T15"/>
                <a:gd fmla="*/ 64 w 61" name="T16"/>
                <a:gd fmla="*/ 52 h 45" name="T17"/>
                <a:gd fmla="*/ 33 w 61" name="T18"/>
                <a:gd fmla="*/ 0 h 45" name="T19"/>
                <a:gd fmla="*/ 0 w 61" name="T20"/>
                <a:gd fmla="*/ 35 h 45" name="T21"/>
                <a:gd fmla="*/ 0 w 61" name="T22"/>
                <a:gd fmla="*/ 99 h 45" name="T23"/>
                <a:gd fmla="*/ 71 w 61" name="T24"/>
                <a:gd fmla="*/ 106 h 45" name="T25"/>
                <a:gd fmla="*/ 144 w 61" name="T26"/>
                <a:gd fmla="*/ 99 h 45" name="T27"/>
                <a:gd fmla="*/ 142 w 61" name="T28"/>
                <a:gd fmla="*/ 35 h 4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45" w="61">
                  <a:moveTo>
                    <a:pt x="60" y="15"/>
                  </a:moveTo>
                  <a:cubicBezTo>
                    <a:pt x="59" y="9"/>
                    <a:pt x="54" y="3"/>
                    <a:pt x="47" y="0"/>
                  </a:cubicBezTo>
                  <a:cubicBezTo>
                    <a:pt x="34" y="22"/>
                    <a:pt x="34" y="22"/>
                    <a:pt x="34" y="22"/>
                  </a:cubicBezTo>
                  <a:cubicBezTo>
                    <a:pt x="32" y="12"/>
                    <a:pt x="32" y="12"/>
                    <a:pt x="32" y="12"/>
                  </a:cubicBezTo>
                  <a:cubicBezTo>
                    <a:pt x="33" y="12"/>
                    <a:pt x="34" y="10"/>
                    <a:pt x="34" y="9"/>
                  </a:cubicBezTo>
                  <a:cubicBezTo>
                    <a:pt x="34" y="7"/>
                    <a:pt x="32" y="5"/>
                    <a:pt x="30" y="5"/>
                  </a:cubicBezTo>
                  <a:cubicBezTo>
                    <a:pt x="28" y="5"/>
                    <a:pt x="27" y="7"/>
                    <a:pt x="27" y="9"/>
                  </a:cubicBezTo>
                  <a:cubicBezTo>
                    <a:pt x="27" y="10"/>
                    <a:pt x="27" y="12"/>
                    <a:pt x="28" y="12"/>
                  </a:cubicBezTo>
                  <a:cubicBezTo>
                    <a:pt x="27" y="22"/>
                    <a:pt x="27" y="22"/>
                    <a:pt x="27" y="22"/>
                  </a:cubicBezTo>
                  <a:cubicBezTo>
                    <a:pt x="14" y="0"/>
                    <a:pt x="14" y="0"/>
                    <a:pt x="14" y="0"/>
                  </a:cubicBezTo>
                  <a:cubicBezTo>
                    <a:pt x="7" y="3"/>
                    <a:pt x="2" y="9"/>
                    <a:pt x="0" y="15"/>
                  </a:cubicBezTo>
                  <a:cubicBezTo>
                    <a:pt x="0" y="42"/>
                    <a:pt x="0" y="42"/>
                    <a:pt x="0" y="42"/>
                  </a:cubicBezTo>
                  <a:cubicBezTo>
                    <a:pt x="0" y="42"/>
                    <a:pt x="16" y="45"/>
                    <a:pt x="30" y="45"/>
                  </a:cubicBezTo>
                  <a:cubicBezTo>
                    <a:pt x="45" y="45"/>
                    <a:pt x="61" y="42"/>
                    <a:pt x="61" y="42"/>
                  </a:cubicBezTo>
                  <a:lnTo>
                    <a:pt x="60" y="15"/>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9475" name="Freeform 15"/>
            <p:cNvSpPr/>
            <p:nvPr/>
          </p:nvSpPr>
          <p:spPr bwMode="auto">
            <a:xfrm>
              <a:off x="359" y="0"/>
              <a:ext cx="104" cy="107"/>
            </a:xfrm>
            <a:custGeom>
              <a:gdLst>
                <a:gd fmla="*/ 14 w 44" name="T0"/>
                <a:gd fmla="*/ 69 h 45" name="T1"/>
                <a:gd fmla="*/ 17 w 44" name="T2"/>
                <a:gd fmla="*/ 69 h 45" name="T3"/>
                <a:gd fmla="*/ 52 w 44" name="T4"/>
                <a:gd fmla="*/ 107 h 45" name="T5"/>
                <a:gd fmla="*/ 90 w 44" name="T6"/>
                <a:gd fmla="*/ 69 h 45" name="T7"/>
                <a:gd fmla="*/ 90 w 44" name="T8"/>
                <a:gd fmla="*/ 69 h 45" name="T9"/>
                <a:gd fmla="*/ 104 w 44" name="T10"/>
                <a:gd fmla="*/ 57 h 45" name="T11"/>
                <a:gd fmla="*/ 97 w 44" name="T12"/>
                <a:gd fmla="*/ 40 h 45" name="T13"/>
                <a:gd fmla="*/ 95 w 44" name="T14"/>
                <a:gd fmla="*/ 40 h 45" name="T15"/>
                <a:gd fmla="*/ 95 w 44" name="T16"/>
                <a:gd fmla="*/ 40 h 45" name="T17"/>
                <a:gd fmla="*/ 52 w 44" name="T18"/>
                <a:gd fmla="*/ 0 h 45" name="T19"/>
                <a:gd fmla="*/ 12 w 44" name="T20"/>
                <a:gd fmla="*/ 40 h 45" name="T21"/>
                <a:gd fmla="*/ 12 w 44" name="T22"/>
                <a:gd fmla="*/ 40 h 45" name="T23"/>
                <a:gd fmla="*/ 9 w 44" name="T24"/>
                <a:gd fmla="*/ 40 h 45" name="T25"/>
                <a:gd fmla="*/ 2 w 44" name="T26"/>
                <a:gd fmla="*/ 57 h 45" name="T27"/>
                <a:gd fmla="*/ 14 w 44" name="T28"/>
                <a:gd fmla="*/ 69 h 4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45" w="44">
                  <a:moveTo>
                    <a:pt x="6" y="29"/>
                  </a:moveTo>
                  <a:cubicBezTo>
                    <a:pt x="6" y="29"/>
                    <a:pt x="7" y="29"/>
                    <a:pt x="7" y="29"/>
                  </a:cubicBezTo>
                  <a:cubicBezTo>
                    <a:pt x="9" y="38"/>
                    <a:pt x="15" y="45"/>
                    <a:pt x="22" y="45"/>
                  </a:cubicBezTo>
                  <a:cubicBezTo>
                    <a:pt x="30" y="45"/>
                    <a:pt x="36" y="38"/>
                    <a:pt x="38" y="29"/>
                  </a:cubicBezTo>
                  <a:cubicBezTo>
                    <a:pt x="38" y="29"/>
                    <a:pt x="38" y="29"/>
                    <a:pt x="38" y="29"/>
                  </a:cubicBezTo>
                  <a:cubicBezTo>
                    <a:pt x="41" y="29"/>
                    <a:pt x="43" y="27"/>
                    <a:pt x="44" y="24"/>
                  </a:cubicBezTo>
                  <a:cubicBezTo>
                    <a:pt x="44" y="21"/>
                    <a:pt x="43" y="18"/>
                    <a:pt x="41" y="17"/>
                  </a:cubicBezTo>
                  <a:cubicBezTo>
                    <a:pt x="41" y="17"/>
                    <a:pt x="40" y="17"/>
                    <a:pt x="40" y="17"/>
                  </a:cubicBezTo>
                  <a:cubicBezTo>
                    <a:pt x="40" y="17"/>
                    <a:pt x="40" y="17"/>
                    <a:pt x="40" y="17"/>
                  </a:cubicBezTo>
                  <a:cubicBezTo>
                    <a:pt x="40" y="7"/>
                    <a:pt x="32" y="0"/>
                    <a:pt x="22" y="0"/>
                  </a:cubicBezTo>
                  <a:cubicBezTo>
                    <a:pt x="13" y="0"/>
                    <a:pt x="5" y="7"/>
                    <a:pt x="5" y="17"/>
                  </a:cubicBezTo>
                  <a:cubicBezTo>
                    <a:pt x="5" y="17"/>
                    <a:pt x="5" y="17"/>
                    <a:pt x="5" y="17"/>
                  </a:cubicBezTo>
                  <a:cubicBezTo>
                    <a:pt x="5" y="17"/>
                    <a:pt x="4" y="17"/>
                    <a:pt x="4" y="17"/>
                  </a:cubicBezTo>
                  <a:cubicBezTo>
                    <a:pt x="2" y="18"/>
                    <a:pt x="0" y="21"/>
                    <a:pt x="1" y="24"/>
                  </a:cubicBezTo>
                  <a:cubicBezTo>
                    <a:pt x="2" y="27"/>
                    <a:pt x="4" y="29"/>
                    <a:pt x="6" y="2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9476" name="Freeform 16"/>
            <p:cNvSpPr/>
            <p:nvPr/>
          </p:nvSpPr>
          <p:spPr bwMode="auto">
            <a:xfrm>
              <a:off x="243" y="355"/>
              <a:ext cx="154" cy="113"/>
            </a:xfrm>
            <a:custGeom>
              <a:gdLst>
                <a:gd fmla="*/ 118 w 65" name="T0"/>
                <a:gd fmla="*/ 0 h 48" name="T1"/>
                <a:gd fmla="*/ 85 w 65" name="T2"/>
                <a:gd fmla="*/ 54 h 48" name="T3"/>
                <a:gd fmla="*/ 83 w 65" name="T4"/>
                <a:gd fmla="*/ 31 h 48" name="T5"/>
                <a:gd fmla="*/ 85 w 65" name="T6"/>
                <a:gd fmla="*/ 21 h 48" name="T7"/>
                <a:gd fmla="*/ 76 w 65" name="T8"/>
                <a:gd fmla="*/ 14 h 48" name="T9"/>
                <a:gd fmla="*/ 66 w 65" name="T10"/>
                <a:gd fmla="*/ 21 h 48" name="T11"/>
                <a:gd fmla="*/ 71 w 65" name="T12"/>
                <a:gd fmla="*/ 31 h 48" name="T13"/>
                <a:gd fmla="*/ 69 w 65" name="T14"/>
                <a:gd fmla="*/ 54 h 48" name="T15"/>
                <a:gd fmla="*/ 36 w 65" name="T16"/>
                <a:gd fmla="*/ 0 h 48" name="T17"/>
                <a:gd fmla="*/ 2 w 65" name="T18"/>
                <a:gd fmla="*/ 35 h 48" name="T19"/>
                <a:gd fmla="*/ 0 w 65" name="T20"/>
                <a:gd fmla="*/ 104 h 48" name="T21"/>
                <a:gd fmla="*/ 76 w 65" name="T22"/>
                <a:gd fmla="*/ 113 h 48" name="T23"/>
                <a:gd fmla="*/ 154 w 65" name="T24"/>
                <a:gd fmla="*/ 104 h 48" name="T25"/>
                <a:gd fmla="*/ 152 w 65" name="T26"/>
                <a:gd fmla="*/ 35 h 48" name="T27"/>
                <a:gd fmla="*/ 118 w 65" name="T28"/>
                <a:gd fmla="*/ 0 h 4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48" w="65">
                  <a:moveTo>
                    <a:pt x="50" y="0"/>
                  </a:moveTo>
                  <a:cubicBezTo>
                    <a:pt x="36" y="23"/>
                    <a:pt x="36" y="23"/>
                    <a:pt x="36" y="23"/>
                  </a:cubicBezTo>
                  <a:cubicBezTo>
                    <a:pt x="35" y="13"/>
                    <a:pt x="35" y="13"/>
                    <a:pt x="35" y="13"/>
                  </a:cubicBezTo>
                  <a:cubicBezTo>
                    <a:pt x="36" y="12"/>
                    <a:pt x="36" y="11"/>
                    <a:pt x="36" y="9"/>
                  </a:cubicBezTo>
                  <a:cubicBezTo>
                    <a:pt x="36" y="7"/>
                    <a:pt x="35" y="6"/>
                    <a:pt x="32" y="6"/>
                  </a:cubicBezTo>
                  <a:cubicBezTo>
                    <a:pt x="30" y="6"/>
                    <a:pt x="28" y="7"/>
                    <a:pt x="28" y="9"/>
                  </a:cubicBezTo>
                  <a:cubicBezTo>
                    <a:pt x="28" y="11"/>
                    <a:pt x="29" y="12"/>
                    <a:pt x="30" y="13"/>
                  </a:cubicBezTo>
                  <a:cubicBezTo>
                    <a:pt x="29" y="23"/>
                    <a:pt x="29" y="23"/>
                    <a:pt x="29" y="23"/>
                  </a:cubicBezTo>
                  <a:cubicBezTo>
                    <a:pt x="15" y="0"/>
                    <a:pt x="15" y="0"/>
                    <a:pt x="15" y="0"/>
                  </a:cubicBezTo>
                  <a:cubicBezTo>
                    <a:pt x="7" y="3"/>
                    <a:pt x="2" y="9"/>
                    <a:pt x="1" y="15"/>
                  </a:cubicBezTo>
                  <a:cubicBezTo>
                    <a:pt x="0" y="44"/>
                    <a:pt x="0" y="44"/>
                    <a:pt x="0" y="44"/>
                  </a:cubicBezTo>
                  <a:cubicBezTo>
                    <a:pt x="0" y="44"/>
                    <a:pt x="17" y="48"/>
                    <a:pt x="32" y="48"/>
                  </a:cubicBezTo>
                  <a:cubicBezTo>
                    <a:pt x="48" y="48"/>
                    <a:pt x="65" y="44"/>
                    <a:pt x="65" y="44"/>
                  </a:cubicBezTo>
                  <a:cubicBezTo>
                    <a:pt x="64" y="15"/>
                    <a:pt x="64" y="15"/>
                    <a:pt x="64" y="15"/>
                  </a:cubicBezTo>
                  <a:cubicBezTo>
                    <a:pt x="63" y="9"/>
                    <a:pt x="58" y="3"/>
                    <a:pt x="50"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9477" name="Freeform 17"/>
            <p:cNvSpPr/>
            <p:nvPr/>
          </p:nvSpPr>
          <p:spPr bwMode="auto">
            <a:xfrm>
              <a:off x="264" y="239"/>
              <a:ext cx="112" cy="114"/>
            </a:xfrm>
            <a:custGeom>
              <a:gdLst>
                <a:gd fmla="*/ 57 w 47" name="T0"/>
                <a:gd fmla="*/ 0 h 48" name="T1"/>
                <a:gd fmla="*/ 12 w 47" name="T2"/>
                <a:gd fmla="*/ 43 h 48" name="T3"/>
                <a:gd fmla="*/ 12 w 47" name="T4"/>
                <a:gd fmla="*/ 43 h 48" name="T5"/>
                <a:gd fmla="*/ 10 w 47" name="T6"/>
                <a:gd fmla="*/ 43 h 48" name="T7"/>
                <a:gd fmla="*/ 2 w 47" name="T8"/>
                <a:gd fmla="*/ 59 h 48" name="T9"/>
                <a:gd fmla="*/ 14 w 47" name="T10"/>
                <a:gd fmla="*/ 71 h 48" name="T11"/>
                <a:gd fmla="*/ 17 w 47" name="T12"/>
                <a:gd fmla="*/ 71 h 48" name="T13"/>
                <a:gd fmla="*/ 57 w 47" name="T14"/>
                <a:gd fmla="*/ 114 h 48" name="T15"/>
                <a:gd fmla="*/ 95 w 47" name="T16"/>
                <a:gd fmla="*/ 71 h 48" name="T17"/>
                <a:gd fmla="*/ 95 w 47" name="T18"/>
                <a:gd fmla="*/ 71 h 48" name="T19"/>
                <a:gd fmla="*/ 110 w 47" name="T20"/>
                <a:gd fmla="*/ 59 h 48" name="T21"/>
                <a:gd fmla="*/ 102 w 47" name="T22"/>
                <a:gd fmla="*/ 43 h 48" name="T23"/>
                <a:gd fmla="*/ 100 w 47" name="T24"/>
                <a:gd fmla="*/ 43 h 48" name="T25"/>
                <a:gd fmla="*/ 100 w 47" name="T26"/>
                <a:gd fmla="*/ 43 h 48" name="T27"/>
                <a:gd fmla="*/ 57 w 47" name="T28"/>
                <a:gd fmla="*/ 0 h 4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48" w="47">
                  <a:moveTo>
                    <a:pt x="24" y="0"/>
                  </a:moveTo>
                  <a:cubicBezTo>
                    <a:pt x="13" y="0"/>
                    <a:pt x="5" y="8"/>
                    <a:pt x="5" y="18"/>
                  </a:cubicBezTo>
                  <a:cubicBezTo>
                    <a:pt x="5" y="18"/>
                    <a:pt x="5" y="18"/>
                    <a:pt x="5" y="18"/>
                  </a:cubicBezTo>
                  <a:cubicBezTo>
                    <a:pt x="5" y="18"/>
                    <a:pt x="4" y="18"/>
                    <a:pt x="4" y="18"/>
                  </a:cubicBezTo>
                  <a:cubicBezTo>
                    <a:pt x="1" y="19"/>
                    <a:pt x="0" y="22"/>
                    <a:pt x="1" y="25"/>
                  </a:cubicBezTo>
                  <a:cubicBezTo>
                    <a:pt x="2" y="29"/>
                    <a:pt x="4" y="31"/>
                    <a:pt x="6" y="30"/>
                  </a:cubicBezTo>
                  <a:cubicBezTo>
                    <a:pt x="7" y="30"/>
                    <a:pt x="7" y="30"/>
                    <a:pt x="7" y="30"/>
                  </a:cubicBezTo>
                  <a:cubicBezTo>
                    <a:pt x="9" y="40"/>
                    <a:pt x="16" y="48"/>
                    <a:pt x="24" y="48"/>
                  </a:cubicBezTo>
                  <a:cubicBezTo>
                    <a:pt x="31" y="48"/>
                    <a:pt x="38" y="40"/>
                    <a:pt x="40" y="30"/>
                  </a:cubicBezTo>
                  <a:cubicBezTo>
                    <a:pt x="40" y="30"/>
                    <a:pt x="40" y="30"/>
                    <a:pt x="40" y="30"/>
                  </a:cubicBezTo>
                  <a:cubicBezTo>
                    <a:pt x="43" y="31"/>
                    <a:pt x="45" y="29"/>
                    <a:pt x="46" y="25"/>
                  </a:cubicBezTo>
                  <a:cubicBezTo>
                    <a:pt x="47" y="22"/>
                    <a:pt x="45" y="19"/>
                    <a:pt x="43" y="18"/>
                  </a:cubicBezTo>
                  <a:cubicBezTo>
                    <a:pt x="43" y="18"/>
                    <a:pt x="42" y="18"/>
                    <a:pt x="42" y="18"/>
                  </a:cubicBezTo>
                  <a:cubicBezTo>
                    <a:pt x="42" y="18"/>
                    <a:pt x="42" y="18"/>
                    <a:pt x="42" y="18"/>
                  </a:cubicBezTo>
                  <a:cubicBezTo>
                    <a:pt x="42" y="8"/>
                    <a:pt x="34" y="0"/>
                    <a:pt x="24"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19469" name="Freeform 18"/>
          <p:cNvSpPr/>
          <p:nvPr/>
        </p:nvSpPr>
        <p:spPr bwMode="auto">
          <a:xfrm>
            <a:off x="7019925" y="2019300"/>
            <a:ext cx="719138" cy="608013"/>
          </a:xfrm>
          <a:custGeom>
            <a:gdLst>
              <a:gd fmla="*/ 685690 w 258" name="T0"/>
              <a:gd fmla="*/ 0 h 218" name="T1"/>
              <a:gd fmla="*/ 33448 w 258" name="T2"/>
              <a:gd fmla="*/ 0 h 218" name="T3"/>
              <a:gd fmla="*/ 0 w 258" name="T4"/>
              <a:gd fmla="*/ 33469 h 218" name="T5"/>
              <a:gd fmla="*/ 0 w 258" name="T6"/>
              <a:gd fmla="*/ 437881 h 218" name="T7"/>
              <a:gd fmla="*/ 33448 w 258" name="T8"/>
              <a:gd fmla="*/ 468560 h 218" name="T9"/>
              <a:gd fmla="*/ 103132 w 258" name="T10"/>
              <a:gd fmla="*/ 468560 h 218" name="T11"/>
              <a:gd fmla="*/ 103132 w 258" name="T12"/>
              <a:gd fmla="*/ 608013 h 218" name="T13"/>
              <a:gd fmla="*/ 264799 w 258" name="T14"/>
              <a:gd fmla="*/ 468560 h 218" name="T15"/>
              <a:gd fmla="*/ 685690 w 258" name="T16"/>
              <a:gd fmla="*/ 468560 h 218" name="T17"/>
              <a:gd fmla="*/ 719138 w 258" name="T18"/>
              <a:gd fmla="*/ 437881 h 218" name="T19"/>
              <a:gd fmla="*/ 719138 w 258" name="T20"/>
              <a:gd fmla="*/ 33469 h 218" name="T21"/>
              <a:gd fmla="*/ 685690 w 258" name="T22"/>
              <a:gd fmla="*/ 0 h 21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18" w="258">
                <a:moveTo>
                  <a:pt x="246" y="0"/>
                </a:moveTo>
                <a:cubicBezTo>
                  <a:pt x="12" y="0"/>
                  <a:pt x="12" y="0"/>
                  <a:pt x="12" y="0"/>
                </a:cubicBezTo>
                <a:cubicBezTo>
                  <a:pt x="5" y="0"/>
                  <a:pt x="0" y="5"/>
                  <a:pt x="0" y="12"/>
                </a:cubicBezTo>
                <a:cubicBezTo>
                  <a:pt x="0" y="157"/>
                  <a:pt x="0" y="157"/>
                  <a:pt x="0" y="157"/>
                </a:cubicBezTo>
                <a:cubicBezTo>
                  <a:pt x="0" y="163"/>
                  <a:pt x="5" y="168"/>
                  <a:pt x="12" y="168"/>
                </a:cubicBezTo>
                <a:cubicBezTo>
                  <a:pt x="37" y="168"/>
                  <a:pt x="37" y="168"/>
                  <a:pt x="37" y="168"/>
                </a:cubicBezTo>
                <a:cubicBezTo>
                  <a:pt x="37" y="218"/>
                  <a:pt x="37" y="218"/>
                  <a:pt x="37" y="218"/>
                </a:cubicBezTo>
                <a:cubicBezTo>
                  <a:pt x="95" y="168"/>
                  <a:pt x="95" y="168"/>
                  <a:pt x="95" y="168"/>
                </a:cubicBezTo>
                <a:cubicBezTo>
                  <a:pt x="246" y="168"/>
                  <a:pt x="246" y="168"/>
                  <a:pt x="246" y="168"/>
                </a:cubicBezTo>
                <a:cubicBezTo>
                  <a:pt x="253" y="168"/>
                  <a:pt x="258" y="163"/>
                  <a:pt x="258" y="157"/>
                </a:cubicBezTo>
                <a:cubicBezTo>
                  <a:pt x="258" y="12"/>
                  <a:pt x="258" y="12"/>
                  <a:pt x="258" y="12"/>
                </a:cubicBezTo>
                <a:cubicBezTo>
                  <a:pt x="258" y="5"/>
                  <a:pt x="253" y="0"/>
                  <a:pt x="246" y="0"/>
                </a:cubicBezTo>
                <a:close/>
              </a:path>
            </a:pathLst>
          </a:custGeom>
          <a:solidFill>
            <a:srgbClr val="0070C0"/>
          </a:solidFill>
          <a:ln cmpd="sng" w="12700">
            <a:solidFill>
              <a:srgbClr val="FFFFFF"/>
            </a:solidFill>
            <a:round/>
          </a:ln>
        </p:spPr>
        <p:txBody>
          <a:bodyPr/>
          <a:lstStyle/>
          <a:p>
            <a:endParaRPr altLang="en-US" lang="zh-CN"/>
          </a:p>
        </p:txBody>
      </p:sp>
      <p:sp>
        <p:nvSpPr>
          <p:cNvPr id="19470" name="Rectangle 19"/>
          <p:cNvSpPr>
            <a:spLocks noChangeArrowheads="1"/>
          </p:cNvSpPr>
          <p:nvPr/>
        </p:nvSpPr>
        <p:spPr bwMode="auto">
          <a:xfrm>
            <a:off x="7099299" y="2106613"/>
            <a:ext cx="567055"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b="1" lang="zh-CN" sz="1400">
                <a:solidFill>
                  <a:schemeClr val="bg1"/>
                </a:solidFill>
                <a:latin charset="-122" panose="020b0503020204020204" pitchFamily="34" typeface="微软雅黑"/>
                <a:ea charset="-122" panose="020b0503020204020204" pitchFamily="34" typeface="微软雅黑"/>
              </a:rPr>
              <a:t>30%</a:t>
            </a:r>
          </a:p>
        </p:txBody>
      </p:sp>
      <p:sp>
        <p:nvSpPr>
          <p:cNvPr id="19"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目前市场情况分析</a:t>
            </a:r>
          </a:p>
        </p:txBody>
      </p:sp>
      <p:sp>
        <p:nvSpPr>
          <p:cNvPr id="2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1+#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0-#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19"/>
                                        </p:tgtEl>
                                        <p:attrNameLst>
                                          <p:attrName>style.visibility</p:attrName>
                                        </p:attrNameLst>
                                      </p:cBhvr>
                                      <p:to>
                                        <p:strVal val="visible"/>
                                      </p:to>
                                    </p:set>
                                    <p:animEffect filter="fade" transition="in">
                                      <p:cBhvr>
                                        <p:cTn dur="1000" id="16"/>
                                        <p:tgtEl>
                                          <p:spTgt spid="19"/>
                                        </p:tgtEl>
                                      </p:cBhvr>
                                    </p:animEffect>
                                    <p:anim calcmode="lin" valueType="num">
                                      <p:cBhvr>
                                        <p:cTn dur="1000" fill="hold" id="17"/>
                                        <p:tgtEl>
                                          <p:spTgt spid="19"/>
                                        </p:tgtEl>
                                        <p:attrNameLst>
                                          <p:attrName>ppt_x</p:attrName>
                                        </p:attrNameLst>
                                      </p:cBhvr>
                                      <p:tavLst>
                                        <p:tav tm="0">
                                          <p:val>
                                            <p:strVal val="#ppt_x"/>
                                          </p:val>
                                        </p:tav>
                                        <p:tav tm="100000">
                                          <p:val>
                                            <p:strVal val="#ppt_x"/>
                                          </p:val>
                                        </p:tav>
                                      </p:tavLst>
                                    </p:anim>
                                    <p:anim calcmode="lin" valueType="num">
                                      <p:cBhvr>
                                        <p:cTn dur="1000" fill="hold" id="18"/>
                                        <p:tgtEl>
                                          <p:spTgt spid="19"/>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19462"/>
                                        </p:tgtEl>
                                        <p:attrNameLst>
                                          <p:attrName>style.visibility</p:attrName>
                                        </p:attrNameLst>
                                      </p:cBhvr>
                                      <p:to>
                                        <p:strVal val="visible"/>
                                      </p:to>
                                    </p:set>
                                    <p:animEffect filter="wipe(left)" transition="in">
                                      <p:cBhvr>
                                        <p:cTn dur="500" id="22"/>
                                        <p:tgtEl>
                                          <p:spTgt spid="19462"/>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19465"/>
                                        </p:tgtEl>
                                        <p:attrNameLst>
                                          <p:attrName>style.visibility</p:attrName>
                                        </p:attrNameLst>
                                      </p:cBhvr>
                                      <p:to>
                                        <p:strVal val="visible"/>
                                      </p:to>
                                    </p:set>
                                    <p:animEffect filter="wipe(left)" transition="in">
                                      <p:cBhvr>
                                        <p:cTn dur="500" id="25"/>
                                        <p:tgtEl>
                                          <p:spTgt spid="19465"/>
                                        </p:tgtEl>
                                      </p:cBhvr>
                                    </p:animEffect>
                                  </p:childTnLst>
                                </p:cTn>
                              </p:par>
                            </p:childTnLst>
                          </p:cTn>
                        </p:par>
                        <p:par>
                          <p:cTn fill="hold" id="26" nodeType="afterGroup">
                            <p:stCondLst>
                              <p:cond delay="2000"/>
                            </p:stCondLst>
                            <p:childTnLst>
                              <p:par>
                                <p:cTn fill="hold" grpId="0" id="27" nodeType="afterEffect" presetClass="entr" presetID="2" presetSubtype="8">
                                  <p:stCondLst>
                                    <p:cond delay="0"/>
                                  </p:stCondLst>
                                  <p:childTnLst>
                                    <p:set>
                                      <p:cBhvr>
                                        <p:cTn dur="1" fill="hold" id="28">
                                          <p:stCondLst>
                                            <p:cond delay="0"/>
                                          </p:stCondLst>
                                        </p:cTn>
                                        <p:tgtEl>
                                          <p:spTgt spid="19467"/>
                                        </p:tgtEl>
                                        <p:attrNameLst>
                                          <p:attrName>style.visibility</p:attrName>
                                        </p:attrNameLst>
                                      </p:cBhvr>
                                      <p:to>
                                        <p:strVal val="visible"/>
                                      </p:to>
                                    </p:set>
                                    <p:anim calcmode="lin" valueType="num">
                                      <p:cBhvr additive="base">
                                        <p:cTn dur="500" fill="hold" id="29"/>
                                        <p:tgtEl>
                                          <p:spTgt spid="19467"/>
                                        </p:tgtEl>
                                        <p:attrNameLst>
                                          <p:attrName>ppt_x</p:attrName>
                                        </p:attrNameLst>
                                      </p:cBhvr>
                                      <p:tavLst>
                                        <p:tav tm="0">
                                          <p:val>
                                            <p:strVal val="0-#ppt_w/2"/>
                                          </p:val>
                                        </p:tav>
                                        <p:tav tm="100000">
                                          <p:val>
                                            <p:strVal val="#ppt_x"/>
                                          </p:val>
                                        </p:tav>
                                      </p:tavLst>
                                    </p:anim>
                                    <p:anim calcmode="lin" valueType="num">
                                      <p:cBhvr additive="base">
                                        <p:cTn dur="500" fill="hold" id="30"/>
                                        <p:tgtEl>
                                          <p:spTgt spid="19467"/>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500"/>
                            </p:stCondLst>
                            <p:childTnLst>
                              <p:par>
                                <p:cTn fill="hold" id="32" nodeType="afterEffect" presetClass="entr" presetID="53" presetSubtype="0">
                                  <p:stCondLst>
                                    <p:cond delay="0"/>
                                  </p:stCondLst>
                                  <p:childTnLst>
                                    <p:set>
                                      <p:cBhvr>
                                        <p:cTn dur="1" fill="hold" id="33">
                                          <p:stCondLst>
                                            <p:cond delay="0"/>
                                          </p:stCondLst>
                                        </p:cTn>
                                        <p:tgtEl>
                                          <p:spTgt spid="19468"/>
                                        </p:tgtEl>
                                        <p:attrNameLst>
                                          <p:attrName>style.visibility</p:attrName>
                                        </p:attrNameLst>
                                      </p:cBhvr>
                                      <p:to>
                                        <p:strVal val="visible"/>
                                      </p:to>
                                    </p:set>
                                    <p:anim calcmode="lin" valueType="num">
                                      <p:cBhvr>
                                        <p:cTn dur="500" fill="hold" id="34"/>
                                        <p:tgtEl>
                                          <p:spTgt spid="19468"/>
                                        </p:tgtEl>
                                        <p:attrNameLst>
                                          <p:attrName>ppt_w</p:attrName>
                                        </p:attrNameLst>
                                      </p:cBhvr>
                                      <p:tavLst>
                                        <p:tav tm="0">
                                          <p:val>
                                            <p:fltVal val="0"/>
                                          </p:val>
                                        </p:tav>
                                        <p:tav tm="100000">
                                          <p:val>
                                            <p:strVal val="#ppt_w"/>
                                          </p:val>
                                        </p:tav>
                                      </p:tavLst>
                                    </p:anim>
                                    <p:anim calcmode="lin" valueType="num">
                                      <p:cBhvr>
                                        <p:cTn dur="500" fill="hold" id="35"/>
                                        <p:tgtEl>
                                          <p:spTgt spid="19468"/>
                                        </p:tgtEl>
                                        <p:attrNameLst>
                                          <p:attrName>ppt_h</p:attrName>
                                        </p:attrNameLst>
                                      </p:cBhvr>
                                      <p:tavLst>
                                        <p:tav tm="0">
                                          <p:val>
                                            <p:fltVal val="0"/>
                                          </p:val>
                                        </p:tav>
                                        <p:tav tm="100000">
                                          <p:val>
                                            <p:strVal val="#ppt_h"/>
                                          </p:val>
                                        </p:tav>
                                      </p:tavLst>
                                    </p:anim>
                                    <p:animEffect filter="fade" transition="in">
                                      <p:cBhvr>
                                        <p:cTn dur="500" id="36"/>
                                        <p:tgtEl>
                                          <p:spTgt spid="19468"/>
                                        </p:tgtEl>
                                      </p:cBhvr>
                                    </p:animEffect>
                                  </p:childTnLst>
                                </p:cTn>
                              </p:par>
                            </p:childTnLst>
                          </p:cTn>
                        </p:par>
                        <p:par>
                          <p:cTn fill="hold" id="37" nodeType="afterGroup">
                            <p:stCondLst>
                              <p:cond delay="3000"/>
                            </p:stCondLst>
                            <p:childTnLst>
                              <p:par>
                                <p:cTn fill="hold" grpId="0" id="38" nodeType="afterEffect" presetClass="entr" presetID="47" presetSubtype="0">
                                  <p:stCondLst>
                                    <p:cond delay="0"/>
                                  </p:stCondLst>
                                  <p:childTnLst>
                                    <p:set>
                                      <p:cBhvr>
                                        <p:cTn dur="1" fill="hold" id="39">
                                          <p:stCondLst>
                                            <p:cond delay="0"/>
                                          </p:stCondLst>
                                        </p:cTn>
                                        <p:tgtEl>
                                          <p:spTgt spid="19469"/>
                                        </p:tgtEl>
                                        <p:attrNameLst>
                                          <p:attrName>style.visibility</p:attrName>
                                        </p:attrNameLst>
                                      </p:cBhvr>
                                      <p:to>
                                        <p:strVal val="visible"/>
                                      </p:to>
                                    </p:set>
                                    <p:animEffect filter="fade" transition="in">
                                      <p:cBhvr>
                                        <p:cTn dur="1000" id="40"/>
                                        <p:tgtEl>
                                          <p:spTgt spid="19469"/>
                                        </p:tgtEl>
                                      </p:cBhvr>
                                    </p:animEffect>
                                    <p:anim calcmode="lin" valueType="num">
                                      <p:cBhvr>
                                        <p:cTn dur="1000" fill="hold" id="41"/>
                                        <p:tgtEl>
                                          <p:spTgt spid="19469"/>
                                        </p:tgtEl>
                                        <p:attrNameLst>
                                          <p:attrName>ppt_x</p:attrName>
                                        </p:attrNameLst>
                                      </p:cBhvr>
                                      <p:tavLst>
                                        <p:tav tm="0">
                                          <p:val>
                                            <p:strVal val="#ppt_x"/>
                                          </p:val>
                                        </p:tav>
                                        <p:tav tm="100000">
                                          <p:val>
                                            <p:strVal val="#ppt_x"/>
                                          </p:val>
                                        </p:tav>
                                      </p:tavLst>
                                    </p:anim>
                                    <p:anim calcmode="lin" valueType="num">
                                      <p:cBhvr>
                                        <p:cTn dur="1000" fill="hold" id="42"/>
                                        <p:tgtEl>
                                          <p:spTgt spid="19469"/>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4000"/>
                            </p:stCondLst>
                            <p:childTnLst>
                              <p:par>
                                <p:cTn fill="hold" grpId="0" id="44" nodeType="afterEffect" presetClass="entr" presetID="53" presetSubtype="0">
                                  <p:stCondLst>
                                    <p:cond delay="0"/>
                                  </p:stCondLst>
                                  <p:childTnLst>
                                    <p:set>
                                      <p:cBhvr>
                                        <p:cTn dur="1" fill="hold" id="45">
                                          <p:stCondLst>
                                            <p:cond delay="0"/>
                                          </p:stCondLst>
                                        </p:cTn>
                                        <p:tgtEl>
                                          <p:spTgt spid="19470"/>
                                        </p:tgtEl>
                                        <p:attrNameLst>
                                          <p:attrName>style.visibility</p:attrName>
                                        </p:attrNameLst>
                                      </p:cBhvr>
                                      <p:to>
                                        <p:strVal val="visible"/>
                                      </p:to>
                                    </p:set>
                                    <p:anim calcmode="lin" valueType="num">
                                      <p:cBhvr>
                                        <p:cTn dur="500" fill="hold" id="46"/>
                                        <p:tgtEl>
                                          <p:spTgt spid="19470"/>
                                        </p:tgtEl>
                                        <p:attrNameLst>
                                          <p:attrName>ppt_w</p:attrName>
                                        </p:attrNameLst>
                                      </p:cBhvr>
                                      <p:tavLst>
                                        <p:tav tm="0">
                                          <p:val>
                                            <p:fltVal val="0"/>
                                          </p:val>
                                        </p:tav>
                                        <p:tav tm="100000">
                                          <p:val>
                                            <p:strVal val="#ppt_w"/>
                                          </p:val>
                                        </p:tav>
                                      </p:tavLst>
                                    </p:anim>
                                    <p:anim calcmode="lin" valueType="num">
                                      <p:cBhvr>
                                        <p:cTn dur="500" fill="hold" id="47"/>
                                        <p:tgtEl>
                                          <p:spTgt spid="19470"/>
                                        </p:tgtEl>
                                        <p:attrNameLst>
                                          <p:attrName>ppt_h</p:attrName>
                                        </p:attrNameLst>
                                      </p:cBhvr>
                                      <p:tavLst>
                                        <p:tav tm="0">
                                          <p:val>
                                            <p:fltVal val="0"/>
                                          </p:val>
                                        </p:tav>
                                        <p:tav tm="100000">
                                          <p:val>
                                            <p:strVal val="#ppt_h"/>
                                          </p:val>
                                        </p:tav>
                                      </p:tavLst>
                                    </p:anim>
                                    <p:animEffect filter="fade" transition="in">
                                      <p:cBhvr>
                                        <p:cTn dur="500" id="48"/>
                                        <p:tgtEl>
                                          <p:spTgt spid="19470"/>
                                        </p:tgtEl>
                                      </p:cBhvr>
                                    </p:animEffect>
                                  </p:childTnLst>
                                </p:cTn>
                              </p:par>
                            </p:childTnLst>
                          </p:cTn>
                        </p:par>
                        <p:par>
                          <p:cTn fill="hold" id="49" nodeType="afterGroup">
                            <p:stCondLst>
                              <p:cond delay="4500"/>
                            </p:stCondLst>
                            <p:childTnLst>
                              <p:par>
                                <p:cTn fill="hold" grpId="0" id="50" nodeType="afterEffect" presetClass="entr" presetID="14" presetSubtype="10">
                                  <p:stCondLst>
                                    <p:cond delay="0"/>
                                  </p:stCondLst>
                                  <p:childTnLst>
                                    <p:set>
                                      <p:cBhvr>
                                        <p:cTn dur="1" fill="hold" id="51">
                                          <p:stCondLst>
                                            <p:cond delay="0"/>
                                          </p:stCondLst>
                                        </p:cTn>
                                        <p:tgtEl>
                                          <p:spTgt spid="19466"/>
                                        </p:tgtEl>
                                        <p:attrNameLst>
                                          <p:attrName>style.visibility</p:attrName>
                                        </p:attrNameLst>
                                      </p:cBhvr>
                                      <p:to>
                                        <p:strVal val="visible"/>
                                      </p:to>
                                    </p:set>
                                    <p:animEffect filter="randombar(horizontal)" transition="in">
                                      <p:cBhvr>
                                        <p:cTn dur="500" id="52"/>
                                        <p:tgtEl>
                                          <p:spTgt spid="194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62"/>
      <p:bldP grpId="0" spid="19465"/>
      <p:bldP grpId="0" spid="19466"/>
      <p:bldP grpId="0" spid="19467"/>
      <p:bldP grpId="0" spid="19469"/>
      <p:bldP grpId="0" spid="19470"/>
      <p:bldP grpId="0" spid="19"/>
      <p:bldP grpId="0" spid="20"/>
      <p:bldP grpId="0" spid="2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2" name="直接连接符 41"/>
          <p:cNvCxnSpPr/>
          <p:nvPr/>
        </p:nvCxnSpPr>
        <p:spPr>
          <a:xfrm flipH="1">
            <a:off x="4517993" y="1524099"/>
            <a:ext cx="0" cy="2880321"/>
          </a:xfrm>
          <a:prstGeom prst="line">
            <a:avLst/>
          </a:prstGeom>
          <a:ln>
            <a:solidFill>
              <a:srgbClr val="1848C0"/>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211959" y="1167594"/>
            <a:ext cx="612068" cy="612068"/>
            <a:chOff x="3714631" y="870654"/>
            <a:chExt cx="612068" cy="612068"/>
          </a:xfrm>
        </p:grpSpPr>
        <p:sp>
          <p:nvSpPr>
            <p:cNvPr id="44" name="椭圆 43"/>
            <p:cNvSpPr/>
            <p:nvPr/>
          </p:nvSpPr>
          <p:spPr>
            <a:xfrm>
              <a:off x="3714631" y="870654"/>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5" name="TextBox 44"/>
            <p:cNvSpPr txBox="1"/>
            <p:nvPr/>
          </p:nvSpPr>
          <p:spPr>
            <a:xfrm>
              <a:off x="3732374" y="1022799"/>
              <a:ext cx="576580" cy="304800"/>
            </a:xfrm>
            <a:prstGeom prst="rect">
              <a:avLst/>
            </a:prstGeom>
            <a:noFill/>
          </p:spPr>
          <p:txBody>
            <a:bodyPr rtlCol="0" wrap="none">
              <a:spAutoFit/>
            </a:bodyPr>
            <a:lstStyle/>
            <a:p>
              <a:pPr algn="ctr"/>
              <a:r>
                <a:rPr altLang="zh-CN" lang="en-US" smtClean="0" sz="1400">
                  <a:solidFill>
                    <a:schemeClr val="bg1"/>
                  </a:solidFill>
                </a:rPr>
                <a:t>2012</a:t>
              </a:r>
            </a:p>
          </p:txBody>
        </p:sp>
      </p:grpSp>
      <p:grpSp>
        <p:nvGrpSpPr>
          <p:cNvPr id="46" name="组合 45"/>
          <p:cNvGrpSpPr/>
          <p:nvPr/>
        </p:nvGrpSpPr>
        <p:grpSpPr>
          <a:xfrm>
            <a:off x="4211959" y="2127701"/>
            <a:ext cx="612068" cy="612068"/>
            <a:chOff x="3707904" y="1851670"/>
            <a:chExt cx="612068" cy="612068"/>
          </a:xfrm>
        </p:grpSpPr>
        <p:sp>
          <p:nvSpPr>
            <p:cNvPr id="47" name="椭圆 46"/>
            <p:cNvSpPr/>
            <p:nvPr/>
          </p:nvSpPr>
          <p:spPr>
            <a:xfrm>
              <a:off x="3707904" y="1851670"/>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8" name="TextBox 47"/>
            <p:cNvSpPr txBox="1"/>
            <p:nvPr/>
          </p:nvSpPr>
          <p:spPr>
            <a:xfrm>
              <a:off x="3725647" y="2003815"/>
              <a:ext cx="576580" cy="304800"/>
            </a:xfrm>
            <a:prstGeom prst="rect">
              <a:avLst/>
            </a:prstGeom>
            <a:noFill/>
          </p:spPr>
          <p:txBody>
            <a:bodyPr rtlCol="0" wrap="none">
              <a:spAutoFit/>
            </a:bodyPr>
            <a:lstStyle/>
            <a:p>
              <a:pPr algn="ctr"/>
              <a:r>
                <a:rPr altLang="zh-CN" lang="en-US" smtClean="0" sz="1400">
                  <a:solidFill>
                    <a:schemeClr val="bg1"/>
                  </a:solidFill>
                </a:rPr>
                <a:t>2013</a:t>
              </a:r>
            </a:p>
          </p:txBody>
        </p:sp>
      </p:grpSp>
      <p:grpSp>
        <p:nvGrpSpPr>
          <p:cNvPr id="49" name="组合 48"/>
          <p:cNvGrpSpPr/>
          <p:nvPr/>
        </p:nvGrpSpPr>
        <p:grpSpPr>
          <a:xfrm>
            <a:off x="4211959" y="3087808"/>
            <a:ext cx="612068" cy="612068"/>
            <a:chOff x="3701177" y="2832686"/>
            <a:chExt cx="612068" cy="612068"/>
          </a:xfrm>
        </p:grpSpPr>
        <p:sp>
          <p:nvSpPr>
            <p:cNvPr id="50" name="椭圆 49"/>
            <p:cNvSpPr/>
            <p:nvPr/>
          </p:nvSpPr>
          <p:spPr>
            <a:xfrm>
              <a:off x="3701177" y="2832686"/>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1" name="TextBox 50"/>
            <p:cNvSpPr txBox="1"/>
            <p:nvPr/>
          </p:nvSpPr>
          <p:spPr>
            <a:xfrm>
              <a:off x="3718920" y="2984831"/>
              <a:ext cx="576580" cy="304800"/>
            </a:xfrm>
            <a:prstGeom prst="rect">
              <a:avLst/>
            </a:prstGeom>
            <a:noFill/>
          </p:spPr>
          <p:txBody>
            <a:bodyPr rtlCol="0" wrap="none">
              <a:spAutoFit/>
            </a:bodyPr>
            <a:lstStyle/>
            <a:p>
              <a:pPr algn="ctr"/>
              <a:r>
                <a:rPr altLang="zh-CN" lang="en-US" smtClean="0" sz="1400">
                  <a:solidFill>
                    <a:schemeClr val="bg1"/>
                  </a:solidFill>
                </a:rPr>
                <a:t>2014</a:t>
              </a:r>
            </a:p>
          </p:txBody>
        </p:sp>
      </p:grpSp>
      <p:grpSp>
        <p:nvGrpSpPr>
          <p:cNvPr id="52" name="组合 51"/>
          <p:cNvGrpSpPr/>
          <p:nvPr/>
        </p:nvGrpSpPr>
        <p:grpSpPr>
          <a:xfrm>
            <a:off x="4211959" y="4047914"/>
            <a:ext cx="612068" cy="612068"/>
            <a:chOff x="3694450" y="3813702"/>
            <a:chExt cx="612068" cy="612068"/>
          </a:xfrm>
        </p:grpSpPr>
        <p:sp>
          <p:nvSpPr>
            <p:cNvPr id="53" name="椭圆 52"/>
            <p:cNvSpPr/>
            <p:nvPr/>
          </p:nvSpPr>
          <p:spPr>
            <a:xfrm>
              <a:off x="3694450" y="3813702"/>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4" name="TextBox 53"/>
            <p:cNvSpPr txBox="1"/>
            <p:nvPr/>
          </p:nvSpPr>
          <p:spPr>
            <a:xfrm>
              <a:off x="3712193" y="3965847"/>
              <a:ext cx="576580" cy="304800"/>
            </a:xfrm>
            <a:prstGeom prst="rect">
              <a:avLst/>
            </a:prstGeom>
            <a:noFill/>
          </p:spPr>
          <p:txBody>
            <a:bodyPr rtlCol="0" wrap="none">
              <a:spAutoFit/>
            </a:bodyPr>
            <a:lstStyle/>
            <a:p>
              <a:pPr algn="ctr"/>
              <a:r>
                <a:rPr altLang="zh-CN" lang="en-US" smtClean="0" sz="1400">
                  <a:solidFill>
                    <a:schemeClr val="bg1"/>
                  </a:solidFill>
                </a:rPr>
                <a:t>2015</a:t>
              </a:r>
            </a:p>
          </p:txBody>
        </p:sp>
      </p:grpSp>
      <p:sp>
        <p:nvSpPr>
          <p:cNvPr id="55" name="矩形 54"/>
          <p:cNvSpPr/>
          <p:nvPr/>
        </p:nvSpPr>
        <p:spPr>
          <a:xfrm>
            <a:off x="4968043" y="1059582"/>
            <a:ext cx="2916325" cy="304800"/>
          </a:xfrm>
          <a:prstGeom prst="rect">
            <a:avLst/>
          </a:prstGeom>
        </p:spPr>
        <p:txBody>
          <a:bodyPr wrap="square">
            <a:spAutoFit/>
          </a:bodyPr>
          <a:lstStyle/>
          <a:p>
            <a:r>
              <a:rPr altLang="zh-CN" b="1" lang="en-US" sz="1400">
                <a:solidFill>
                  <a:schemeClr val="tx1">
                    <a:lumMod val="95000"/>
                    <a:lumOff val="5000"/>
                  </a:schemeClr>
                </a:solidFill>
              </a:rPr>
              <a:t>Lorem Ipsum Dolor Sit</a:t>
            </a:r>
          </a:p>
        </p:txBody>
      </p:sp>
      <p:sp>
        <p:nvSpPr>
          <p:cNvPr id="56" name="TextBox 55"/>
          <p:cNvSpPr txBox="1"/>
          <p:nvPr/>
        </p:nvSpPr>
        <p:spPr>
          <a:xfrm>
            <a:off x="4968042" y="1381875"/>
            <a:ext cx="3780421" cy="566928"/>
          </a:xfrm>
          <a:prstGeom prst="rect">
            <a:avLst/>
          </a:prstGeom>
          <a:noFill/>
        </p:spPr>
        <p:txBody>
          <a:bodyPr rtlCol="0" wrap="square">
            <a:spAutoFit/>
          </a:bodyPr>
          <a:lstStyle/>
          <a:p>
            <a:pPr>
              <a:lnSpc>
                <a:spcPct val="130000"/>
              </a:lnSpc>
              <a:spcBef>
                <a:spcPts val="600"/>
              </a:spcBef>
            </a:pPr>
            <a:r>
              <a:rPr altLang="zh-CN" lang="en-US" sz="1200">
                <a:solidFill>
                  <a:schemeClr val="tx1">
                    <a:lumMod val="95000"/>
                    <a:lumOff val="5000"/>
                  </a:schemeClr>
                </a:solidFill>
              </a:rPr>
              <a:t>Lorem Ipsum Dolor Sit Er Elit Lamet, Consectetaur Cillium Adipisicing Pecu.</a:t>
            </a:r>
          </a:p>
        </p:txBody>
      </p:sp>
      <p:sp>
        <p:nvSpPr>
          <p:cNvPr id="57" name="矩形 56"/>
          <p:cNvSpPr/>
          <p:nvPr/>
        </p:nvSpPr>
        <p:spPr>
          <a:xfrm>
            <a:off x="4968043" y="2962451"/>
            <a:ext cx="2916325" cy="304800"/>
          </a:xfrm>
          <a:prstGeom prst="rect">
            <a:avLst/>
          </a:prstGeom>
        </p:spPr>
        <p:txBody>
          <a:bodyPr wrap="square">
            <a:spAutoFit/>
          </a:bodyPr>
          <a:lstStyle/>
          <a:p>
            <a:r>
              <a:rPr altLang="zh-CN" b="1" lang="en-US" sz="1400">
                <a:solidFill>
                  <a:schemeClr val="tx1">
                    <a:lumMod val="95000"/>
                    <a:lumOff val="5000"/>
                  </a:schemeClr>
                </a:solidFill>
              </a:rPr>
              <a:t>Lorem Ipsum Dolor Sit</a:t>
            </a:r>
          </a:p>
        </p:txBody>
      </p:sp>
      <p:sp>
        <p:nvSpPr>
          <p:cNvPr id="58" name="TextBox 57"/>
          <p:cNvSpPr txBox="1"/>
          <p:nvPr/>
        </p:nvSpPr>
        <p:spPr>
          <a:xfrm>
            <a:off x="4968042" y="3284744"/>
            <a:ext cx="3780421" cy="566928"/>
          </a:xfrm>
          <a:prstGeom prst="rect">
            <a:avLst/>
          </a:prstGeom>
          <a:noFill/>
        </p:spPr>
        <p:txBody>
          <a:bodyPr rtlCol="0" wrap="square">
            <a:spAutoFit/>
          </a:bodyPr>
          <a:lstStyle/>
          <a:p>
            <a:pPr>
              <a:lnSpc>
                <a:spcPct val="130000"/>
              </a:lnSpc>
              <a:spcBef>
                <a:spcPts val="600"/>
              </a:spcBef>
            </a:pPr>
            <a:r>
              <a:rPr altLang="zh-CN" lang="en-US" sz="1200">
                <a:solidFill>
                  <a:schemeClr val="tx1">
                    <a:lumMod val="95000"/>
                    <a:lumOff val="5000"/>
                  </a:schemeClr>
                </a:solidFill>
              </a:rPr>
              <a:t>Lorem Ipsum Dolor Sit Er Elit Lamet, Consectetaur Cillium Adipisicing Pecu.</a:t>
            </a:r>
          </a:p>
        </p:txBody>
      </p:sp>
      <p:sp>
        <p:nvSpPr>
          <p:cNvPr id="59" name="矩形 58"/>
          <p:cNvSpPr/>
          <p:nvPr/>
        </p:nvSpPr>
        <p:spPr>
          <a:xfrm>
            <a:off x="1115615" y="2067318"/>
            <a:ext cx="2916325" cy="304800"/>
          </a:xfrm>
          <a:prstGeom prst="rect">
            <a:avLst/>
          </a:prstGeom>
        </p:spPr>
        <p:txBody>
          <a:bodyPr wrap="square">
            <a:spAutoFit/>
          </a:bodyPr>
          <a:lstStyle/>
          <a:p>
            <a:pPr algn="r"/>
            <a:r>
              <a:rPr altLang="zh-CN" b="1" lang="en-US" sz="1400">
                <a:solidFill>
                  <a:schemeClr val="tx1">
                    <a:lumMod val="95000"/>
                    <a:lumOff val="5000"/>
                  </a:schemeClr>
                </a:solidFill>
              </a:rPr>
              <a:t>Lorem Ipsum Dolor Sit</a:t>
            </a:r>
          </a:p>
        </p:txBody>
      </p:sp>
      <p:sp>
        <p:nvSpPr>
          <p:cNvPr id="60" name="TextBox 59"/>
          <p:cNvSpPr txBox="1"/>
          <p:nvPr/>
        </p:nvSpPr>
        <p:spPr>
          <a:xfrm>
            <a:off x="323528" y="2389611"/>
            <a:ext cx="3708411" cy="566928"/>
          </a:xfrm>
          <a:prstGeom prst="rect">
            <a:avLst/>
          </a:prstGeom>
          <a:noFill/>
        </p:spPr>
        <p:txBody>
          <a:bodyPr rtlCol="0" wrap="square">
            <a:spAutoFit/>
          </a:bodyPr>
          <a:lstStyle/>
          <a:p>
            <a:pPr algn="r">
              <a:lnSpc>
                <a:spcPct val="130000"/>
              </a:lnSpc>
              <a:spcBef>
                <a:spcPts val="600"/>
              </a:spcBef>
            </a:pPr>
            <a:r>
              <a:rPr altLang="zh-CN" lang="en-US" sz="1200">
                <a:solidFill>
                  <a:schemeClr val="tx1">
                    <a:lumMod val="95000"/>
                    <a:lumOff val="5000"/>
                  </a:schemeClr>
                </a:solidFill>
              </a:rPr>
              <a:t>Lorem Ipsum Dolor Sit Er Elit Lamet, Consectetaur Cillium Adipisicing Pecu.</a:t>
            </a:r>
          </a:p>
        </p:txBody>
      </p:sp>
      <p:sp>
        <p:nvSpPr>
          <p:cNvPr id="61" name="矩形 60"/>
          <p:cNvSpPr/>
          <p:nvPr/>
        </p:nvSpPr>
        <p:spPr>
          <a:xfrm>
            <a:off x="1115615" y="3970187"/>
            <a:ext cx="2916325" cy="304800"/>
          </a:xfrm>
          <a:prstGeom prst="rect">
            <a:avLst/>
          </a:prstGeom>
        </p:spPr>
        <p:txBody>
          <a:bodyPr wrap="square">
            <a:spAutoFit/>
          </a:bodyPr>
          <a:lstStyle/>
          <a:p>
            <a:pPr algn="r"/>
            <a:r>
              <a:rPr altLang="zh-CN" b="1" lang="en-US" sz="1400">
                <a:solidFill>
                  <a:schemeClr val="tx1">
                    <a:lumMod val="95000"/>
                    <a:lumOff val="5000"/>
                  </a:schemeClr>
                </a:solidFill>
              </a:rPr>
              <a:t>Lorem Ipsum Dolor Sit</a:t>
            </a:r>
          </a:p>
        </p:txBody>
      </p:sp>
      <p:sp>
        <p:nvSpPr>
          <p:cNvPr id="62" name="TextBox 61"/>
          <p:cNvSpPr txBox="1"/>
          <p:nvPr/>
        </p:nvSpPr>
        <p:spPr>
          <a:xfrm>
            <a:off x="404287" y="4292479"/>
            <a:ext cx="3627652" cy="566928"/>
          </a:xfrm>
          <a:prstGeom prst="rect">
            <a:avLst/>
          </a:prstGeom>
          <a:noFill/>
        </p:spPr>
        <p:txBody>
          <a:bodyPr rtlCol="0" wrap="square">
            <a:spAutoFit/>
          </a:bodyPr>
          <a:lstStyle/>
          <a:p>
            <a:pPr algn="r">
              <a:lnSpc>
                <a:spcPct val="130000"/>
              </a:lnSpc>
              <a:spcBef>
                <a:spcPts val="600"/>
              </a:spcBef>
            </a:pPr>
            <a:r>
              <a:rPr altLang="zh-CN" lang="en-US" sz="1200">
                <a:solidFill>
                  <a:schemeClr val="tx1">
                    <a:lumMod val="95000"/>
                    <a:lumOff val="5000"/>
                  </a:schemeClr>
                </a:solidFill>
              </a:rPr>
              <a:t>Lorem Ipsum Dolor Sit Er Elit Lamet, Consectetaur Cillium Adipisicing Pecu.</a:t>
            </a:r>
          </a:p>
        </p:txBody>
      </p:sp>
      <p:sp>
        <p:nvSpPr>
          <p:cNvPr id="26"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目前市场情况分析</a:t>
            </a:r>
          </a:p>
        </p:txBody>
      </p:sp>
      <p:sp>
        <p:nvSpPr>
          <p:cNvPr id="3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1+#ppt_w/2"/>
                                          </p:val>
                                        </p:tav>
                                        <p:tav tm="100000">
                                          <p:val>
                                            <p:strVal val="#ppt_x"/>
                                          </p:val>
                                        </p:tav>
                                      </p:tavLst>
                                    </p:anim>
                                    <p:anim calcmode="lin" valueType="num">
                                      <p:cBhvr additive="base">
                                        <p:cTn dur="500" fill="hold" id="8"/>
                                        <p:tgtEl>
                                          <p:spTgt spid="3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500" fill="hold" id="11"/>
                                        <p:tgtEl>
                                          <p:spTgt spid="31"/>
                                        </p:tgtEl>
                                        <p:attrNameLst>
                                          <p:attrName>ppt_x</p:attrName>
                                        </p:attrNameLst>
                                      </p:cBhvr>
                                      <p:tavLst>
                                        <p:tav tm="0">
                                          <p:val>
                                            <p:strVal val="0-#ppt_w/2"/>
                                          </p:val>
                                        </p:tav>
                                        <p:tav tm="100000">
                                          <p:val>
                                            <p:strVal val="#ppt_x"/>
                                          </p:val>
                                        </p:tav>
                                      </p:tavLst>
                                    </p:anim>
                                    <p:anim calcmode="lin" valueType="num">
                                      <p:cBhvr additive="base">
                                        <p:cTn dur="500" fill="hold" id="12"/>
                                        <p:tgtEl>
                                          <p:spTgt spid="3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42"/>
                                        </p:tgtEl>
                                        <p:attrNameLst>
                                          <p:attrName>style.visibility</p:attrName>
                                        </p:attrNameLst>
                                      </p:cBhvr>
                                      <p:to>
                                        <p:strVal val="visible"/>
                                      </p:to>
                                    </p:set>
                                    <p:animEffect filter="wipe(up)" transition="in">
                                      <p:cBhvr>
                                        <p:cTn dur="500" id="22"/>
                                        <p:tgtEl>
                                          <p:spTgt spid="42"/>
                                        </p:tgtEl>
                                      </p:cBhvr>
                                    </p:animEffect>
                                  </p:childTnLst>
                                </p:cTn>
                              </p:par>
                            </p:childTnLst>
                          </p:cTn>
                        </p:par>
                        <p:par>
                          <p:cTn fill="hold" id="23" nodeType="afterGroup">
                            <p:stCondLst>
                              <p:cond delay="2000"/>
                            </p:stCondLst>
                            <p:childTnLst>
                              <p:par>
                                <p:cTn fill="hold" id="24" nodeType="afterEffect" presetClass="entr" presetID="15" presetSubtype="0">
                                  <p:stCondLst>
                                    <p:cond delay="0"/>
                                  </p:stCondLst>
                                  <p:childTnLst>
                                    <p:set>
                                      <p:cBhvr>
                                        <p:cTn dur="1" fill="hold" id="25">
                                          <p:stCondLst>
                                            <p:cond delay="0"/>
                                          </p:stCondLst>
                                        </p:cTn>
                                        <p:tgtEl>
                                          <p:spTgt spid="43"/>
                                        </p:tgtEl>
                                        <p:attrNameLst>
                                          <p:attrName>style.visibility</p:attrName>
                                        </p:attrNameLst>
                                      </p:cBhvr>
                                      <p:to>
                                        <p:strVal val="visible"/>
                                      </p:to>
                                    </p:set>
                                    <p:anim calcmode="lin" valueType="num">
                                      <p:cBhvr>
                                        <p:cTn dur="1000" fill="hold" id="26"/>
                                        <p:tgtEl>
                                          <p:spTgt spid="43"/>
                                        </p:tgtEl>
                                        <p:attrNameLst>
                                          <p:attrName>ppt_w</p:attrName>
                                        </p:attrNameLst>
                                      </p:cBhvr>
                                      <p:tavLst>
                                        <p:tav tm="0">
                                          <p:val>
                                            <p:fltVal val="0"/>
                                          </p:val>
                                        </p:tav>
                                        <p:tav tm="100000">
                                          <p:val>
                                            <p:strVal val="#ppt_w"/>
                                          </p:val>
                                        </p:tav>
                                      </p:tavLst>
                                    </p:anim>
                                    <p:anim calcmode="lin" valueType="num">
                                      <p:cBhvr>
                                        <p:cTn dur="1000" fill="hold" id="27"/>
                                        <p:tgtEl>
                                          <p:spTgt spid="43"/>
                                        </p:tgtEl>
                                        <p:attrNameLst>
                                          <p:attrName>ppt_h</p:attrName>
                                        </p:attrNameLst>
                                      </p:cBhvr>
                                      <p:tavLst>
                                        <p:tav tm="0">
                                          <p:val>
                                            <p:fltVal val="0"/>
                                          </p:val>
                                        </p:tav>
                                        <p:tav tm="100000">
                                          <p:val>
                                            <p:strVal val="#ppt_h"/>
                                          </p:val>
                                        </p:tav>
                                      </p:tavLst>
                                    </p:anim>
                                    <p:anim calcmode="lin" valueType="num">
                                      <p:cBhvr>
                                        <p:cTn dur="1000" fill="hold" id="28"/>
                                        <p:tgtEl>
                                          <p:spTgt spid="43"/>
                                        </p:tgtEl>
                                        <p:attrNameLst>
                                          <p:attrName>ppt_x</p:attrName>
                                        </p:attrNameLst>
                                      </p:cBhvr>
                                      <p:tavLst>
                                        <p:tav fmla="#ppt_x+(cos(-2*pi*(1-$))*-#ppt_x-sin(-2*pi*(1-$))*(1-#ppt_y))*(1-$)" tm="0">
                                          <p:val>
                                            <p:fltVal val="0"/>
                                          </p:val>
                                        </p:tav>
                                        <p:tav tm="100000">
                                          <p:val>
                                            <p:fltVal val="1"/>
                                          </p:val>
                                        </p:tav>
                                      </p:tavLst>
                                    </p:anim>
                                    <p:anim calcmode="lin" valueType="num">
                                      <p:cBhvr>
                                        <p:cTn dur="1000" fill="hold" id="29"/>
                                        <p:tgtEl>
                                          <p:spTgt spid="43"/>
                                        </p:tgtEl>
                                        <p:attrNameLst>
                                          <p:attrName>ppt_y</p:attrName>
                                        </p:attrNameLst>
                                      </p:cBhvr>
                                      <p:tavLst>
                                        <p:tav fmla="#ppt_y+(sin(-2*pi*(1-$))*-#ppt_x+cos(-2*pi*(1-$))*(1-#ppt_y))*(1-$)" tm="0">
                                          <p:val>
                                            <p:fltVal val="0"/>
                                          </p:val>
                                        </p:tav>
                                        <p:tav tm="100000">
                                          <p:val>
                                            <p:fltVal val="1"/>
                                          </p:val>
                                        </p:tav>
                                      </p:tavLst>
                                    </p:anim>
                                  </p:childTnLst>
                                </p:cTn>
                              </p:par>
                            </p:childTnLst>
                          </p:cTn>
                        </p:par>
                        <p:par>
                          <p:cTn fill="hold" id="30" nodeType="afterGroup">
                            <p:stCondLst>
                              <p:cond delay="3000"/>
                            </p:stCondLst>
                            <p:childTnLst>
                              <p:par>
                                <p:cTn fill="hold" grpId="0" id="31" nodeType="afterEffect" presetClass="entr" presetID="42" presetSubtype="0">
                                  <p:stCondLst>
                                    <p:cond delay="0"/>
                                  </p:stCondLst>
                                  <p:childTnLst>
                                    <p:set>
                                      <p:cBhvr>
                                        <p:cTn dur="1" fill="hold" id="32">
                                          <p:stCondLst>
                                            <p:cond delay="0"/>
                                          </p:stCondLst>
                                        </p:cTn>
                                        <p:tgtEl>
                                          <p:spTgt spid="55"/>
                                        </p:tgtEl>
                                        <p:attrNameLst>
                                          <p:attrName>style.visibility</p:attrName>
                                        </p:attrNameLst>
                                      </p:cBhvr>
                                      <p:to>
                                        <p:strVal val="visible"/>
                                      </p:to>
                                    </p:set>
                                    <p:animEffect filter="fade" transition="in">
                                      <p:cBhvr>
                                        <p:cTn dur="1000" id="33"/>
                                        <p:tgtEl>
                                          <p:spTgt spid="55"/>
                                        </p:tgtEl>
                                      </p:cBhvr>
                                    </p:animEffect>
                                    <p:anim calcmode="lin" valueType="num">
                                      <p:cBhvr>
                                        <p:cTn dur="1000" fill="hold" id="34"/>
                                        <p:tgtEl>
                                          <p:spTgt spid="55"/>
                                        </p:tgtEl>
                                        <p:attrNameLst>
                                          <p:attrName>ppt_x</p:attrName>
                                        </p:attrNameLst>
                                      </p:cBhvr>
                                      <p:tavLst>
                                        <p:tav tm="0">
                                          <p:val>
                                            <p:strVal val="#ppt_x"/>
                                          </p:val>
                                        </p:tav>
                                        <p:tav tm="100000">
                                          <p:val>
                                            <p:strVal val="#ppt_x"/>
                                          </p:val>
                                        </p:tav>
                                      </p:tavLst>
                                    </p:anim>
                                    <p:anim calcmode="lin" valueType="num">
                                      <p:cBhvr>
                                        <p:cTn dur="1000" fill="hold" id="35"/>
                                        <p:tgtEl>
                                          <p:spTgt spid="55"/>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56"/>
                                        </p:tgtEl>
                                        <p:attrNameLst>
                                          <p:attrName>style.visibility</p:attrName>
                                        </p:attrNameLst>
                                      </p:cBhvr>
                                      <p:to>
                                        <p:strVal val="visible"/>
                                      </p:to>
                                    </p:set>
                                    <p:animEffect filter="fade" transition="in">
                                      <p:cBhvr>
                                        <p:cTn dur="1000" id="38"/>
                                        <p:tgtEl>
                                          <p:spTgt spid="56"/>
                                        </p:tgtEl>
                                      </p:cBhvr>
                                    </p:animEffect>
                                    <p:anim calcmode="lin" valueType="num">
                                      <p:cBhvr>
                                        <p:cTn dur="1000" fill="hold" id="39"/>
                                        <p:tgtEl>
                                          <p:spTgt spid="56"/>
                                        </p:tgtEl>
                                        <p:attrNameLst>
                                          <p:attrName>ppt_x</p:attrName>
                                        </p:attrNameLst>
                                      </p:cBhvr>
                                      <p:tavLst>
                                        <p:tav tm="0">
                                          <p:val>
                                            <p:strVal val="#ppt_x"/>
                                          </p:val>
                                        </p:tav>
                                        <p:tav tm="100000">
                                          <p:val>
                                            <p:strVal val="#ppt_x"/>
                                          </p:val>
                                        </p:tav>
                                      </p:tavLst>
                                    </p:anim>
                                    <p:anim calcmode="lin" valueType="num">
                                      <p:cBhvr>
                                        <p:cTn dur="1000" fill="hold" id="40"/>
                                        <p:tgtEl>
                                          <p:spTgt spid="56"/>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4000"/>
                            </p:stCondLst>
                            <p:childTnLst>
                              <p:par>
                                <p:cTn fill="hold" id="42" nodeType="afterEffect" presetClass="entr" presetID="15" presetSubtype="0">
                                  <p:stCondLst>
                                    <p:cond delay="0"/>
                                  </p:stCondLst>
                                  <p:childTnLst>
                                    <p:set>
                                      <p:cBhvr>
                                        <p:cTn dur="1" fill="hold" id="43">
                                          <p:stCondLst>
                                            <p:cond delay="0"/>
                                          </p:stCondLst>
                                        </p:cTn>
                                        <p:tgtEl>
                                          <p:spTgt spid="46"/>
                                        </p:tgtEl>
                                        <p:attrNameLst>
                                          <p:attrName>style.visibility</p:attrName>
                                        </p:attrNameLst>
                                      </p:cBhvr>
                                      <p:to>
                                        <p:strVal val="visible"/>
                                      </p:to>
                                    </p:set>
                                    <p:anim calcmode="lin" valueType="num">
                                      <p:cBhvr>
                                        <p:cTn dur="1000" fill="hold" id="44"/>
                                        <p:tgtEl>
                                          <p:spTgt spid="46"/>
                                        </p:tgtEl>
                                        <p:attrNameLst>
                                          <p:attrName>ppt_w</p:attrName>
                                        </p:attrNameLst>
                                      </p:cBhvr>
                                      <p:tavLst>
                                        <p:tav tm="0">
                                          <p:val>
                                            <p:fltVal val="0"/>
                                          </p:val>
                                        </p:tav>
                                        <p:tav tm="100000">
                                          <p:val>
                                            <p:strVal val="#ppt_w"/>
                                          </p:val>
                                        </p:tav>
                                      </p:tavLst>
                                    </p:anim>
                                    <p:anim calcmode="lin" valueType="num">
                                      <p:cBhvr>
                                        <p:cTn dur="1000" fill="hold" id="45"/>
                                        <p:tgtEl>
                                          <p:spTgt spid="46"/>
                                        </p:tgtEl>
                                        <p:attrNameLst>
                                          <p:attrName>ppt_h</p:attrName>
                                        </p:attrNameLst>
                                      </p:cBhvr>
                                      <p:tavLst>
                                        <p:tav tm="0">
                                          <p:val>
                                            <p:fltVal val="0"/>
                                          </p:val>
                                        </p:tav>
                                        <p:tav tm="100000">
                                          <p:val>
                                            <p:strVal val="#ppt_h"/>
                                          </p:val>
                                        </p:tav>
                                      </p:tavLst>
                                    </p:anim>
                                    <p:anim calcmode="lin" valueType="num">
                                      <p:cBhvr>
                                        <p:cTn dur="1000" fill="hold" id="46"/>
                                        <p:tgtEl>
                                          <p:spTgt spid="46"/>
                                        </p:tgtEl>
                                        <p:attrNameLst>
                                          <p:attrName>ppt_x</p:attrName>
                                        </p:attrNameLst>
                                      </p:cBhvr>
                                      <p:tavLst>
                                        <p:tav fmla="#ppt_x+(cos(-2*pi*(1-$))*-#ppt_x-sin(-2*pi*(1-$))*(1-#ppt_y))*(1-$)" tm="0">
                                          <p:val>
                                            <p:fltVal val="0"/>
                                          </p:val>
                                        </p:tav>
                                        <p:tav tm="100000">
                                          <p:val>
                                            <p:fltVal val="1"/>
                                          </p:val>
                                        </p:tav>
                                      </p:tavLst>
                                    </p:anim>
                                    <p:anim calcmode="lin" valueType="num">
                                      <p:cBhvr>
                                        <p:cTn dur="1000" fill="hold" id="47"/>
                                        <p:tgtEl>
                                          <p:spTgt spid="46"/>
                                        </p:tgtEl>
                                        <p:attrNameLst>
                                          <p:attrName>ppt_y</p:attrName>
                                        </p:attrNameLst>
                                      </p:cBhvr>
                                      <p:tavLst>
                                        <p:tav fmla="#ppt_y+(sin(-2*pi*(1-$))*-#ppt_x+cos(-2*pi*(1-$))*(1-#ppt_y))*(1-$)" tm="0">
                                          <p:val>
                                            <p:fltVal val="0"/>
                                          </p:val>
                                        </p:tav>
                                        <p:tav tm="100000">
                                          <p:val>
                                            <p:fltVal val="1"/>
                                          </p:val>
                                        </p:tav>
                                      </p:tavLst>
                                    </p:anim>
                                  </p:childTnLst>
                                </p:cTn>
                              </p:par>
                            </p:childTnLst>
                          </p:cTn>
                        </p:par>
                        <p:par>
                          <p:cTn fill="hold" id="48" nodeType="afterGroup">
                            <p:stCondLst>
                              <p:cond delay="5000"/>
                            </p:stCondLst>
                            <p:childTnLst>
                              <p:par>
                                <p:cTn fill="hold" grpId="0" id="49" nodeType="afterEffect" presetClass="entr" presetID="42" presetSubtype="0">
                                  <p:stCondLst>
                                    <p:cond delay="0"/>
                                  </p:stCondLst>
                                  <p:childTnLst>
                                    <p:set>
                                      <p:cBhvr>
                                        <p:cTn dur="1" fill="hold" id="50">
                                          <p:stCondLst>
                                            <p:cond delay="0"/>
                                          </p:stCondLst>
                                        </p:cTn>
                                        <p:tgtEl>
                                          <p:spTgt spid="59"/>
                                        </p:tgtEl>
                                        <p:attrNameLst>
                                          <p:attrName>style.visibility</p:attrName>
                                        </p:attrNameLst>
                                      </p:cBhvr>
                                      <p:to>
                                        <p:strVal val="visible"/>
                                      </p:to>
                                    </p:set>
                                    <p:animEffect filter="fade" transition="in">
                                      <p:cBhvr>
                                        <p:cTn dur="1000" id="51"/>
                                        <p:tgtEl>
                                          <p:spTgt spid="59"/>
                                        </p:tgtEl>
                                      </p:cBhvr>
                                    </p:animEffect>
                                    <p:anim calcmode="lin" valueType="num">
                                      <p:cBhvr>
                                        <p:cTn dur="1000" fill="hold" id="52"/>
                                        <p:tgtEl>
                                          <p:spTgt spid="59"/>
                                        </p:tgtEl>
                                        <p:attrNameLst>
                                          <p:attrName>ppt_x</p:attrName>
                                        </p:attrNameLst>
                                      </p:cBhvr>
                                      <p:tavLst>
                                        <p:tav tm="0">
                                          <p:val>
                                            <p:strVal val="#ppt_x"/>
                                          </p:val>
                                        </p:tav>
                                        <p:tav tm="100000">
                                          <p:val>
                                            <p:strVal val="#ppt_x"/>
                                          </p:val>
                                        </p:tav>
                                      </p:tavLst>
                                    </p:anim>
                                    <p:anim calcmode="lin" valueType="num">
                                      <p:cBhvr>
                                        <p:cTn dur="1000" fill="hold" id="53"/>
                                        <p:tgtEl>
                                          <p:spTgt spid="59"/>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60"/>
                                        </p:tgtEl>
                                        <p:attrNameLst>
                                          <p:attrName>style.visibility</p:attrName>
                                        </p:attrNameLst>
                                      </p:cBhvr>
                                      <p:to>
                                        <p:strVal val="visible"/>
                                      </p:to>
                                    </p:set>
                                    <p:animEffect filter="fade" transition="in">
                                      <p:cBhvr>
                                        <p:cTn dur="1000" id="56"/>
                                        <p:tgtEl>
                                          <p:spTgt spid="60"/>
                                        </p:tgtEl>
                                      </p:cBhvr>
                                    </p:animEffect>
                                    <p:anim calcmode="lin" valueType="num">
                                      <p:cBhvr>
                                        <p:cTn dur="1000" fill="hold" id="57"/>
                                        <p:tgtEl>
                                          <p:spTgt spid="60"/>
                                        </p:tgtEl>
                                        <p:attrNameLst>
                                          <p:attrName>ppt_x</p:attrName>
                                        </p:attrNameLst>
                                      </p:cBhvr>
                                      <p:tavLst>
                                        <p:tav tm="0">
                                          <p:val>
                                            <p:strVal val="#ppt_x"/>
                                          </p:val>
                                        </p:tav>
                                        <p:tav tm="100000">
                                          <p:val>
                                            <p:strVal val="#ppt_x"/>
                                          </p:val>
                                        </p:tav>
                                      </p:tavLst>
                                    </p:anim>
                                    <p:anim calcmode="lin" valueType="num">
                                      <p:cBhvr>
                                        <p:cTn dur="1000" fill="hold" id="58"/>
                                        <p:tgtEl>
                                          <p:spTgt spid="60"/>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6000"/>
                            </p:stCondLst>
                            <p:childTnLst>
                              <p:par>
                                <p:cTn fill="hold" id="60" nodeType="afterEffect" presetClass="entr" presetID="15" presetSubtype="0">
                                  <p:stCondLst>
                                    <p:cond delay="0"/>
                                  </p:stCondLst>
                                  <p:childTnLst>
                                    <p:set>
                                      <p:cBhvr>
                                        <p:cTn dur="1" fill="hold" id="61">
                                          <p:stCondLst>
                                            <p:cond delay="0"/>
                                          </p:stCondLst>
                                        </p:cTn>
                                        <p:tgtEl>
                                          <p:spTgt spid="49"/>
                                        </p:tgtEl>
                                        <p:attrNameLst>
                                          <p:attrName>style.visibility</p:attrName>
                                        </p:attrNameLst>
                                      </p:cBhvr>
                                      <p:to>
                                        <p:strVal val="visible"/>
                                      </p:to>
                                    </p:set>
                                    <p:anim calcmode="lin" valueType="num">
                                      <p:cBhvr>
                                        <p:cTn dur="1000" fill="hold" id="62"/>
                                        <p:tgtEl>
                                          <p:spTgt spid="49"/>
                                        </p:tgtEl>
                                        <p:attrNameLst>
                                          <p:attrName>ppt_w</p:attrName>
                                        </p:attrNameLst>
                                      </p:cBhvr>
                                      <p:tavLst>
                                        <p:tav tm="0">
                                          <p:val>
                                            <p:fltVal val="0"/>
                                          </p:val>
                                        </p:tav>
                                        <p:tav tm="100000">
                                          <p:val>
                                            <p:strVal val="#ppt_w"/>
                                          </p:val>
                                        </p:tav>
                                      </p:tavLst>
                                    </p:anim>
                                    <p:anim calcmode="lin" valueType="num">
                                      <p:cBhvr>
                                        <p:cTn dur="1000" fill="hold" id="63"/>
                                        <p:tgtEl>
                                          <p:spTgt spid="49"/>
                                        </p:tgtEl>
                                        <p:attrNameLst>
                                          <p:attrName>ppt_h</p:attrName>
                                        </p:attrNameLst>
                                      </p:cBhvr>
                                      <p:tavLst>
                                        <p:tav tm="0">
                                          <p:val>
                                            <p:fltVal val="0"/>
                                          </p:val>
                                        </p:tav>
                                        <p:tav tm="100000">
                                          <p:val>
                                            <p:strVal val="#ppt_h"/>
                                          </p:val>
                                        </p:tav>
                                      </p:tavLst>
                                    </p:anim>
                                    <p:anim calcmode="lin" valueType="num">
                                      <p:cBhvr>
                                        <p:cTn dur="1000" fill="hold" id="64"/>
                                        <p:tgtEl>
                                          <p:spTgt spid="49"/>
                                        </p:tgtEl>
                                        <p:attrNameLst>
                                          <p:attrName>ppt_x</p:attrName>
                                        </p:attrNameLst>
                                      </p:cBhvr>
                                      <p:tavLst>
                                        <p:tav fmla="#ppt_x+(cos(-2*pi*(1-$))*-#ppt_x-sin(-2*pi*(1-$))*(1-#ppt_y))*(1-$)" tm="0">
                                          <p:val>
                                            <p:fltVal val="0"/>
                                          </p:val>
                                        </p:tav>
                                        <p:tav tm="100000">
                                          <p:val>
                                            <p:fltVal val="1"/>
                                          </p:val>
                                        </p:tav>
                                      </p:tavLst>
                                    </p:anim>
                                    <p:anim calcmode="lin" valueType="num">
                                      <p:cBhvr>
                                        <p:cTn dur="1000" fill="hold" id="65"/>
                                        <p:tgtEl>
                                          <p:spTgt spid="49"/>
                                        </p:tgtEl>
                                        <p:attrNameLst>
                                          <p:attrName>ppt_y</p:attrName>
                                        </p:attrNameLst>
                                      </p:cBhvr>
                                      <p:tavLst>
                                        <p:tav fmla="#ppt_y+(sin(-2*pi*(1-$))*-#ppt_x+cos(-2*pi*(1-$))*(1-#ppt_y))*(1-$)" tm="0">
                                          <p:val>
                                            <p:fltVal val="0"/>
                                          </p:val>
                                        </p:tav>
                                        <p:tav tm="100000">
                                          <p:val>
                                            <p:fltVal val="1"/>
                                          </p:val>
                                        </p:tav>
                                      </p:tavLst>
                                    </p:anim>
                                  </p:childTnLst>
                                </p:cTn>
                              </p:par>
                            </p:childTnLst>
                          </p:cTn>
                        </p:par>
                        <p:par>
                          <p:cTn fill="hold" id="66" nodeType="afterGroup">
                            <p:stCondLst>
                              <p:cond delay="7000"/>
                            </p:stCondLst>
                            <p:childTnLst>
                              <p:par>
                                <p:cTn fill="hold" grpId="0" id="67" nodeType="afterEffect" presetClass="entr" presetID="42" presetSubtype="0">
                                  <p:stCondLst>
                                    <p:cond delay="0"/>
                                  </p:stCondLst>
                                  <p:childTnLst>
                                    <p:set>
                                      <p:cBhvr>
                                        <p:cTn dur="1" fill="hold" id="68">
                                          <p:stCondLst>
                                            <p:cond delay="0"/>
                                          </p:stCondLst>
                                        </p:cTn>
                                        <p:tgtEl>
                                          <p:spTgt spid="57"/>
                                        </p:tgtEl>
                                        <p:attrNameLst>
                                          <p:attrName>style.visibility</p:attrName>
                                        </p:attrNameLst>
                                      </p:cBhvr>
                                      <p:to>
                                        <p:strVal val="visible"/>
                                      </p:to>
                                    </p:set>
                                    <p:animEffect filter="fade" transition="in">
                                      <p:cBhvr>
                                        <p:cTn dur="1000" id="69"/>
                                        <p:tgtEl>
                                          <p:spTgt spid="57"/>
                                        </p:tgtEl>
                                      </p:cBhvr>
                                    </p:animEffect>
                                    <p:anim calcmode="lin" valueType="num">
                                      <p:cBhvr>
                                        <p:cTn dur="1000" fill="hold" id="70"/>
                                        <p:tgtEl>
                                          <p:spTgt spid="57"/>
                                        </p:tgtEl>
                                        <p:attrNameLst>
                                          <p:attrName>ppt_x</p:attrName>
                                        </p:attrNameLst>
                                      </p:cBhvr>
                                      <p:tavLst>
                                        <p:tav tm="0">
                                          <p:val>
                                            <p:strVal val="#ppt_x"/>
                                          </p:val>
                                        </p:tav>
                                        <p:tav tm="100000">
                                          <p:val>
                                            <p:strVal val="#ppt_x"/>
                                          </p:val>
                                        </p:tav>
                                      </p:tavLst>
                                    </p:anim>
                                    <p:anim calcmode="lin" valueType="num">
                                      <p:cBhvr>
                                        <p:cTn dur="1000" fill="hold" id="71"/>
                                        <p:tgtEl>
                                          <p:spTgt spid="57"/>
                                        </p:tgtEl>
                                        <p:attrNameLst>
                                          <p:attrName>ppt_y</p:attrName>
                                        </p:attrNameLst>
                                      </p:cBhvr>
                                      <p:tavLst>
                                        <p:tav tm="0">
                                          <p:val>
                                            <p:strVal val="#ppt_y+.1"/>
                                          </p:val>
                                        </p:tav>
                                        <p:tav tm="100000">
                                          <p:val>
                                            <p:strVal val="#ppt_y"/>
                                          </p:val>
                                        </p:tav>
                                      </p:tavLst>
                                    </p:anim>
                                  </p:childTnLst>
                                </p:cTn>
                              </p:par>
                              <p:par>
                                <p:cTn fill="hold" grpId="0" id="72" nodeType="withEffect" presetClass="entr" presetID="42" presetSubtype="0">
                                  <p:stCondLst>
                                    <p:cond delay="0"/>
                                  </p:stCondLst>
                                  <p:childTnLst>
                                    <p:set>
                                      <p:cBhvr>
                                        <p:cTn dur="1" fill="hold" id="73">
                                          <p:stCondLst>
                                            <p:cond delay="0"/>
                                          </p:stCondLst>
                                        </p:cTn>
                                        <p:tgtEl>
                                          <p:spTgt spid="58"/>
                                        </p:tgtEl>
                                        <p:attrNameLst>
                                          <p:attrName>style.visibility</p:attrName>
                                        </p:attrNameLst>
                                      </p:cBhvr>
                                      <p:to>
                                        <p:strVal val="visible"/>
                                      </p:to>
                                    </p:set>
                                    <p:animEffect filter="fade" transition="in">
                                      <p:cBhvr>
                                        <p:cTn dur="1000" id="74"/>
                                        <p:tgtEl>
                                          <p:spTgt spid="58"/>
                                        </p:tgtEl>
                                      </p:cBhvr>
                                    </p:animEffect>
                                    <p:anim calcmode="lin" valueType="num">
                                      <p:cBhvr>
                                        <p:cTn dur="1000" fill="hold" id="75"/>
                                        <p:tgtEl>
                                          <p:spTgt spid="58"/>
                                        </p:tgtEl>
                                        <p:attrNameLst>
                                          <p:attrName>ppt_x</p:attrName>
                                        </p:attrNameLst>
                                      </p:cBhvr>
                                      <p:tavLst>
                                        <p:tav tm="0">
                                          <p:val>
                                            <p:strVal val="#ppt_x"/>
                                          </p:val>
                                        </p:tav>
                                        <p:tav tm="100000">
                                          <p:val>
                                            <p:strVal val="#ppt_x"/>
                                          </p:val>
                                        </p:tav>
                                      </p:tavLst>
                                    </p:anim>
                                    <p:anim calcmode="lin" valueType="num">
                                      <p:cBhvr>
                                        <p:cTn dur="1000" fill="hold" id="76"/>
                                        <p:tgtEl>
                                          <p:spTgt spid="58"/>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8000"/>
                            </p:stCondLst>
                            <p:childTnLst>
                              <p:par>
                                <p:cTn fill="hold" id="78" nodeType="afterEffect" presetClass="entr" presetID="15" presetSubtype="0">
                                  <p:stCondLst>
                                    <p:cond delay="0"/>
                                  </p:stCondLst>
                                  <p:childTnLst>
                                    <p:set>
                                      <p:cBhvr>
                                        <p:cTn dur="1" fill="hold" id="79">
                                          <p:stCondLst>
                                            <p:cond delay="0"/>
                                          </p:stCondLst>
                                        </p:cTn>
                                        <p:tgtEl>
                                          <p:spTgt spid="52"/>
                                        </p:tgtEl>
                                        <p:attrNameLst>
                                          <p:attrName>style.visibility</p:attrName>
                                        </p:attrNameLst>
                                      </p:cBhvr>
                                      <p:to>
                                        <p:strVal val="visible"/>
                                      </p:to>
                                    </p:set>
                                    <p:anim calcmode="lin" valueType="num">
                                      <p:cBhvr>
                                        <p:cTn dur="1000" fill="hold" id="80"/>
                                        <p:tgtEl>
                                          <p:spTgt spid="52"/>
                                        </p:tgtEl>
                                        <p:attrNameLst>
                                          <p:attrName>ppt_w</p:attrName>
                                        </p:attrNameLst>
                                      </p:cBhvr>
                                      <p:tavLst>
                                        <p:tav tm="0">
                                          <p:val>
                                            <p:fltVal val="0"/>
                                          </p:val>
                                        </p:tav>
                                        <p:tav tm="100000">
                                          <p:val>
                                            <p:strVal val="#ppt_w"/>
                                          </p:val>
                                        </p:tav>
                                      </p:tavLst>
                                    </p:anim>
                                    <p:anim calcmode="lin" valueType="num">
                                      <p:cBhvr>
                                        <p:cTn dur="1000" fill="hold" id="81"/>
                                        <p:tgtEl>
                                          <p:spTgt spid="52"/>
                                        </p:tgtEl>
                                        <p:attrNameLst>
                                          <p:attrName>ppt_h</p:attrName>
                                        </p:attrNameLst>
                                      </p:cBhvr>
                                      <p:tavLst>
                                        <p:tav tm="0">
                                          <p:val>
                                            <p:fltVal val="0"/>
                                          </p:val>
                                        </p:tav>
                                        <p:tav tm="100000">
                                          <p:val>
                                            <p:strVal val="#ppt_h"/>
                                          </p:val>
                                        </p:tav>
                                      </p:tavLst>
                                    </p:anim>
                                    <p:anim calcmode="lin" valueType="num">
                                      <p:cBhvr>
                                        <p:cTn dur="1000" fill="hold" id="82"/>
                                        <p:tgtEl>
                                          <p:spTgt spid="52"/>
                                        </p:tgtEl>
                                        <p:attrNameLst>
                                          <p:attrName>ppt_x</p:attrName>
                                        </p:attrNameLst>
                                      </p:cBhvr>
                                      <p:tavLst>
                                        <p:tav fmla="#ppt_x+(cos(-2*pi*(1-$))*-#ppt_x-sin(-2*pi*(1-$))*(1-#ppt_y))*(1-$)" tm="0">
                                          <p:val>
                                            <p:fltVal val="0"/>
                                          </p:val>
                                        </p:tav>
                                        <p:tav tm="100000">
                                          <p:val>
                                            <p:fltVal val="1"/>
                                          </p:val>
                                        </p:tav>
                                      </p:tavLst>
                                    </p:anim>
                                    <p:anim calcmode="lin" valueType="num">
                                      <p:cBhvr>
                                        <p:cTn dur="1000" fill="hold" id="83"/>
                                        <p:tgtEl>
                                          <p:spTgt spid="52"/>
                                        </p:tgtEl>
                                        <p:attrNameLst>
                                          <p:attrName>ppt_y</p:attrName>
                                        </p:attrNameLst>
                                      </p:cBhvr>
                                      <p:tavLst>
                                        <p:tav fmla="#ppt_y+(sin(-2*pi*(1-$))*-#ppt_x+cos(-2*pi*(1-$))*(1-#ppt_y))*(1-$)" tm="0">
                                          <p:val>
                                            <p:fltVal val="0"/>
                                          </p:val>
                                        </p:tav>
                                        <p:tav tm="100000">
                                          <p:val>
                                            <p:fltVal val="1"/>
                                          </p:val>
                                        </p:tav>
                                      </p:tavLst>
                                    </p:anim>
                                  </p:childTnLst>
                                </p:cTn>
                              </p:par>
                            </p:childTnLst>
                          </p:cTn>
                        </p:par>
                        <p:par>
                          <p:cTn fill="hold" id="84" nodeType="afterGroup">
                            <p:stCondLst>
                              <p:cond delay="9000"/>
                            </p:stCondLst>
                            <p:childTnLst>
                              <p:par>
                                <p:cTn fill="hold" grpId="0" id="85" nodeType="afterEffect" presetClass="entr" presetID="42" presetSubtype="0">
                                  <p:stCondLst>
                                    <p:cond delay="0"/>
                                  </p:stCondLst>
                                  <p:childTnLst>
                                    <p:set>
                                      <p:cBhvr>
                                        <p:cTn dur="1" fill="hold" id="86">
                                          <p:stCondLst>
                                            <p:cond delay="0"/>
                                          </p:stCondLst>
                                        </p:cTn>
                                        <p:tgtEl>
                                          <p:spTgt spid="61"/>
                                        </p:tgtEl>
                                        <p:attrNameLst>
                                          <p:attrName>style.visibility</p:attrName>
                                        </p:attrNameLst>
                                      </p:cBhvr>
                                      <p:to>
                                        <p:strVal val="visible"/>
                                      </p:to>
                                    </p:set>
                                    <p:animEffect filter="fade" transition="in">
                                      <p:cBhvr>
                                        <p:cTn dur="1000" id="87"/>
                                        <p:tgtEl>
                                          <p:spTgt spid="61"/>
                                        </p:tgtEl>
                                      </p:cBhvr>
                                    </p:animEffect>
                                    <p:anim calcmode="lin" valueType="num">
                                      <p:cBhvr>
                                        <p:cTn dur="1000" fill="hold" id="88"/>
                                        <p:tgtEl>
                                          <p:spTgt spid="61"/>
                                        </p:tgtEl>
                                        <p:attrNameLst>
                                          <p:attrName>ppt_x</p:attrName>
                                        </p:attrNameLst>
                                      </p:cBhvr>
                                      <p:tavLst>
                                        <p:tav tm="0">
                                          <p:val>
                                            <p:strVal val="#ppt_x"/>
                                          </p:val>
                                        </p:tav>
                                        <p:tav tm="100000">
                                          <p:val>
                                            <p:strVal val="#ppt_x"/>
                                          </p:val>
                                        </p:tav>
                                      </p:tavLst>
                                    </p:anim>
                                    <p:anim calcmode="lin" valueType="num">
                                      <p:cBhvr>
                                        <p:cTn dur="1000" fill="hold" id="89"/>
                                        <p:tgtEl>
                                          <p:spTgt spid="61"/>
                                        </p:tgtEl>
                                        <p:attrNameLst>
                                          <p:attrName>ppt_y</p:attrName>
                                        </p:attrNameLst>
                                      </p:cBhvr>
                                      <p:tavLst>
                                        <p:tav tm="0">
                                          <p:val>
                                            <p:strVal val="#ppt_y+.1"/>
                                          </p:val>
                                        </p:tav>
                                        <p:tav tm="100000">
                                          <p:val>
                                            <p:strVal val="#ppt_y"/>
                                          </p:val>
                                        </p:tav>
                                      </p:tavLst>
                                    </p:anim>
                                  </p:childTnLst>
                                </p:cTn>
                              </p:par>
                              <p:par>
                                <p:cTn fill="hold" grpId="0" id="90" nodeType="withEffect" presetClass="entr" presetID="42" presetSubtype="0">
                                  <p:stCondLst>
                                    <p:cond delay="0"/>
                                  </p:stCondLst>
                                  <p:childTnLst>
                                    <p:set>
                                      <p:cBhvr>
                                        <p:cTn dur="1" fill="hold" id="91">
                                          <p:stCondLst>
                                            <p:cond delay="0"/>
                                          </p:stCondLst>
                                        </p:cTn>
                                        <p:tgtEl>
                                          <p:spTgt spid="62"/>
                                        </p:tgtEl>
                                        <p:attrNameLst>
                                          <p:attrName>style.visibility</p:attrName>
                                        </p:attrNameLst>
                                      </p:cBhvr>
                                      <p:to>
                                        <p:strVal val="visible"/>
                                      </p:to>
                                    </p:set>
                                    <p:animEffect filter="fade" transition="in">
                                      <p:cBhvr>
                                        <p:cTn dur="1000" id="92"/>
                                        <p:tgtEl>
                                          <p:spTgt spid="62"/>
                                        </p:tgtEl>
                                      </p:cBhvr>
                                    </p:animEffect>
                                    <p:anim calcmode="lin" valueType="num">
                                      <p:cBhvr>
                                        <p:cTn dur="1000" fill="hold" id="93"/>
                                        <p:tgtEl>
                                          <p:spTgt spid="62"/>
                                        </p:tgtEl>
                                        <p:attrNameLst>
                                          <p:attrName>ppt_x</p:attrName>
                                        </p:attrNameLst>
                                      </p:cBhvr>
                                      <p:tavLst>
                                        <p:tav tm="0">
                                          <p:val>
                                            <p:strVal val="#ppt_x"/>
                                          </p:val>
                                        </p:tav>
                                        <p:tav tm="100000">
                                          <p:val>
                                            <p:strVal val="#ppt_x"/>
                                          </p:val>
                                        </p:tav>
                                      </p:tavLst>
                                    </p:anim>
                                    <p:anim calcmode="lin" valueType="num">
                                      <p:cBhvr>
                                        <p:cTn dur="1000" fill="hold" id="94"/>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57"/>
      <p:bldP grpId="0" spid="58"/>
      <p:bldP grpId="0" spid="59"/>
      <p:bldP grpId="0" spid="60"/>
      <p:bldP grpId="0" spid="61"/>
      <p:bldP grpId="0" spid="62"/>
      <p:bldP grpId="0" spid="26"/>
      <p:bldP grpId="0" spid="30"/>
      <p:bldP grpId="0" spid="3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789463"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797574" y="1965156"/>
            <a:ext cx="1046234" cy="93610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861471" y="2121946"/>
            <a:ext cx="899134" cy="701040"/>
          </a:xfrm>
          <a:prstGeom prst="rect">
            <a:avLst/>
          </a:prstGeom>
          <a:noFill/>
        </p:spPr>
        <p:txBody>
          <a:bodyPr rtlCol="0" wrap="square">
            <a:spAutoFit/>
          </a:bodyPr>
          <a:lstStyle/>
          <a:p>
            <a:r>
              <a:rPr altLang="zh-CN" b="1" lang="en-US" smtClean="0" sz="4000">
                <a:solidFill>
                  <a:schemeClr val="bg1"/>
                </a:solidFill>
                <a:latin charset="-122" panose="020b0503020204020204" pitchFamily="34" typeface="微软雅黑"/>
                <a:ea charset="-122" panose="020b0503020204020204" pitchFamily="34" typeface="微软雅黑"/>
              </a:rPr>
              <a:t>01</a:t>
            </a:r>
          </a:p>
        </p:txBody>
      </p:sp>
      <p:sp>
        <p:nvSpPr>
          <p:cNvPr id="9" name="TextBox 8"/>
          <p:cNvSpPr txBox="1"/>
          <p:nvPr/>
        </p:nvSpPr>
        <p:spPr>
          <a:xfrm>
            <a:off x="755576" y="915566"/>
            <a:ext cx="7560839" cy="731520"/>
          </a:xfrm>
          <a:prstGeom prst="rect">
            <a:avLst/>
          </a:prstGeom>
          <a:noFill/>
        </p:spPr>
        <p:txBody>
          <a:bodyPr rtlCol="0" wrap="square">
            <a:spAutoFit/>
          </a:bodyPr>
          <a:lstStyle/>
          <a:p>
            <a:pPr>
              <a:lnSpc>
                <a:spcPct val="150000"/>
              </a:lnSpc>
            </a:pPr>
            <a:r>
              <a:rPr altLang="en-US" lang="zh-CN" smtClean="0" sz="1400">
                <a:solidFill>
                  <a:schemeClr val="tx1">
                    <a:lumMod val="95000"/>
                    <a:lumOff val="5000"/>
                  </a:schemeClr>
                </a:solidFill>
              </a:rPr>
              <a:t>这里输入简单的文字概述这里输入简单文字概述这里输入简单的文字概述这里入简单的文字概述这里输入述简单的文字概述这里输入简单文字概述这里输入简单</a:t>
            </a:r>
          </a:p>
        </p:txBody>
      </p:sp>
      <p:sp>
        <p:nvSpPr>
          <p:cNvPr id="10" name="矩形 9"/>
          <p:cNvSpPr/>
          <p:nvPr/>
        </p:nvSpPr>
        <p:spPr>
          <a:xfrm>
            <a:off x="3453759"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461870" y="1965156"/>
            <a:ext cx="1046234" cy="93610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11"/>
          <p:cNvSpPr txBox="1"/>
          <p:nvPr/>
        </p:nvSpPr>
        <p:spPr>
          <a:xfrm>
            <a:off x="3525767" y="2121946"/>
            <a:ext cx="899134" cy="701040"/>
          </a:xfrm>
          <a:prstGeom prst="rect">
            <a:avLst/>
          </a:prstGeom>
          <a:noFill/>
        </p:spPr>
        <p:txBody>
          <a:bodyPr rtlCol="0" wrap="square">
            <a:spAutoFit/>
          </a:bodyPr>
          <a:lstStyle/>
          <a:p>
            <a:r>
              <a:rPr altLang="zh-CN" b="1" lang="en-US" smtClean="0" sz="4000">
                <a:solidFill>
                  <a:schemeClr val="bg1"/>
                </a:solidFill>
                <a:latin charset="-122" panose="020b0503020204020204" pitchFamily="34" typeface="微软雅黑"/>
                <a:ea charset="-122" panose="020b0503020204020204" pitchFamily="34" typeface="微软雅黑"/>
              </a:rPr>
              <a:t>02</a:t>
            </a:r>
          </a:p>
        </p:txBody>
      </p:sp>
      <p:sp>
        <p:nvSpPr>
          <p:cNvPr id="13" name="矩形 12"/>
          <p:cNvSpPr/>
          <p:nvPr/>
        </p:nvSpPr>
        <p:spPr>
          <a:xfrm>
            <a:off x="6262070"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7270181" y="1965156"/>
            <a:ext cx="1046234" cy="936104"/>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4"/>
          <p:cNvSpPr txBox="1"/>
          <p:nvPr/>
        </p:nvSpPr>
        <p:spPr>
          <a:xfrm>
            <a:off x="6334078" y="2121946"/>
            <a:ext cx="899134" cy="701040"/>
          </a:xfrm>
          <a:prstGeom prst="rect">
            <a:avLst/>
          </a:prstGeom>
          <a:noFill/>
        </p:spPr>
        <p:txBody>
          <a:bodyPr rtlCol="0" wrap="square">
            <a:spAutoFit/>
          </a:bodyPr>
          <a:lstStyle/>
          <a:p>
            <a:r>
              <a:rPr altLang="zh-CN" b="1" lang="en-US" smtClean="0" sz="4000">
                <a:solidFill>
                  <a:schemeClr val="bg1"/>
                </a:solidFill>
                <a:latin charset="-122" panose="020b0503020204020204" pitchFamily="34" typeface="微软雅黑"/>
                <a:ea charset="-122" panose="020b0503020204020204" pitchFamily="34" typeface="微软雅黑"/>
              </a:rPr>
              <a:t>03</a:t>
            </a:r>
          </a:p>
        </p:txBody>
      </p:sp>
      <p:sp>
        <p:nvSpPr>
          <p:cNvPr id="16" name="TextBox 15"/>
          <p:cNvSpPr txBox="1"/>
          <p:nvPr/>
        </p:nvSpPr>
        <p:spPr>
          <a:xfrm>
            <a:off x="683568" y="3147814"/>
            <a:ext cx="2232248" cy="1691640"/>
          </a:xfrm>
          <a:prstGeom prst="rect">
            <a:avLst/>
          </a:prstGeom>
          <a:noFill/>
        </p:spPr>
        <p:txBody>
          <a:bodyPr rtlCol="0" wrap="square">
            <a:spAutoFit/>
          </a:bodyPr>
          <a:lstStyle/>
          <a:p>
            <a:pPr>
              <a:lnSpc>
                <a:spcPct val="150000"/>
              </a:lnSpc>
            </a:pPr>
            <a:r>
              <a:rPr altLang="en-US" lang="zh-CN" smtClean="0" sz="1400">
                <a:solidFill>
                  <a:schemeClr val="tx1">
                    <a:lumMod val="95000"/>
                    <a:lumOff val="5000"/>
                  </a:schemeClr>
                </a:solidFill>
              </a:rPr>
              <a:t>这里输入简单的文字概述里输入简单文字概述这里</a:t>
            </a:r>
          </a:p>
          <a:p>
            <a:pPr>
              <a:lnSpc>
                <a:spcPct val="150000"/>
              </a:lnSpc>
            </a:pPr>
            <a:r>
              <a:rPr altLang="en-US" lang="zh-CN" smtClean="0" sz="1400">
                <a:solidFill>
                  <a:schemeClr val="tx1">
                    <a:lumMod val="95000"/>
                    <a:lumOff val="5000"/>
                  </a:schemeClr>
                </a:solidFill>
              </a:rPr>
              <a:t>输入简单的文字概述输入简单的文字概述输入简单的文字概述</a:t>
            </a:r>
          </a:p>
        </p:txBody>
      </p:sp>
      <p:sp>
        <p:nvSpPr>
          <p:cNvPr id="17" name="TextBox 16"/>
          <p:cNvSpPr txBox="1"/>
          <p:nvPr/>
        </p:nvSpPr>
        <p:spPr>
          <a:xfrm>
            <a:off x="3347864" y="3166398"/>
            <a:ext cx="2232248" cy="1691640"/>
          </a:xfrm>
          <a:prstGeom prst="rect">
            <a:avLst/>
          </a:prstGeom>
          <a:noFill/>
        </p:spPr>
        <p:txBody>
          <a:bodyPr rtlCol="0" wrap="square">
            <a:spAutoFit/>
          </a:bodyPr>
          <a:lstStyle/>
          <a:p>
            <a:pPr>
              <a:lnSpc>
                <a:spcPct val="150000"/>
              </a:lnSpc>
            </a:pPr>
            <a:r>
              <a:rPr altLang="en-US" lang="zh-CN" smtClean="0" sz="1400">
                <a:solidFill>
                  <a:schemeClr val="tx1">
                    <a:lumMod val="95000"/>
                    <a:lumOff val="5000"/>
                  </a:schemeClr>
                </a:solidFill>
              </a:rPr>
              <a:t>这里输入简单的文字概述里输入简单文字概述这里</a:t>
            </a:r>
          </a:p>
          <a:p>
            <a:pPr>
              <a:lnSpc>
                <a:spcPct val="150000"/>
              </a:lnSpc>
            </a:pPr>
            <a:r>
              <a:rPr altLang="en-US" lang="zh-CN" smtClean="0" sz="1400">
                <a:solidFill>
                  <a:schemeClr val="tx1">
                    <a:lumMod val="95000"/>
                    <a:lumOff val="5000"/>
                  </a:schemeClr>
                </a:solidFill>
              </a:rPr>
              <a:t>输入简单的文字概述输入简单的文字概述输入简单的文字概述</a:t>
            </a:r>
          </a:p>
        </p:txBody>
      </p:sp>
      <p:sp>
        <p:nvSpPr>
          <p:cNvPr id="18" name="TextBox 17"/>
          <p:cNvSpPr txBox="1"/>
          <p:nvPr/>
        </p:nvSpPr>
        <p:spPr>
          <a:xfrm>
            <a:off x="6262070" y="3166398"/>
            <a:ext cx="2232248" cy="1691640"/>
          </a:xfrm>
          <a:prstGeom prst="rect">
            <a:avLst/>
          </a:prstGeom>
          <a:noFill/>
        </p:spPr>
        <p:txBody>
          <a:bodyPr rtlCol="0" wrap="square">
            <a:spAutoFit/>
          </a:bodyPr>
          <a:lstStyle/>
          <a:p>
            <a:pPr>
              <a:lnSpc>
                <a:spcPct val="150000"/>
              </a:lnSpc>
            </a:pPr>
            <a:r>
              <a:rPr altLang="en-US" lang="zh-CN" smtClean="0" sz="1400">
                <a:solidFill>
                  <a:schemeClr val="tx1">
                    <a:lumMod val="95000"/>
                    <a:lumOff val="5000"/>
                  </a:schemeClr>
                </a:solidFill>
              </a:rPr>
              <a:t>这里输入简单的文字概述里输入简单文字概述这里</a:t>
            </a:r>
          </a:p>
          <a:p>
            <a:pPr>
              <a:lnSpc>
                <a:spcPct val="150000"/>
              </a:lnSpc>
            </a:pPr>
            <a:r>
              <a:rPr altLang="en-US" lang="zh-CN" smtClean="0" sz="1400">
                <a:solidFill>
                  <a:schemeClr val="tx1">
                    <a:lumMod val="95000"/>
                    <a:lumOff val="5000"/>
                  </a:schemeClr>
                </a:solidFill>
              </a:rPr>
              <a:t>输入简单的文字概述输入简单的文字概述输入简单的文字概述</a:t>
            </a:r>
          </a:p>
        </p:txBody>
      </p:sp>
      <p:sp>
        <p:nvSpPr>
          <p:cNvPr id="21"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目前市场情况分析</a:t>
            </a: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1+#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1000" id="22"/>
                                        <p:tgtEl>
                                          <p:spTgt spid="9"/>
                                        </p:tgtEl>
                                      </p:cBhvr>
                                    </p:animEffect>
                                    <p:anim calcmode="lin" valueType="num">
                                      <p:cBhvr>
                                        <p:cTn dur="1000" fill="hold" id="23"/>
                                        <p:tgtEl>
                                          <p:spTgt spid="9"/>
                                        </p:tgtEl>
                                        <p:attrNameLst>
                                          <p:attrName>ppt_x</p:attrName>
                                        </p:attrNameLst>
                                      </p:cBhvr>
                                      <p:tavLst>
                                        <p:tav tm="0">
                                          <p:val>
                                            <p:strVal val="#ppt_x"/>
                                          </p:val>
                                        </p:tav>
                                        <p:tav tm="100000">
                                          <p:val>
                                            <p:strVal val="#ppt_x"/>
                                          </p:val>
                                        </p:tav>
                                      </p:tavLst>
                                    </p:anim>
                                    <p:anim calcmode="lin" valueType="num">
                                      <p:cBhvr>
                                        <p:cTn dur="1000" fill="hold" id="24"/>
                                        <p:tgtEl>
                                          <p:spTgt spid="9"/>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42"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1000" id="28"/>
                                        <p:tgtEl>
                                          <p:spTgt spid="6"/>
                                        </p:tgtEl>
                                      </p:cBhvr>
                                    </p:animEffect>
                                    <p:anim calcmode="lin" valueType="num">
                                      <p:cBhvr>
                                        <p:cTn dur="1000" fill="hold" id="29"/>
                                        <p:tgtEl>
                                          <p:spTgt spid="6"/>
                                        </p:tgtEl>
                                        <p:attrNameLst>
                                          <p:attrName>ppt_x</p:attrName>
                                        </p:attrNameLst>
                                      </p:cBhvr>
                                      <p:tavLst>
                                        <p:tav tm="0">
                                          <p:val>
                                            <p:strVal val="#ppt_x"/>
                                          </p:val>
                                        </p:tav>
                                        <p:tav tm="100000">
                                          <p:val>
                                            <p:strVal val="#ppt_x"/>
                                          </p:val>
                                        </p:tav>
                                      </p:tavLst>
                                    </p:anim>
                                    <p:anim calcmode="lin" valueType="num">
                                      <p:cBhvr>
                                        <p:cTn dur="1000" fill="hold" id="30"/>
                                        <p:tgtEl>
                                          <p:spTgt spid="6"/>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7"/>
                                        </p:tgtEl>
                                        <p:attrNameLst>
                                          <p:attrName>style.visibility</p:attrName>
                                        </p:attrNameLst>
                                      </p:cBhvr>
                                      <p:to>
                                        <p:strVal val="visible"/>
                                      </p:to>
                                    </p:set>
                                    <p:animEffect filter="fade" transition="in">
                                      <p:cBhvr>
                                        <p:cTn dur="1000" id="33"/>
                                        <p:tgtEl>
                                          <p:spTgt spid="7"/>
                                        </p:tgtEl>
                                      </p:cBhvr>
                                    </p:animEffect>
                                    <p:anim calcmode="lin" valueType="num">
                                      <p:cBhvr>
                                        <p:cTn dur="1000" fill="hold" id="34"/>
                                        <p:tgtEl>
                                          <p:spTgt spid="7"/>
                                        </p:tgtEl>
                                        <p:attrNameLst>
                                          <p:attrName>ppt_x</p:attrName>
                                        </p:attrNameLst>
                                      </p:cBhvr>
                                      <p:tavLst>
                                        <p:tav tm="0">
                                          <p:val>
                                            <p:strVal val="#ppt_x"/>
                                          </p:val>
                                        </p:tav>
                                        <p:tav tm="100000">
                                          <p:val>
                                            <p:strVal val="#ppt_x"/>
                                          </p:val>
                                        </p:tav>
                                      </p:tavLst>
                                    </p:anim>
                                    <p:anim calcmode="lin" valueType="num">
                                      <p:cBhvr>
                                        <p:cTn dur="1000" fill="hold" id="35"/>
                                        <p:tgtEl>
                                          <p:spTgt spid="7"/>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1000" id="38"/>
                                        <p:tgtEl>
                                          <p:spTgt spid="8"/>
                                        </p:tgtEl>
                                      </p:cBhvr>
                                    </p:animEffect>
                                    <p:anim calcmode="lin" valueType="num">
                                      <p:cBhvr>
                                        <p:cTn dur="1000" fill="hold" id="39"/>
                                        <p:tgtEl>
                                          <p:spTgt spid="8"/>
                                        </p:tgtEl>
                                        <p:attrNameLst>
                                          <p:attrName>ppt_x</p:attrName>
                                        </p:attrNameLst>
                                      </p:cBhvr>
                                      <p:tavLst>
                                        <p:tav tm="0">
                                          <p:val>
                                            <p:strVal val="#ppt_x"/>
                                          </p:val>
                                        </p:tav>
                                        <p:tav tm="100000">
                                          <p:val>
                                            <p:strVal val="#ppt_x"/>
                                          </p:val>
                                        </p:tav>
                                      </p:tavLst>
                                    </p:anim>
                                    <p:anim calcmode="lin" valueType="num">
                                      <p:cBhvr>
                                        <p:cTn dur="1000" fill="hold" id="40"/>
                                        <p:tgtEl>
                                          <p:spTgt spid="8"/>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500"/>
                            </p:stCondLst>
                            <p:childTnLst>
                              <p:par>
                                <p:cTn fill="hold" grpId="0" id="42" nodeType="afterEffect" presetClass="entr" presetID="22" presetSubtype="1">
                                  <p:stCondLst>
                                    <p:cond delay="0"/>
                                  </p:stCondLst>
                                  <p:childTnLst>
                                    <p:set>
                                      <p:cBhvr>
                                        <p:cTn dur="1" fill="hold" id="43">
                                          <p:stCondLst>
                                            <p:cond delay="0"/>
                                          </p:stCondLst>
                                        </p:cTn>
                                        <p:tgtEl>
                                          <p:spTgt spid="16"/>
                                        </p:tgtEl>
                                        <p:attrNameLst>
                                          <p:attrName>style.visibility</p:attrName>
                                        </p:attrNameLst>
                                      </p:cBhvr>
                                      <p:to>
                                        <p:strVal val="visible"/>
                                      </p:to>
                                    </p:set>
                                    <p:animEffect filter="wipe(up)" transition="in">
                                      <p:cBhvr>
                                        <p:cTn dur="500" id="44"/>
                                        <p:tgtEl>
                                          <p:spTgt spid="16"/>
                                        </p:tgtEl>
                                      </p:cBhvr>
                                    </p:animEffect>
                                  </p:childTnLst>
                                </p:cTn>
                              </p:par>
                            </p:childTnLst>
                          </p:cTn>
                        </p:par>
                        <p:par>
                          <p:cTn fill="hold" id="45" nodeType="afterGroup">
                            <p:stCondLst>
                              <p:cond delay="4000"/>
                            </p:stCondLst>
                            <p:childTnLst>
                              <p:par>
                                <p:cTn fill="hold" grpId="0" id="46" nodeType="afterEffect" presetClass="entr" presetID="42" presetSubtype="0">
                                  <p:stCondLst>
                                    <p:cond delay="0"/>
                                  </p:stCondLst>
                                  <p:childTnLst>
                                    <p:set>
                                      <p:cBhvr>
                                        <p:cTn dur="1" fill="hold" id="47">
                                          <p:stCondLst>
                                            <p:cond delay="0"/>
                                          </p:stCondLst>
                                        </p:cTn>
                                        <p:tgtEl>
                                          <p:spTgt spid="10"/>
                                        </p:tgtEl>
                                        <p:attrNameLst>
                                          <p:attrName>style.visibility</p:attrName>
                                        </p:attrNameLst>
                                      </p:cBhvr>
                                      <p:to>
                                        <p:strVal val="visible"/>
                                      </p:to>
                                    </p:set>
                                    <p:animEffect filter="fade" transition="in">
                                      <p:cBhvr>
                                        <p:cTn dur="1000" id="48"/>
                                        <p:tgtEl>
                                          <p:spTgt spid="10"/>
                                        </p:tgtEl>
                                      </p:cBhvr>
                                    </p:animEffect>
                                    <p:anim calcmode="lin" valueType="num">
                                      <p:cBhvr>
                                        <p:cTn dur="1000" fill="hold" id="49"/>
                                        <p:tgtEl>
                                          <p:spTgt spid="10"/>
                                        </p:tgtEl>
                                        <p:attrNameLst>
                                          <p:attrName>ppt_x</p:attrName>
                                        </p:attrNameLst>
                                      </p:cBhvr>
                                      <p:tavLst>
                                        <p:tav tm="0">
                                          <p:val>
                                            <p:strVal val="#ppt_x"/>
                                          </p:val>
                                        </p:tav>
                                        <p:tav tm="100000">
                                          <p:val>
                                            <p:strVal val="#ppt_x"/>
                                          </p:val>
                                        </p:tav>
                                      </p:tavLst>
                                    </p:anim>
                                    <p:anim calcmode="lin" valueType="num">
                                      <p:cBhvr>
                                        <p:cTn dur="1000" fill="hold" id="50"/>
                                        <p:tgtEl>
                                          <p:spTgt spid="10"/>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1"/>
                                        </p:tgtEl>
                                        <p:attrNameLst>
                                          <p:attrName>style.visibility</p:attrName>
                                        </p:attrNameLst>
                                      </p:cBhvr>
                                      <p:to>
                                        <p:strVal val="visible"/>
                                      </p:to>
                                    </p:set>
                                    <p:animEffect filter="fade" transition="in">
                                      <p:cBhvr>
                                        <p:cTn dur="1000" id="53"/>
                                        <p:tgtEl>
                                          <p:spTgt spid="11"/>
                                        </p:tgtEl>
                                      </p:cBhvr>
                                    </p:animEffect>
                                    <p:anim calcmode="lin" valueType="num">
                                      <p:cBhvr>
                                        <p:cTn dur="1000" fill="hold" id="54"/>
                                        <p:tgtEl>
                                          <p:spTgt spid="11"/>
                                        </p:tgtEl>
                                        <p:attrNameLst>
                                          <p:attrName>ppt_x</p:attrName>
                                        </p:attrNameLst>
                                      </p:cBhvr>
                                      <p:tavLst>
                                        <p:tav tm="0">
                                          <p:val>
                                            <p:strVal val="#ppt_x"/>
                                          </p:val>
                                        </p:tav>
                                        <p:tav tm="100000">
                                          <p:val>
                                            <p:strVal val="#ppt_x"/>
                                          </p:val>
                                        </p:tav>
                                      </p:tavLst>
                                    </p:anim>
                                    <p:anim calcmode="lin" valueType="num">
                                      <p:cBhvr>
                                        <p:cTn dur="1000" fill="hold" id="55"/>
                                        <p:tgtEl>
                                          <p:spTgt spid="11"/>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2"/>
                                        </p:tgtEl>
                                        <p:attrNameLst>
                                          <p:attrName>style.visibility</p:attrName>
                                        </p:attrNameLst>
                                      </p:cBhvr>
                                      <p:to>
                                        <p:strVal val="visible"/>
                                      </p:to>
                                    </p:set>
                                    <p:animEffect filter="fade" transition="in">
                                      <p:cBhvr>
                                        <p:cTn dur="1000" id="58"/>
                                        <p:tgtEl>
                                          <p:spTgt spid="12"/>
                                        </p:tgtEl>
                                      </p:cBhvr>
                                    </p:animEffect>
                                    <p:anim calcmode="lin" valueType="num">
                                      <p:cBhvr>
                                        <p:cTn dur="1000" fill="hold" id="59"/>
                                        <p:tgtEl>
                                          <p:spTgt spid="12"/>
                                        </p:tgtEl>
                                        <p:attrNameLst>
                                          <p:attrName>ppt_x</p:attrName>
                                        </p:attrNameLst>
                                      </p:cBhvr>
                                      <p:tavLst>
                                        <p:tav tm="0">
                                          <p:val>
                                            <p:strVal val="#ppt_x"/>
                                          </p:val>
                                        </p:tav>
                                        <p:tav tm="100000">
                                          <p:val>
                                            <p:strVal val="#ppt_x"/>
                                          </p:val>
                                        </p:tav>
                                      </p:tavLst>
                                    </p:anim>
                                    <p:anim calcmode="lin" valueType="num">
                                      <p:cBhvr>
                                        <p:cTn dur="1000" fill="hold" id="60"/>
                                        <p:tgtEl>
                                          <p:spTgt spid="12"/>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5000"/>
                            </p:stCondLst>
                            <p:childTnLst>
                              <p:par>
                                <p:cTn fill="hold" grpId="0" id="62" nodeType="afterEffect" presetClass="entr" presetID="22" presetSubtype="1">
                                  <p:stCondLst>
                                    <p:cond delay="0"/>
                                  </p:stCondLst>
                                  <p:childTnLst>
                                    <p:set>
                                      <p:cBhvr>
                                        <p:cTn dur="1" fill="hold" id="63">
                                          <p:stCondLst>
                                            <p:cond delay="0"/>
                                          </p:stCondLst>
                                        </p:cTn>
                                        <p:tgtEl>
                                          <p:spTgt spid="17"/>
                                        </p:tgtEl>
                                        <p:attrNameLst>
                                          <p:attrName>style.visibility</p:attrName>
                                        </p:attrNameLst>
                                      </p:cBhvr>
                                      <p:to>
                                        <p:strVal val="visible"/>
                                      </p:to>
                                    </p:set>
                                    <p:animEffect filter="wipe(up)" transition="in">
                                      <p:cBhvr>
                                        <p:cTn dur="500" id="64"/>
                                        <p:tgtEl>
                                          <p:spTgt spid="17"/>
                                        </p:tgtEl>
                                      </p:cBhvr>
                                    </p:animEffect>
                                  </p:childTnLst>
                                </p:cTn>
                              </p:par>
                            </p:childTnLst>
                          </p:cTn>
                        </p:par>
                        <p:par>
                          <p:cTn fill="hold" id="65" nodeType="afterGroup">
                            <p:stCondLst>
                              <p:cond delay="5500"/>
                            </p:stCondLst>
                            <p:childTnLst>
                              <p:par>
                                <p:cTn fill="hold" grpId="0" id="66" nodeType="afterEffect" presetClass="entr" presetID="42" presetSubtype="0">
                                  <p:stCondLst>
                                    <p:cond delay="0"/>
                                  </p:stCondLst>
                                  <p:childTnLst>
                                    <p:set>
                                      <p:cBhvr>
                                        <p:cTn dur="1" fill="hold" id="67">
                                          <p:stCondLst>
                                            <p:cond delay="0"/>
                                          </p:stCondLst>
                                        </p:cTn>
                                        <p:tgtEl>
                                          <p:spTgt spid="13"/>
                                        </p:tgtEl>
                                        <p:attrNameLst>
                                          <p:attrName>style.visibility</p:attrName>
                                        </p:attrNameLst>
                                      </p:cBhvr>
                                      <p:to>
                                        <p:strVal val="visible"/>
                                      </p:to>
                                    </p:set>
                                    <p:animEffect filter="fade" transition="in">
                                      <p:cBhvr>
                                        <p:cTn dur="1000" id="68"/>
                                        <p:tgtEl>
                                          <p:spTgt spid="13"/>
                                        </p:tgtEl>
                                      </p:cBhvr>
                                    </p:animEffect>
                                    <p:anim calcmode="lin" valueType="num">
                                      <p:cBhvr>
                                        <p:cTn dur="1000" fill="hold" id="69"/>
                                        <p:tgtEl>
                                          <p:spTgt spid="13"/>
                                        </p:tgtEl>
                                        <p:attrNameLst>
                                          <p:attrName>ppt_x</p:attrName>
                                        </p:attrNameLst>
                                      </p:cBhvr>
                                      <p:tavLst>
                                        <p:tav tm="0">
                                          <p:val>
                                            <p:strVal val="#ppt_x"/>
                                          </p:val>
                                        </p:tav>
                                        <p:tav tm="100000">
                                          <p:val>
                                            <p:strVal val="#ppt_x"/>
                                          </p:val>
                                        </p:tav>
                                      </p:tavLst>
                                    </p:anim>
                                    <p:anim calcmode="lin" valueType="num">
                                      <p:cBhvr>
                                        <p:cTn dur="1000" fill="hold" id="70"/>
                                        <p:tgtEl>
                                          <p:spTgt spid="13"/>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14"/>
                                        </p:tgtEl>
                                        <p:attrNameLst>
                                          <p:attrName>style.visibility</p:attrName>
                                        </p:attrNameLst>
                                      </p:cBhvr>
                                      <p:to>
                                        <p:strVal val="visible"/>
                                      </p:to>
                                    </p:set>
                                    <p:animEffect filter="fade" transition="in">
                                      <p:cBhvr>
                                        <p:cTn dur="1000" id="73"/>
                                        <p:tgtEl>
                                          <p:spTgt spid="14"/>
                                        </p:tgtEl>
                                      </p:cBhvr>
                                    </p:animEffect>
                                    <p:anim calcmode="lin" valueType="num">
                                      <p:cBhvr>
                                        <p:cTn dur="1000" fill="hold" id="74"/>
                                        <p:tgtEl>
                                          <p:spTgt spid="14"/>
                                        </p:tgtEl>
                                        <p:attrNameLst>
                                          <p:attrName>ppt_x</p:attrName>
                                        </p:attrNameLst>
                                      </p:cBhvr>
                                      <p:tavLst>
                                        <p:tav tm="0">
                                          <p:val>
                                            <p:strVal val="#ppt_x"/>
                                          </p:val>
                                        </p:tav>
                                        <p:tav tm="100000">
                                          <p:val>
                                            <p:strVal val="#ppt_x"/>
                                          </p:val>
                                        </p:tav>
                                      </p:tavLst>
                                    </p:anim>
                                    <p:anim calcmode="lin" valueType="num">
                                      <p:cBhvr>
                                        <p:cTn dur="1000" fill="hold" id="75"/>
                                        <p:tgtEl>
                                          <p:spTgt spid="14"/>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15"/>
                                        </p:tgtEl>
                                        <p:attrNameLst>
                                          <p:attrName>style.visibility</p:attrName>
                                        </p:attrNameLst>
                                      </p:cBhvr>
                                      <p:to>
                                        <p:strVal val="visible"/>
                                      </p:to>
                                    </p:set>
                                    <p:animEffect filter="fade" transition="in">
                                      <p:cBhvr>
                                        <p:cTn dur="1000" id="78"/>
                                        <p:tgtEl>
                                          <p:spTgt spid="15"/>
                                        </p:tgtEl>
                                      </p:cBhvr>
                                    </p:animEffect>
                                    <p:anim calcmode="lin" valueType="num">
                                      <p:cBhvr>
                                        <p:cTn dur="1000" fill="hold" id="79"/>
                                        <p:tgtEl>
                                          <p:spTgt spid="15"/>
                                        </p:tgtEl>
                                        <p:attrNameLst>
                                          <p:attrName>ppt_x</p:attrName>
                                        </p:attrNameLst>
                                      </p:cBhvr>
                                      <p:tavLst>
                                        <p:tav tm="0">
                                          <p:val>
                                            <p:strVal val="#ppt_x"/>
                                          </p:val>
                                        </p:tav>
                                        <p:tav tm="100000">
                                          <p:val>
                                            <p:strVal val="#ppt_x"/>
                                          </p:val>
                                        </p:tav>
                                      </p:tavLst>
                                    </p:anim>
                                    <p:anim calcmode="lin" valueType="num">
                                      <p:cBhvr>
                                        <p:cTn dur="1000" fill="hold" id="80"/>
                                        <p:tgtEl>
                                          <p:spTgt spid="15"/>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6500"/>
                            </p:stCondLst>
                            <p:childTnLst>
                              <p:par>
                                <p:cTn fill="hold" grpId="0" id="82" nodeType="afterEffect" presetClass="entr" presetID="22" presetSubtype="1">
                                  <p:stCondLst>
                                    <p:cond delay="0"/>
                                  </p:stCondLst>
                                  <p:childTnLst>
                                    <p:set>
                                      <p:cBhvr>
                                        <p:cTn dur="1" fill="hold" id="83">
                                          <p:stCondLst>
                                            <p:cond delay="0"/>
                                          </p:stCondLst>
                                        </p:cTn>
                                        <p:tgtEl>
                                          <p:spTgt spid="18"/>
                                        </p:tgtEl>
                                        <p:attrNameLst>
                                          <p:attrName>style.visibility</p:attrName>
                                        </p:attrNameLst>
                                      </p:cBhvr>
                                      <p:to>
                                        <p:strVal val="visible"/>
                                      </p:to>
                                    </p:set>
                                    <p:animEffect filter="wipe(up)" transition="in">
                                      <p:cBhvr>
                                        <p:cTn dur="500" id="84"/>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P grpId="0" spid="21"/>
      <p:bldP grpId="0" spid="22"/>
      <p:bldP grpId="0" spid="2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532289" y="1456405"/>
            <a:ext cx="3535655" cy="2664783"/>
          </a:xfrm>
          <a:prstGeom prst="rect">
            <a:avLst/>
          </a:prstGeom>
          <a:noFill/>
          <a:ln w="25400">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5" compatLnSpc="1" forceAA="0" fromWordArt="0" horzOverflow="overflow" lIns="72009" numCol="1" rIns="72009" rot="0" rtlCol="0" spcCol="0" spcFirstLastPara="0" tIns="36005" vert="horz" vertOverflow="overflow" wrap="square">
            <a:noAutofit/>
          </a:bodyPr>
          <a:lstStyle/>
          <a:p>
            <a:pPr algn="ctr"/>
            <a:endParaRPr altLang="en-US" lang="zh-CN" sz="1205">
              <a:solidFill>
                <a:schemeClr val="tx1">
                  <a:lumMod val="95000"/>
                  <a:lumOff val="5000"/>
                </a:schemeClr>
              </a:solidFill>
            </a:endParaRPr>
          </a:p>
        </p:txBody>
      </p:sp>
      <p:pic>
        <p:nvPicPr>
          <p:cNvPr id="7" name="图片 6"/>
          <p:cNvPicPr>
            <a:picLocks noChangeAspect="1"/>
          </p:cNvPicPr>
          <p:nvPr/>
        </p:nvPicPr>
        <p:blipFill>
          <a:blip r:embed="rId3">
            <a:grayscl/>
            <a:extLst>
              <a:ext uri="{28A0092B-C50C-407E-A947-70E740481C1C}">
                <a14:useLocalDpi val="0"/>
              </a:ext>
            </a:extLst>
          </a:blip>
          <a:srcRect b="6951" l="21907" r="1914" t="8329"/>
          <a:stretch>
            <a:fillRect/>
          </a:stretch>
        </p:blipFill>
        <p:spPr>
          <a:xfrm>
            <a:off x="612014" y="1553924"/>
            <a:ext cx="3342230" cy="2456285"/>
          </a:xfrm>
          <a:prstGeom prst="rect">
            <a:avLst/>
          </a:prstGeom>
          <a:ln>
            <a:solidFill>
              <a:srgbClr val="1848C0"/>
            </a:solidFill>
          </a:ln>
          <a:effectLst/>
        </p:spPr>
      </p:pic>
      <p:sp>
        <p:nvSpPr>
          <p:cNvPr id="8" name="文本框 5"/>
          <p:cNvSpPr txBox="1"/>
          <p:nvPr/>
        </p:nvSpPr>
        <p:spPr>
          <a:xfrm>
            <a:off x="4170665" y="1405873"/>
            <a:ext cx="4468172" cy="1554480"/>
          </a:xfrm>
          <a:prstGeom prst="rect">
            <a:avLst/>
          </a:prstGeom>
          <a:noFill/>
        </p:spPr>
        <p:txBody>
          <a:bodyPr rtlCol="0" wrap="square">
            <a:spAutoFit/>
          </a:bodyPr>
          <a:lstStyle/>
          <a:p>
            <a:r>
              <a:rPr altLang="zh-CN" lang="en-US" sz="1600">
                <a:solidFill>
                  <a:schemeClr val="tx1">
                    <a:lumMod val="95000"/>
                    <a:lumOff val="5000"/>
                  </a:schemeClr>
                </a:solidFill>
              </a:rPr>
              <a:t>Lorem ipsum dolor sit amet,consectetur adipisicing elit,sed do eiusmod tempor incididunt ut labore et dolore magna aliqua.Ut enim ad minim veniam,quis nostrud exercitation ullamco laboris nisi ut aliquip ex ea commodo consequat.</a:t>
            </a:r>
          </a:p>
        </p:txBody>
      </p:sp>
      <p:sp>
        <p:nvSpPr>
          <p:cNvPr id="9" name="文本框 6"/>
          <p:cNvSpPr txBox="1"/>
          <p:nvPr/>
        </p:nvSpPr>
        <p:spPr>
          <a:xfrm>
            <a:off x="4170665" y="2872982"/>
            <a:ext cx="4468172" cy="1554480"/>
          </a:xfrm>
          <a:prstGeom prst="rect">
            <a:avLst/>
          </a:prstGeom>
          <a:noFill/>
        </p:spPr>
        <p:txBody>
          <a:bodyPr rtlCol="0" wrap="square">
            <a:spAutoFit/>
          </a:bodyPr>
          <a:lstStyle/>
          <a:p>
            <a:r>
              <a:rPr altLang="zh-CN" lang="en-US" sz="1600">
                <a:solidFill>
                  <a:schemeClr val="tx1">
                    <a:lumMod val="95000"/>
                    <a:lumOff val="5000"/>
                  </a:schemeClr>
                </a:solidFill>
              </a:rPr>
              <a:t>Lorem ipsum dolor sit amet,consectetur adipisicing elit,sed do eiusmod tempor incididunt ut labore et dolore magna aliqua.Ut enim ad minim veniam,quis nostrud exercitation ullamco laboris nisi ut aliquip ex ea commodo consequat.</a:t>
            </a:r>
          </a:p>
        </p:txBody>
      </p:sp>
      <p:sp>
        <p:nvSpPr>
          <p:cNvPr id="10" name="等腰三角形 9"/>
          <p:cNvSpPr/>
          <p:nvPr/>
        </p:nvSpPr>
        <p:spPr>
          <a:xfrm rot="5400000">
            <a:off x="8300112" y="4445926"/>
            <a:ext cx="303789" cy="26188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5" compatLnSpc="1" forceAA="0" fromWordArt="0" horzOverflow="overflow" lIns="72009" numCol="1" rIns="72009" rot="0" rtlCol="0" spcCol="0" spcFirstLastPara="0" tIns="36005" vert="horz" vertOverflow="overflow" wrap="square">
            <a:noAutofit/>
          </a:bodyPr>
          <a:lstStyle/>
          <a:p>
            <a:pPr algn="ctr"/>
            <a:endParaRPr altLang="en-US" lang="zh-CN" sz="1205">
              <a:solidFill>
                <a:schemeClr val="tx1">
                  <a:lumMod val="95000"/>
                  <a:lumOff val="5000"/>
                </a:schemeClr>
              </a:solidFill>
            </a:endParaRPr>
          </a:p>
        </p:txBody>
      </p:sp>
      <p:sp>
        <p:nvSpPr>
          <p:cNvPr id="14"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目前市场情况分析</a:t>
            </a:r>
          </a:p>
        </p:txBody>
      </p:sp>
      <p:sp>
        <p:nvSpPr>
          <p:cNvPr id="15"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6"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1+#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0-#ppt_w/2"/>
                                          </p:val>
                                        </p:tav>
                                        <p:tav tm="100000">
                                          <p:val>
                                            <p:strVal val="#ppt_x"/>
                                          </p:val>
                                        </p:tav>
                                      </p:tavLst>
                                    </p:anim>
                                    <p:anim calcmode="lin" valueType="num">
                                      <p:cBhvr additive="base">
                                        <p:cTn dur="500" fill="hold" id="12"/>
                                        <p:tgtEl>
                                          <p:spTgt spid="1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14"/>
                                        </p:tgtEl>
                                        <p:attrNameLst>
                                          <p:attrName>style.visibility</p:attrName>
                                        </p:attrNameLst>
                                      </p:cBhvr>
                                      <p:to>
                                        <p:strVal val="visible"/>
                                      </p:to>
                                    </p:set>
                                    <p:animEffect filter="fade" transition="in">
                                      <p:cBhvr>
                                        <p:cTn dur="1000" id="16"/>
                                        <p:tgtEl>
                                          <p:spTgt spid="14"/>
                                        </p:tgtEl>
                                      </p:cBhvr>
                                    </p:animEffect>
                                    <p:anim calcmode="lin" valueType="num">
                                      <p:cBhvr>
                                        <p:cTn dur="1000" fill="hold" id="17"/>
                                        <p:tgtEl>
                                          <p:spTgt spid="14"/>
                                        </p:tgtEl>
                                        <p:attrNameLst>
                                          <p:attrName>ppt_x</p:attrName>
                                        </p:attrNameLst>
                                      </p:cBhvr>
                                      <p:tavLst>
                                        <p:tav tm="0">
                                          <p:val>
                                            <p:strVal val="#ppt_x"/>
                                          </p:val>
                                        </p:tav>
                                        <p:tav tm="100000">
                                          <p:val>
                                            <p:strVal val="#ppt_x"/>
                                          </p:val>
                                        </p:tav>
                                      </p:tavLst>
                                    </p:anim>
                                    <p:anim calcmode="lin" valueType="num">
                                      <p:cBhvr>
                                        <p:cTn dur="1000" fill="hold" id="18"/>
                                        <p:tgtEl>
                                          <p:spTgt spid="1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1000" id="22"/>
                                        <p:tgtEl>
                                          <p:spTgt spid="6"/>
                                        </p:tgtEl>
                                      </p:cBhvr>
                                    </p:animEffect>
                                    <p:anim calcmode="lin" valueType="num">
                                      <p:cBhvr>
                                        <p:cTn dur="1000" fill="hold" id="23"/>
                                        <p:tgtEl>
                                          <p:spTgt spid="6"/>
                                        </p:tgtEl>
                                        <p:attrNameLst>
                                          <p:attrName>ppt_x</p:attrName>
                                        </p:attrNameLst>
                                      </p:cBhvr>
                                      <p:tavLst>
                                        <p:tav tm="0">
                                          <p:val>
                                            <p:strVal val="#ppt_x"/>
                                          </p:val>
                                        </p:tav>
                                        <p:tav tm="100000">
                                          <p:val>
                                            <p:strVal val="#ppt_x"/>
                                          </p:val>
                                        </p:tav>
                                      </p:tavLst>
                                    </p:anim>
                                    <p:anim calcmode="lin" valueType="num">
                                      <p:cBhvr>
                                        <p:cTn dur="1000" fill="hold" id="24"/>
                                        <p:tgtEl>
                                          <p:spTgt spid="6"/>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37"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1000" id="33"/>
                                        <p:tgtEl>
                                          <p:spTgt spid="8"/>
                                        </p:tgtEl>
                                      </p:cBhvr>
                                    </p:animEffect>
                                    <p:anim calcmode="lin" valueType="num">
                                      <p:cBhvr>
                                        <p:cTn dur="1000" fill="hold" id="34"/>
                                        <p:tgtEl>
                                          <p:spTgt spid="8"/>
                                        </p:tgtEl>
                                        <p:attrNameLst>
                                          <p:attrName>ppt_x</p:attrName>
                                        </p:attrNameLst>
                                      </p:cBhvr>
                                      <p:tavLst>
                                        <p:tav tm="0">
                                          <p:val>
                                            <p:strVal val="#ppt_x"/>
                                          </p:val>
                                        </p:tav>
                                        <p:tav tm="100000">
                                          <p:val>
                                            <p:strVal val="#ppt_x"/>
                                          </p:val>
                                        </p:tav>
                                      </p:tavLst>
                                    </p:anim>
                                    <p:anim calcmode="lin" valueType="num">
                                      <p:cBhvr>
                                        <p:cTn decel="100000" dur="900" fill="hold" id="35"/>
                                        <p:tgtEl>
                                          <p:spTgt spid="8"/>
                                        </p:tgtEl>
                                        <p:attrNameLst>
                                          <p:attrName>ppt_y</p:attrName>
                                        </p:attrNameLst>
                                      </p:cBhvr>
                                      <p:tavLst>
                                        <p:tav tm="0">
                                          <p:val>
                                            <p:strVal val="#ppt_y+1"/>
                                          </p:val>
                                        </p:tav>
                                        <p:tav tm="100000">
                                          <p:val>
                                            <p:strVal val="#ppt_y-.03"/>
                                          </p:val>
                                        </p:tav>
                                      </p:tavLst>
                                    </p:anim>
                                    <p:anim calcmode="lin" valueType="num">
                                      <p:cBhvr>
                                        <p:cTn accel="100000" dur="100" fill="hold" id="36">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fill="hold" id="37" nodeType="afterGroup">
                            <p:stCondLst>
                              <p:cond delay="3500"/>
                            </p:stCondLst>
                            <p:childTnLst>
                              <p:par>
                                <p:cTn fill="hold" grpId="0" id="38" nodeType="afterEffect" presetClass="entr" presetID="37" presetSubtype="0">
                                  <p:stCondLst>
                                    <p:cond delay="0"/>
                                  </p:stCondLst>
                                  <p:childTnLst>
                                    <p:set>
                                      <p:cBhvr>
                                        <p:cTn dur="1" fill="hold" id="39">
                                          <p:stCondLst>
                                            <p:cond delay="0"/>
                                          </p:stCondLst>
                                        </p:cTn>
                                        <p:tgtEl>
                                          <p:spTgt spid="9"/>
                                        </p:tgtEl>
                                        <p:attrNameLst>
                                          <p:attrName>style.visibility</p:attrName>
                                        </p:attrNameLst>
                                      </p:cBhvr>
                                      <p:to>
                                        <p:strVal val="visible"/>
                                      </p:to>
                                    </p:set>
                                    <p:animEffect filter="fade" transition="in">
                                      <p:cBhvr>
                                        <p:cTn dur="1000" id="40"/>
                                        <p:tgtEl>
                                          <p:spTgt spid="9"/>
                                        </p:tgtEl>
                                      </p:cBhvr>
                                    </p:animEffect>
                                    <p:anim calcmode="lin" valueType="num">
                                      <p:cBhvr>
                                        <p:cTn dur="1000" fill="hold" id="41"/>
                                        <p:tgtEl>
                                          <p:spTgt spid="9"/>
                                        </p:tgtEl>
                                        <p:attrNameLst>
                                          <p:attrName>ppt_x</p:attrName>
                                        </p:attrNameLst>
                                      </p:cBhvr>
                                      <p:tavLst>
                                        <p:tav tm="0">
                                          <p:val>
                                            <p:strVal val="#ppt_x"/>
                                          </p:val>
                                        </p:tav>
                                        <p:tav tm="100000">
                                          <p:val>
                                            <p:strVal val="#ppt_x"/>
                                          </p:val>
                                        </p:tav>
                                      </p:tavLst>
                                    </p:anim>
                                    <p:anim calcmode="lin" valueType="num">
                                      <p:cBhvr>
                                        <p:cTn decel="100000" dur="900" fill="hold" id="42"/>
                                        <p:tgtEl>
                                          <p:spTgt spid="9"/>
                                        </p:tgtEl>
                                        <p:attrNameLst>
                                          <p:attrName>ppt_y</p:attrName>
                                        </p:attrNameLst>
                                      </p:cBhvr>
                                      <p:tavLst>
                                        <p:tav tm="0">
                                          <p:val>
                                            <p:strVal val="#ppt_y+1"/>
                                          </p:val>
                                        </p:tav>
                                        <p:tav tm="100000">
                                          <p:val>
                                            <p:strVal val="#ppt_y-.03"/>
                                          </p:val>
                                        </p:tav>
                                      </p:tavLst>
                                    </p:anim>
                                    <p:anim calcmode="lin" valueType="num">
                                      <p:cBhvr>
                                        <p:cTn accel="100000" dur="100" fill="hold" id="43">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fill="hold" id="44" nodeType="afterGroup">
                            <p:stCondLst>
                              <p:cond delay="4500"/>
                            </p:stCondLst>
                            <p:childTnLst>
                              <p:par>
                                <p:cTn fill="hold" grpId="0" id="45" nodeType="afterEffect" presetClass="entr" presetID="2" presetSubtype="8">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additive="base">
                                        <p:cTn dur="500" fill="hold" id="47"/>
                                        <p:tgtEl>
                                          <p:spTgt spid="10"/>
                                        </p:tgtEl>
                                        <p:attrNameLst>
                                          <p:attrName>ppt_x</p:attrName>
                                        </p:attrNameLst>
                                      </p:cBhvr>
                                      <p:tavLst>
                                        <p:tav tm="0">
                                          <p:val>
                                            <p:strVal val="0-#ppt_w/2"/>
                                          </p:val>
                                        </p:tav>
                                        <p:tav tm="100000">
                                          <p:val>
                                            <p:strVal val="#ppt_x"/>
                                          </p:val>
                                        </p:tav>
                                      </p:tavLst>
                                    </p:anim>
                                    <p:anim calcmode="lin" valueType="num">
                                      <p:cBhvr additive="base">
                                        <p:cTn dur="500" fill="hold" id="48"/>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0"/>
      <p:bldP grpId="0" spid="14"/>
      <p:bldP grpId="0" spid="15"/>
      <p:bldP grpId="0" spid="1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6" name="Freeform 6"/>
          <p:cNvSpPr>
            <a:spLocks noEditPoints="1"/>
          </p:cNvSpPr>
          <p:nvPr/>
        </p:nvSpPr>
        <p:spPr bwMode="auto">
          <a:xfrm>
            <a:off x="3041650" y="1457325"/>
            <a:ext cx="3060700" cy="3057525"/>
          </a:xfrm>
          <a:custGeom>
            <a:gdLst>
              <a:gd fmla="*/ 2847924 w 935" name="T0"/>
              <a:gd fmla="*/ 1988209 h 935" name="T1"/>
              <a:gd fmla="*/ 2847924 w 935" name="T2"/>
              <a:gd fmla="*/ 1988209 h 935" name="T3"/>
              <a:gd fmla="*/ 2638422 w 935" name="T4"/>
              <a:gd fmla="*/ 1530398 h 935" name="T5"/>
              <a:gd fmla="*/ 2847924 w 935" name="T6"/>
              <a:gd fmla="*/ 1069316 h 935" name="T7"/>
              <a:gd fmla="*/ 2847924 w 935" name="T8"/>
              <a:gd fmla="*/ 1069316 h 935" name="T9"/>
              <a:gd fmla="*/ 3060700 w 935" name="T10"/>
              <a:gd fmla="*/ 608235 h 935" name="T11"/>
              <a:gd fmla="*/ 2455107 w 935" name="T12"/>
              <a:gd fmla="*/ 0 h 935" name="T13"/>
              <a:gd fmla="*/ 1990273 w 935" name="T14"/>
              <a:gd fmla="*/ 212555 h 935" name="T15"/>
              <a:gd fmla="*/ 1990273 w 935" name="T16"/>
              <a:gd fmla="*/ 212555 h 935" name="T17"/>
              <a:gd fmla="*/ 1531987 w 935" name="T18"/>
              <a:gd fmla="*/ 421840 h 935" name="T19"/>
              <a:gd fmla="*/ 1073700 w 935" name="T20"/>
              <a:gd fmla="*/ 212555 h 935" name="T21"/>
              <a:gd fmla="*/ 1073700 w 935" name="T22"/>
              <a:gd fmla="*/ 212555 h 935" name="T23"/>
              <a:gd fmla="*/ 608867 w 935" name="T24"/>
              <a:gd fmla="*/ 0 h 935" name="T25"/>
              <a:gd fmla="*/ 0 w 935" name="T26"/>
              <a:gd fmla="*/ 608235 h 935" name="T27"/>
              <a:gd fmla="*/ 216049 w 935" name="T28"/>
              <a:gd fmla="*/ 1069316 h 935" name="T29"/>
              <a:gd fmla="*/ 216049 w 935" name="T30"/>
              <a:gd fmla="*/ 1069316 h 935" name="T31"/>
              <a:gd fmla="*/ 425552 w 935" name="T32"/>
              <a:gd fmla="*/ 1530398 h 935" name="T33"/>
              <a:gd fmla="*/ 216049 w 935" name="T34"/>
              <a:gd fmla="*/ 1988209 h 935" name="T35"/>
              <a:gd fmla="*/ 216049 w 935" name="T36"/>
              <a:gd fmla="*/ 1988209 h 935" name="T37"/>
              <a:gd fmla="*/ 0 w 935" name="T38"/>
              <a:gd fmla="*/ 2449290 h 935" name="T39"/>
              <a:gd fmla="*/ 608867 w 935" name="T40"/>
              <a:gd fmla="*/ 3057525 h 935" name="T41"/>
              <a:gd fmla="*/ 1073700 w 935" name="T42"/>
              <a:gd fmla="*/ 2844970 h 935" name="T43"/>
              <a:gd fmla="*/ 1073700 w 935" name="T44"/>
              <a:gd fmla="*/ 2844970 h 935" name="T45"/>
              <a:gd fmla="*/ 1531987 w 935" name="T46"/>
              <a:gd fmla="*/ 2635685 h 935" name="T47"/>
              <a:gd fmla="*/ 1990273 w 935" name="T48"/>
              <a:gd fmla="*/ 2844970 h 935" name="T49"/>
              <a:gd fmla="*/ 1990273 w 935" name="T50"/>
              <a:gd fmla="*/ 2844970 h 935" name="T51"/>
              <a:gd fmla="*/ 2455107 w 935" name="T52"/>
              <a:gd fmla="*/ 3057525 h 935" name="T53"/>
              <a:gd fmla="*/ 3060700 w 935" name="T54"/>
              <a:gd fmla="*/ 2449290 h 935" name="T55"/>
              <a:gd fmla="*/ 2847924 w 935" name="T56"/>
              <a:gd fmla="*/ 1988209 h 935" name="T57"/>
              <a:gd fmla="*/ 1531987 w 935" name="T58"/>
              <a:gd fmla="*/ 2226925 h 935" name="T59"/>
              <a:gd fmla="*/ 834736 w 935" name="T60"/>
              <a:gd fmla="*/ 1530398 h 935" name="T61"/>
              <a:gd fmla="*/ 1531987 w 935" name="T62"/>
              <a:gd fmla="*/ 833870 h 935" name="T63"/>
              <a:gd fmla="*/ 2229237 w 935" name="T64"/>
              <a:gd fmla="*/ 1530398 h 935" name="T65"/>
              <a:gd fmla="*/ 1531987 w 935" name="T66"/>
              <a:gd fmla="*/ 2226925 h 93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5" w="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rgbClr val="0070C0"/>
          </a:solidFill>
          <a:ln>
            <a:noFill/>
          </a:ln>
        </p:spPr>
        <p:txBody>
          <a:bodyPr/>
          <a:lstStyle/>
          <a:p>
            <a:endParaRPr altLang="en-US" lang="zh-CN"/>
          </a:p>
        </p:txBody>
      </p:sp>
      <p:grpSp>
        <p:nvGrpSpPr>
          <p:cNvPr id="2" name="组合 1"/>
          <p:cNvGrpSpPr/>
          <p:nvPr/>
        </p:nvGrpSpPr>
        <p:grpSpPr>
          <a:xfrm>
            <a:off x="3208338" y="1631950"/>
            <a:ext cx="884237" cy="882650"/>
            <a:chOff x="3208338" y="1631950"/>
            <a:chExt cx="884237" cy="882650"/>
          </a:xfrm>
          <a:solidFill>
            <a:srgbClr val="00B0F0"/>
          </a:solidFill>
        </p:grpSpPr>
        <p:sp>
          <p:nvSpPr>
            <p:cNvPr id="20488" name="Oval 8"/>
            <p:cNvSpPr>
              <a:spLocks noChangeArrowheads="1"/>
            </p:cNvSpPr>
            <p:nvPr/>
          </p:nvSpPr>
          <p:spPr bwMode="auto">
            <a:xfrm>
              <a:off x="3208338" y="1631950"/>
              <a:ext cx="884237" cy="882650"/>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0491" name="Text Box 11"/>
            <p:cNvSpPr txBox="1">
              <a:spLocks noChangeArrowheads="1"/>
            </p:cNvSpPr>
            <p:nvPr/>
          </p:nvSpPr>
          <p:spPr bwMode="auto">
            <a:xfrm>
              <a:off x="3442336" y="1825625"/>
              <a:ext cx="419418" cy="518160"/>
            </a:xfrm>
            <a:prstGeom prst="rect">
              <a:avLst/>
            </a:prstGeom>
            <a:gr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2800">
                  <a:solidFill>
                    <a:schemeClr val="bg1"/>
                  </a:solidFill>
                </a:rPr>
                <a:t>S</a:t>
              </a:r>
            </a:p>
          </p:txBody>
        </p:sp>
      </p:grpSp>
      <p:grpSp>
        <p:nvGrpSpPr>
          <p:cNvPr id="3" name="组合 2"/>
          <p:cNvGrpSpPr/>
          <p:nvPr/>
        </p:nvGrpSpPr>
        <p:grpSpPr>
          <a:xfrm>
            <a:off x="5051425" y="1631950"/>
            <a:ext cx="887413" cy="882650"/>
            <a:chOff x="5051425" y="1631950"/>
            <a:chExt cx="887413" cy="882650"/>
          </a:xfrm>
          <a:solidFill>
            <a:srgbClr val="00B0F0"/>
          </a:solidFill>
        </p:grpSpPr>
        <p:sp>
          <p:nvSpPr>
            <p:cNvPr id="20489" name="Oval 9"/>
            <p:cNvSpPr>
              <a:spLocks noChangeArrowheads="1"/>
            </p:cNvSpPr>
            <p:nvPr/>
          </p:nvSpPr>
          <p:spPr bwMode="auto">
            <a:xfrm>
              <a:off x="5051425" y="1631950"/>
              <a:ext cx="887413" cy="882650"/>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0492" name="Text Box 12"/>
            <p:cNvSpPr txBox="1">
              <a:spLocks noChangeArrowheads="1"/>
            </p:cNvSpPr>
            <p:nvPr/>
          </p:nvSpPr>
          <p:spPr bwMode="auto">
            <a:xfrm>
              <a:off x="5283200" y="1782763"/>
              <a:ext cx="460375" cy="518160"/>
            </a:xfrm>
            <a:prstGeom prst="rect">
              <a:avLst/>
            </a:prstGeom>
            <a:gr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2800">
                  <a:solidFill>
                    <a:schemeClr val="bg1"/>
                  </a:solidFill>
                </a:rPr>
                <a:t>w</a:t>
              </a:r>
            </a:p>
          </p:txBody>
        </p:sp>
      </p:grpSp>
      <p:grpSp>
        <p:nvGrpSpPr>
          <p:cNvPr id="4" name="组合 3"/>
          <p:cNvGrpSpPr/>
          <p:nvPr/>
        </p:nvGrpSpPr>
        <p:grpSpPr>
          <a:xfrm>
            <a:off x="3208338" y="3473450"/>
            <a:ext cx="884237" cy="885825"/>
            <a:chOff x="3208338" y="3473450"/>
            <a:chExt cx="884237" cy="885825"/>
          </a:xfrm>
          <a:solidFill>
            <a:srgbClr val="00B0F0"/>
          </a:solidFill>
        </p:grpSpPr>
        <p:sp>
          <p:nvSpPr>
            <p:cNvPr id="20490" name="Oval 10"/>
            <p:cNvSpPr>
              <a:spLocks noChangeArrowheads="1"/>
            </p:cNvSpPr>
            <p:nvPr/>
          </p:nvSpPr>
          <p:spPr bwMode="auto">
            <a:xfrm>
              <a:off x="3208338" y="3473450"/>
              <a:ext cx="884237" cy="885825"/>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0493" name="Text Box 13"/>
            <p:cNvSpPr txBox="1">
              <a:spLocks noChangeArrowheads="1"/>
            </p:cNvSpPr>
            <p:nvPr/>
          </p:nvSpPr>
          <p:spPr bwMode="auto">
            <a:xfrm>
              <a:off x="3423286" y="3654425"/>
              <a:ext cx="459105" cy="518160"/>
            </a:xfrm>
            <a:prstGeom prst="rect">
              <a:avLst/>
            </a:prstGeom>
            <a:gr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2800">
                  <a:solidFill>
                    <a:schemeClr val="bg1"/>
                  </a:solidFill>
                </a:rPr>
                <a:t>O</a:t>
              </a:r>
            </a:p>
          </p:txBody>
        </p:sp>
      </p:grpSp>
      <p:grpSp>
        <p:nvGrpSpPr>
          <p:cNvPr id="5" name="组合 4"/>
          <p:cNvGrpSpPr/>
          <p:nvPr/>
        </p:nvGrpSpPr>
        <p:grpSpPr>
          <a:xfrm>
            <a:off x="5051425" y="3473450"/>
            <a:ext cx="887413" cy="885825"/>
            <a:chOff x="5051425" y="3473450"/>
            <a:chExt cx="887413" cy="885825"/>
          </a:xfrm>
          <a:solidFill>
            <a:srgbClr val="00B0F0"/>
          </a:solidFill>
        </p:grpSpPr>
        <p:sp>
          <p:nvSpPr>
            <p:cNvPr id="20487" name="Oval 7"/>
            <p:cNvSpPr>
              <a:spLocks noChangeArrowheads="1"/>
            </p:cNvSpPr>
            <p:nvPr/>
          </p:nvSpPr>
          <p:spPr bwMode="auto">
            <a:xfrm>
              <a:off x="5051425" y="3473450"/>
              <a:ext cx="887413" cy="885825"/>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0494" name="Text Box 14"/>
            <p:cNvSpPr txBox="1">
              <a:spLocks noChangeArrowheads="1"/>
            </p:cNvSpPr>
            <p:nvPr/>
          </p:nvSpPr>
          <p:spPr bwMode="auto">
            <a:xfrm>
              <a:off x="5293361" y="3654425"/>
              <a:ext cx="400368" cy="518160"/>
            </a:xfrm>
            <a:prstGeom prst="rect">
              <a:avLst/>
            </a:prstGeom>
            <a:gr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2800">
                  <a:solidFill>
                    <a:schemeClr val="bg1"/>
                  </a:solidFill>
                </a:rPr>
                <a:t>T</a:t>
              </a:r>
            </a:p>
          </p:txBody>
        </p:sp>
      </p:grpSp>
      <p:grpSp>
        <p:nvGrpSpPr>
          <p:cNvPr id="20495" name="Group 15"/>
          <p:cNvGrpSpPr/>
          <p:nvPr/>
        </p:nvGrpSpPr>
        <p:grpSpPr>
          <a:xfrm>
            <a:off x="6292850" y="3759200"/>
            <a:ext cx="219075" cy="219075"/>
            <a:chExt cx="205" cy="206"/>
          </a:xfrm>
          <a:solidFill>
            <a:srgbClr val="0070C0"/>
          </a:solidFill>
        </p:grpSpPr>
        <p:sp>
          <p:nvSpPr>
            <p:cNvPr id="20509" name="Freeform 16"/>
            <p:cNvSpPr>
              <a:spLocks noEditPoints="1"/>
            </p:cNvSpPr>
            <p:nvPr/>
          </p:nvSpPr>
          <p:spPr bwMode="auto">
            <a:xfrm>
              <a:off x="0" y="0"/>
              <a:ext cx="205" cy="206"/>
            </a:xfrm>
            <a:custGeom>
              <a:gdLst>
                <a:gd fmla="*/ 103 w 140" name="T0"/>
                <a:gd fmla="*/ 0 h 140" name="T1"/>
                <a:gd fmla="*/ 0 w 140" name="T2"/>
                <a:gd fmla="*/ 103 h 140" name="T3"/>
                <a:gd fmla="*/ 103 w 140" name="T4"/>
                <a:gd fmla="*/ 206 h 140" name="T5"/>
                <a:gd fmla="*/ 205 w 140" name="T6"/>
                <a:gd fmla="*/ 103 h 140" name="T7"/>
                <a:gd fmla="*/ 103 w 140" name="T8"/>
                <a:gd fmla="*/ 0 h 140" name="T9"/>
                <a:gd fmla="*/ 103 w 140" name="T10"/>
                <a:gd fmla="*/ 188 h 140" name="T11"/>
                <a:gd fmla="*/ 18 w 140" name="T12"/>
                <a:gd fmla="*/ 103 h 140" name="T13"/>
                <a:gd fmla="*/ 103 w 140" name="T14"/>
                <a:gd fmla="*/ 18 h 140" name="T15"/>
                <a:gd fmla="*/ 187 w 140" name="T16"/>
                <a:gd fmla="*/ 103 h 140" name="T17"/>
                <a:gd fmla="*/ 103 w 140" name="T18"/>
                <a:gd fmla="*/ 188 h 1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40" w="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ysClr lastClr="000000" val="windowText"/>
                </a:solidFill>
              </a:endParaRPr>
            </a:p>
          </p:txBody>
        </p:sp>
        <p:sp>
          <p:nvSpPr>
            <p:cNvPr id="20510" name="Freeform 17"/>
            <p:cNvSpPr/>
            <p:nvPr/>
          </p:nvSpPr>
          <p:spPr bwMode="auto">
            <a:xfrm>
              <a:off x="60" y="60"/>
              <a:ext cx="87" cy="86"/>
            </a:xfrm>
            <a:custGeom>
              <a:gdLst>
                <a:gd fmla="*/ 83 w 59" name="T0"/>
                <a:gd fmla="*/ 3 h 58" name="T1"/>
                <a:gd fmla="*/ 71 w 59" name="T2"/>
                <a:gd fmla="*/ 3 h 58" name="T3"/>
                <a:gd fmla="*/ 43 w 59" name="T4"/>
                <a:gd fmla="*/ 31 h 58" name="T5"/>
                <a:gd fmla="*/ 16 w 59" name="T6"/>
                <a:gd fmla="*/ 3 h 58" name="T7"/>
                <a:gd fmla="*/ 3 w 59" name="T8"/>
                <a:gd fmla="*/ 3 h 58" name="T9"/>
                <a:gd fmla="*/ 3 w 59" name="T10"/>
                <a:gd fmla="*/ 16 h 58" name="T11"/>
                <a:gd fmla="*/ 31 w 59" name="T12"/>
                <a:gd fmla="*/ 43 h 58" name="T13"/>
                <a:gd fmla="*/ 3 w 59" name="T14"/>
                <a:gd fmla="*/ 71 h 58" name="T15"/>
                <a:gd fmla="*/ 3 w 59" name="T16"/>
                <a:gd fmla="*/ 83 h 58" name="T17"/>
                <a:gd fmla="*/ 10 w 59" name="T18"/>
                <a:gd fmla="*/ 86 h 58" name="T19"/>
                <a:gd fmla="*/ 16 w 59" name="T20"/>
                <a:gd fmla="*/ 83 h 58" name="T21"/>
                <a:gd fmla="*/ 43 w 59" name="T22"/>
                <a:gd fmla="*/ 56 h 58" name="T23"/>
                <a:gd fmla="*/ 71 w 59" name="T24"/>
                <a:gd fmla="*/ 83 h 58" name="T25"/>
                <a:gd fmla="*/ 77 w 59" name="T26"/>
                <a:gd fmla="*/ 86 h 58" name="T27"/>
                <a:gd fmla="*/ 83 w 59" name="T28"/>
                <a:gd fmla="*/ 83 h 58" name="T29"/>
                <a:gd fmla="*/ 83 w 59" name="T30"/>
                <a:gd fmla="*/ 71 h 58" name="T31"/>
                <a:gd fmla="*/ 56 w 59" name="T32"/>
                <a:gd fmla="*/ 43 h 58" name="T33"/>
                <a:gd fmla="*/ 83 w 59" name="T34"/>
                <a:gd fmla="*/ 16 h 58" name="T35"/>
                <a:gd fmla="*/ 83 w 59" name="T36"/>
                <a:gd fmla="*/ 3 h 5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57" w="59">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ysClr lastClr="000000" val="windowText"/>
                </a:solidFill>
              </a:endParaRPr>
            </a:p>
          </p:txBody>
        </p:sp>
        <p:sp>
          <p:nvSpPr>
            <p:cNvPr id="20511" name="Freeform 18"/>
            <p:cNvSpPr>
              <a:spLocks noEditPoints="1"/>
            </p:cNvSpPr>
            <p:nvPr/>
          </p:nvSpPr>
          <p:spPr bwMode="auto">
            <a:xfrm>
              <a:off x="0" y="0"/>
              <a:ext cx="205" cy="206"/>
            </a:xfrm>
            <a:custGeom>
              <a:gdLst>
                <a:gd fmla="*/ 103 w 140" name="T0"/>
                <a:gd fmla="*/ 0 h 140" name="T1"/>
                <a:gd fmla="*/ 0 w 140" name="T2"/>
                <a:gd fmla="*/ 103 h 140" name="T3"/>
                <a:gd fmla="*/ 103 w 140" name="T4"/>
                <a:gd fmla="*/ 206 h 140" name="T5"/>
                <a:gd fmla="*/ 205 w 140" name="T6"/>
                <a:gd fmla="*/ 103 h 140" name="T7"/>
                <a:gd fmla="*/ 103 w 140" name="T8"/>
                <a:gd fmla="*/ 0 h 140" name="T9"/>
                <a:gd fmla="*/ 103 w 140" name="T10"/>
                <a:gd fmla="*/ 188 h 140" name="T11"/>
                <a:gd fmla="*/ 18 w 140" name="T12"/>
                <a:gd fmla="*/ 103 h 140" name="T13"/>
                <a:gd fmla="*/ 103 w 140" name="T14"/>
                <a:gd fmla="*/ 18 h 140" name="T15"/>
                <a:gd fmla="*/ 187 w 140" name="T16"/>
                <a:gd fmla="*/ 103 h 140" name="T17"/>
                <a:gd fmla="*/ 103 w 140" name="T18"/>
                <a:gd fmla="*/ 188 h 1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40" w="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ysClr lastClr="000000" val="windowText"/>
                </a:solidFill>
              </a:endParaRPr>
            </a:p>
          </p:txBody>
        </p:sp>
        <p:sp>
          <p:nvSpPr>
            <p:cNvPr id="20512" name="Freeform 19"/>
            <p:cNvSpPr/>
            <p:nvPr/>
          </p:nvSpPr>
          <p:spPr bwMode="auto">
            <a:xfrm>
              <a:off x="60" y="60"/>
              <a:ext cx="87" cy="86"/>
            </a:xfrm>
            <a:custGeom>
              <a:gdLst>
                <a:gd fmla="*/ 83 w 59" name="T0"/>
                <a:gd fmla="*/ 3 h 58" name="T1"/>
                <a:gd fmla="*/ 71 w 59" name="T2"/>
                <a:gd fmla="*/ 3 h 58" name="T3"/>
                <a:gd fmla="*/ 43 w 59" name="T4"/>
                <a:gd fmla="*/ 31 h 58" name="T5"/>
                <a:gd fmla="*/ 16 w 59" name="T6"/>
                <a:gd fmla="*/ 3 h 58" name="T7"/>
                <a:gd fmla="*/ 3 w 59" name="T8"/>
                <a:gd fmla="*/ 3 h 58" name="T9"/>
                <a:gd fmla="*/ 3 w 59" name="T10"/>
                <a:gd fmla="*/ 16 h 58" name="T11"/>
                <a:gd fmla="*/ 31 w 59" name="T12"/>
                <a:gd fmla="*/ 43 h 58" name="T13"/>
                <a:gd fmla="*/ 3 w 59" name="T14"/>
                <a:gd fmla="*/ 71 h 58" name="T15"/>
                <a:gd fmla="*/ 3 w 59" name="T16"/>
                <a:gd fmla="*/ 83 h 58" name="T17"/>
                <a:gd fmla="*/ 10 w 59" name="T18"/>
                <a:gd fmla="*/ 86 h 58" name="T19"/>
                <a:gd fmla="*/ 16 w 59" name="T20"/>
                <a:gd fmla="*/ 83 h 58" name="T21"/>
                <a:gd fmla="*/ 43 w 59" name="T22"/>
                <a:gd fmla="*/ 56 h 58" name="T23"/>
                <a:gd fmla="*/ 71 w 59" name="T24"/>
                <a:gd fmla="*/ 83 h 58" name="T25"/>
                <a:gd fmla="*/ 77 w 59" name="T26"/>
                <a:gd fmla="*/ 86 h 58" name="T27"/>
                <a:gd fmla="*/ 83 w 59" name="T28"/>
                <a:gd fmla="*/ 83 h 58" name="T29"/>
                <a:gd fmla="*/ 83 w 59" name="T30"/>
                <a:gd fmla="*/ 71 h 58" name="T31"/>
                <a:gd fmla="*/ 56 w 59" name="T32"/>
                <a:gd fmla="*/ 43 h 58" name="T33"/>
                <a:gd fmla="*/ 83 w 59" name="T34"/>
                <a:gd fmla="*/ 16 h 58" name="T35"/>
                <a:gd fmla="*/ 83 w 59" name="T36"/>
                <a:gd fmla="*/ 3 h 5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57" w="59">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ysClr lastClr="000000" val="windowText"/>
                </a:solidFill>
              </a:endParaRPr>
            </a:p>
          </p:txBody>
        </p:sp>
      </p:grpSp>
      <p:grpSp>
        <p:nvGrpSpPr>
          <p:cNvPr id="20496" name="Group 20"/>
          <p:cNvGrpSpPr/>
          <p:nvPr/>
        </p:nvGrpSpPr>
        <p:grpSpPr>
          <a:xfrm>
            <a:off x="2641600" y="1881188"/>
            <a:ext cx="219075" cy="219075"/>
            <a:chExt cx="205" cy="206"/>
          </a:xfrm>
          <a:solidFill>
            <a:srgbClr val="0070C0"/>
          </a:solidFill>
        </p:grpSpPr>
        <p:sp>
          <p:nvSpPr>
            <p:cNvPr id="20507" name="Freeform 21"/>
            <p:cNvSpPr>
              <a:spLocks noEditPoints="1"/>
            </p:cNvSpPr>
            <p:nvPr/>
          </p:nvSpPr>
          <p:spPr bwMode="auto">
            <a:xfrm>
              <a:off x="0" y="0"/>
              <a:ext cx="205" cy="206"/>
            </a:xfrm>
            <a:custGeom>
              <a:gdLst>
                <a:gd fmla="*/ 0 w 205" name="T0"/>
                <a:gd fmla="*/ 0 h 206" name="T1"/>
                <a:gd fmla="*/ 0 w 205" name="T2"/>
                <a:gd fmla="*/ 206 h 206" name="T3"/>
                <a:gd fmla="*/ 205 w 205" name="T4"/>
                <a:gd fmla="*/ 206 h 206" name="T5"/>
                <a:gd fmla="*/ 205 w 205" name="T6"/>
                <a:gd fmla="*/ 0 h 206" name="T7"/>
                <a:gd fmla="*/ 0 w 205" name="T8"/>
                <a:gd fmla="*/ 0 h 206" name="T9"/>
                <a:gd fmla="*/ 188 w 205" name="T10"/>
                <a:gd fmla="*/ 188 h 206" name="T11"/>
                <a:gd fmla="*/ 17 w 205" name="T12"/>
                <a:gd fmla="*/ 188 h 206" name="T13"/>
                <a:gd fmla="*/ 17 w 205" name="T14"/>
                <a:gd fmla="*/ 17 h 206" name="T15"/>
                <a:gd fmla="*/ 188 w 205" name="T16"/>
                <a:gd fmla="*/ 17 h 206" name="T17"/>
                <a:gd fmla="*/ 188 w 205" name="T18"/>
                <a:gd fmla="*/ 188 h 20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06" w="205">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ysClr lastClr="000000" val="windowText"/>
                </a:solidFill>
              </a:endParaRPr>
            </a:p>
          </p:txBody>
        </p:sp>
        <p:sp>
          <p:nvSpPr>
            <p:cNvPr id="20508" name="Freeform 22"/>
            <p:cNvSpPr/>
            <p:nvPr/>
          </p:nvSpPr>
          <p:spPr bwMode="auto">
            <a:xfrm>
              <a:off x="48" y="60"/>
              <a:ext cx="112" cy="90"/>
            </a:xfrm>
            <a:custGeom>
              <a:gdLst>
                <a:gd fmla="*/ 112 w 112" name="T0"/>
                <a:gd fmla="*/ 12 h 90" name="T1"/>
                <a:gd fmla="*/ 99 w 112" name="T2"/>
                <a:gd fmla="*/ 0 h 90" name="T3"/>
                <a:gd fmla="*/ 44 w 112" name="T4"/>
                <a:gd fmla="*/ 66 h 90" name="T5"/>
                <a:gd fmla="*/ 10 w 112" name="T6"/>
                <a:gd fmla="*/ 38 h 90" name="T7"/>
                <a:gd fmla="*/ 0 w 112" name="T8"/>
                <a:gd fmla="*/ 53 h 90" name="T9"/>
                <a:gd fmla="*/ 47 w 112" name="T10"/>
                <a:gd fmla="*/ 90 h 90" name="T11"/>
                <a:gd fmla="*/ 112 w 112" name="T12"/>
                <a:gd fmla="*/ 12 h 9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0" w="112">
                  <a:moveTo>
                    <a:pt x="112" y="12"/>
                  </a:moveTo>
                  <a:lnTo>
                    <a:pt x="99" y="0"/>
                  </a:lnTo>
                  <a:lnTo>
                    <a:pt x="44" y="66"/>
                  </a:lnTo>
                  <a:lnTo>
                    <a:pt x="10" y="38"/>
                  </a:lnTo>
                  <a:lnTo>
                    <a:pt x="0" y="53"/>
                  </a:lnTo>
                  <a:lnTo>
                    <a:pt x="47" y="90"/>
                  </a:lnTo>
                  <a:lnTo>
                    <a:pt x="112" y="12"/>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ysClr lastClr="000000" val="windowText"/>
                </a:solidFill>
              </a:endParaRPr>
            </a:p>
          </p:txBody>
        </p:sp>
      </p:grpSp>
      <p:grpSp>
        <p:nvGrpSpPr>
          <p:cNvPr id="20497" name="Group 23"/>
          <p:cNvGrpSpPr/>
          <p:nvPr/>
        </p:nvGrpSpPr>
        <p:grpSpPr>
          <a:xfrm>
            <a:off x="2641600" y="3743325"/>
            <a:ext cx="219075" cy="222250"/>
            <a:chExt cx="205" cy="208"/>
          </a:xfrm>
          <a:solidFill>
            <a:srgbClr val="0070C0"/>
          </a:solidFill>
        </p:grpSpPr>
        <p:sp>
          <p:nvSpPr>
            <p:cNvPr id="20505" name="Freeform 24"/>
            <p:cNvSpPr>
              <a:spLocks noEditPoints="1"/>
            </p:cNvSpPr>
            <p:nvPr/>
          </p:nvSpPr>
          <p:spPr bwMode="auto">
            <a:xfrm>
              <a:off x="0" y="0"/>
              <a:ext cx="205" cy="208"/>
            </a:xfrm>
            <a:custGeom>
              <a:gdLst>
                <a:gd fmla="*/ 199 w 140" name="T0"/>
                <a:gd fmla="*/ 81 h 141" name="T1"/>
                <a:gd fmla="*/ 179 w 140" name="T2"/>
                <a:gd fmla="*/ 68 h 141" name="T3"/>
                <a:gd fmla="*/ 186 w 140" name="T4"/>
                <a:gd fmla="*/ 43 h 141" name="T5"/>
                <a:gd fmla="*/ 155 w 140" name="T6"/>
                <a:gd fmla="*/ 21 h 141" name="T7"/>
                <a:gd fmla="*/ 132 w 140" name="T8"/>
                <a:gd fmla="*/ 25 h 141" name="T9"/>
                <a:gd fmla="*/ 119 w 140" name="T10"/>
                <a:gd fmla="*/ 3 h 141" name="T11"/>
                <a:gd fmla="*/ 81 w 140" name="T12"/>
                <a:gd fmla="*/ 9 h 141" name="T13"/>
                <a:gd fmla="*/ 67 w 140" name="T14"/>
                <a:gd fmla="*/ 28 h 141" name="T15"/>
                <a:gd fmla="*/ 42 w 140" name="T16"/>
                <a:gd fmla="*/ 21 h 141" name="T17"/>
                <a:gd fmla="*/ 19 w 140" name="T18"/>
                <a:gd fmla="*/ 53 h 141" name="T19"/>
                <a:gd fmla="*/ 23 w 140" name="T20"/>
                <a:gd fmla="*/ 75 h 141" name="T21"/>
                <a:gd fmla="*/ 1 w 140" name="T22"/>
                <a:gd fmla="*/ 89 h 141" name="T23"/>
                <a:gd fmla="*/ 1 w 140" name="T24"/>
                <a:gd fmla="*/ 119 h 141" name="T25"/>
                <a:gd fmla="*/ 23 w 140" name="T26"/>
                <a:gd fmla="*/ 133 h 141" name="T27"/>
                <a:gd fmla="*/ 19 w 140" name="T28"/>
                <a:gd fmla="*/ 156 h 141" name="T29"/>
                <a:gd fmla="*/ 42 w 140" name="T30"/>
                <a:gd fmla="*/ 187 h 141" name="T31"/>
                <a:gd fmla="*/ 67 w 140" name="T32"/>
                <a:gd fmla="*/ 181 h 141" name="T33"/>
                <a:gd fmla="*/ 81 w 140" name="T34"/>
                <a:gd fmla="*/ 201 h 141" name="T35"/>
                <a:gd fmla="*/ 103 w 140" name="T36"/>
                <a:gd fmla="*/ 208 h 141" name="T37"/>
                <a:gd fmla="*/ 126 w 140" name="T38"/>
                <a:gd fmla="*/ 201 h 141" name="T39"/>
                <a:gd fmla="*/ 139 w 140" name="T40"/>
                <a:gd fmla="*/ 181 h 141" name="T41"/>
                <a:gd fmla="*/ 164 w 140" name="T42"/>
                <a:gd fmla="*/ 187 h 141" name="T43"/>
                <a:gd fmla="*/ 186 w 140" name="T44"/>
                <a:gd fmla="*/ 156 h 141" name="T45"/>
                <a:gd fmla="*/ 183 w 140" name="T46"/>
                <a:gd fmla="*/ 133 h 141" name="T47"/>
                <a:gd fmla="*/ 204 w 140" name="T48"/>
                <a:gd fmla="*/ 119 h 141" name="T49"/>
                <a:gd fmla="*/ 204 w 140" name="T50"/>
                <a:gd fmla="*/ 89 h 141" name="T51"/>
                <a:gd fmla="*/ 173 w 140" name="T52"/>
                <a:gd fmla="*/ 118 h 141" name="T53"/>
                <a:gd fmla="*/ 161 w 140" name="T54"/>
                <a:gd fmla="*/ 136 h 141" name="T55"/>
                <a:gd fmla="*/ 168 w 140" name="T56"/>
                <a:gd fmla="*/ 159 h 141" name="T57"/>
                <a:gd fmla="*/ 144 w 140" name="T58"/>
                <a:gd fmla="*/ 164 h 141" name="T59"/>
                <a:gd fmla="*/ 122 w 140" name="T60"/>
                <a:gd fmla="*/ 168 h 141" name="T61"/>
                <a:gd fmla="*/ 111 w 140" name="T62"/>
                <a:gd fmla="*/ 189 h 141" name="T63"/>
                <a:gd fmla="*/ 89 w 140" name="T64"/>
                <a:gd fmla="*/ 174 h 141" name="T65"/>
                <a:gd fmla="*/ 72 w 140" name="T66"/>
                <a:gd fmla="*/ 164 h 141" name="T67"/>
                <a:gd fmla="*/ 48 w 140" name="T68"/>
                <a:gd fmla="*/ 170 h 141" name="T69"/>
                <a:gd fmla="*/ 45 w 140" name="T70"/>
                <a:gd fmla="*/ 145 h 141" name="T71"/>
                <a:gd fmla="*/ 40 w 140" name="T72"/>
                <a:gd fmla="*/ 124 h 141" name="T73"/>
                <a:gd fmla="*/ 19 w 140" name="T74"/>
                <a:gd fmla="*/ 112 h 141" name="T75"/>
                <a:gd fmla="*/ 19 w 140" name="T76"/>
                <a:gd fmla="*/ 96 h 141" name="T77"/>
                <a:gd fmla="*/ 40 w 140" name="T78"/>
                <a:gd fmla="*/ 86 h 141" name="T79"/>
                <a:gd fmla="*/ 45 w 140" name="T80"/>
                <a:gd fmla="*/ 65 h 141" name="T81"/>
                <a:gd fmla="*/ 48 w 140" name="T82"/>
                <a:gd fmla="*/ 38 h 141" name="T83"/>
                <a:gd fmla="*/ 72 w 140" name="T84"/>
                <a:gd fmla="*/ 46 h 141" name="T85"/>
                <a:gd fmla="*/ 89 w 140" name="T86"/>
                <a:gd fmla="*/ 34 h 141" name="T87"/>
                <a:gd fmla="*/ 111 w 140" name="T88"/>
                <a:gd fmla="*/ 19 h 141" name="T89"/>
                <a:gd fmla="*/ 122 w 140" name="T90"/>
                <a:gd fmla="*/ 40 h 141" name="T91"/>
                <a:gd fmla="*/ 144 w 140" name="T92"/>
                <a:gd fmla="*/ 46 h 141" name="T93"/>
                <a:gd fmla="*/ 168 w 140" name="T94"/>
                <a:gd fmla="*/ 50 h 141" name="T95"/>
                <a:gd fmla="*/ 161 w 140" name="T96"/>
                <a:gd fmla="*/ 72 h 141" name="T97"/>
                <a:gd fmla="*/ 173 w 140" name="T98"/>
                <a:gd fmla="*/ 91 h 141" name="T99"/>
                <a:gd fmla="*/ 187 w 140" name="T100"/>
                <a:gd fmla="*/ 105 h 141"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141" w="140">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ysClr lastClr="000000" val="windowText"/>
                </a:solidFill>
              </a:endParaRPr>
            </a:p>
          </p:txBody>
        </p:sp>
        <p:sp>
          <p:nvSpPr>
            <p:cNvPr id="20506" name="Freeform 25"/>
            <p:cNvSpPr>
              <a:spLocks noEditPoints="1"/>
            </p:cNvSpPr>
            <p:nvPr/>
          </p:nvSpPr>
          <p:spPr bwMode="auto">
            <a:xfrm>
              <a:off x="63" y="62"/>
              <a:ext cx="81" cy="81"/>
            </a:xfrm>
            <a:custGeom>
              <a:gdLst>
                <a:gd fmla="*/ 40 w 55" name="T0"/>
                <a:gd fmla="*/ 0 h 55" name="T1"/>
                <a:gd fmla="*/ 0 w 55" name="T2"/>
                <a:gd fmla="*/ 40 h 55" name="T3"/>
                <a:gd fmla="*/ 40 w 55" name="T4"/>
                <a:gd fmla="*/ 81 h 55" name="T5"/>
                <a:gd fmla="*/ 81 w 55" name="T6"/>
                <a:gd fmla="*/ 40 h 55" name="T7"/>
                <a:gd fmla="*/ 40 w 55" name="T8"/>
                <a:gd fmla="*/ 0 h 55" name="T9"/>
                <a:gd fmla="*/ 40 w 55" name="T10"/>
                <a:gd fmla="*/ 63 h 55" name="T11"/>
                <a:gd fmla="*/ 18 w 55" name="T12"/>
                <a:gd fmla="*/ 40 h 55" name="T13"/>
                <a:gd fmla="*/ 40 w 55" name="T14"/>
                <a:gd fmla="*/ 18 h 55" name="T15"/>
                <a:gd fmla="*/ 63 w 55" name="T16"/>
                <a:gd fmla="*/ 40 h 55" name="T17"/>
                <a:gd fmla="*/ 40 w 55" name="T18"/>
                <a:gd fmla="*/ 63 h 5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5" w="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ysClr lastClr="000000" val="windowText"/>
                </a:solidFill>
              </a:endParaRPr>
            </a:p>
          </p:txBody>
        </p:sp>
      </p:grpSp>
      <p:grpSp>
        <p:nvGrpSpPr>
          <p:cNvPr id="20498" name="Group 26"/>
          <p:cNvGrpSpPr/>
          <p:nvPr/>
        </p:nvGrpSpPr>
        <p:grpSpPr>
          <a:xfrm>
            <a:off x="6292850" y="1881188"/>
            <a:ext cx="219075" cy="219075"/>
            <a:chExt cx="205" cy="207"/>
          </a:xfrm>
          <a:solidFill>
            <a:srgbClr val="0070C0"/>
          </a:solidFill>
        </p:grpSpPr>
        <p:sp>
          <p:nvSpPr>
            <p:cNvPr id="20503" name="Freeform 27"/>
            <p:cNvSpPr>
              <a:spLocks noEditPoints="1"/>
            </p:cNvSpPr>
            <p:nvPr/>
          </p:nvSpPr>
          <p:spPr bwMode="auto">
            <a:xfrm>
              <a:off x="0" y="0"/>
              <a:ext cx="205" cy="207"/>
            </a:xfrm>
            <a:custGeom>
              <a:gdLst>
                <a:gd fmla="*/ 103 w 140" name="T0"/>
                <a:gd fmla="*/ 207 h 140" name="T1"/>
                <a:gd fmla="*/ 0 w 140" name="T2"/>
                <a:gd fmla="*/ 104 h 140" name="T3"/>
                <a:gd fmla="*/ 103 w 140" name="T4"/>
                <a:gd fmla="*/ 0 h 140" name="T5"/>
                <a:gd fmla="*/ 205 w 140" name="T6"/>
                <a:gd fmla="*/ 104 h 140" name="T7"/>
                <a:gd fmla="*/ 103 w 140" name="T8"/>
                <a:gd fmla="*/ 207 h 140" name="T9"/>
                <a:gd fmla="*/ 103 w 140" name="T10"/>
                <a:gd fmla="*/ 18 h 140" name="T11"/>
                <a:gd fmla="*/ 18 w 140" name="T12"/>
                <a:gd fmla="*/ 104 h 140" name="T13"/>
                <a:gd fmla="*/ 103 w 140" name="T14"/>
                <a:gd fmla="*/ 189 h 140" name="T15"/>
                <a:gd fmla="*/ 187 w 140" name="T16"/>
                <a:gd fmla="*/ 104 h 140" name="T17"/>
                <a:gd fmla="*/ 103 w 140" name="T18"/>
                <a:gd fmla="*/ 18 h 1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40" w="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ysClr lastClr="000000" val="windowText"/>
                </a:solidFill>
              </a:endParaRPr>
            </a:p>
          </p:txBody>
        </p:sp>
        <p:sp>
          <p:nvSpPr>
            <p:cNvPr id="20504" name="Freeform 28"/>
            <p:cNvSpPr/>
            <p:nvPr/>
          </p:nvSpPr>
          <p:spPr bwMode="auto">
            <a:xfrm>
              <a:off x="94" y="40"/>
              <a:ext cx="63" cy="72"/>
            </a:xfrm>
            <a:custGeom>
              <a:gdLst>
                <a:gd fmla="*/ 54 w 43" name="T0"/>
                <a:gd fmla="*/ 72 h 49" name="T1"/>
                <a:gd fmla="*/ 9 w 43" name="T2"/>
                <a:gd fmla="*/ 72 h 49" name="T3"/>
                <a:gd fmla="*/ 0 w 43" name="T4"/>
                <a:gd fmla="*/ 63 h 49" name="T5"/>
                <a:gd fmla="*/ 0 w 43" name="T6"/>
                <a:gd fmla="*/ 9 h 49" name="T7"/>
                <a:gd fmla="*/ 9 w 43" name="T8"/>
                <a:gd fmla="*/ 0 h 49" name="T9"/>
                <a:gd fmla="*/ 18 w 43" name="T10"/>
                <a:gd fmla="*/ 9 h 49" name="T11"/>
                <a:gd fmla="*/ 18 w 43" name="T12"/>
                <a:gd fmla="*/ 54 h 49" name="T13"/>
                <a:gd fmla="*/ 54 w 43" name="T14"/>
                <a:gd fmla="*/ 54 h 49" name="T15"/>
                <a:gd fmla="*/ 63 w 43" name="T16"/>
                <a:gd fmla="*/ 63 h 49" name="T17"/>
                <a:gd fmla="*/ 54 w 43" name="T18"/>
                <a:gd fmla="*/ 72 h 4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9" w="43">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ysClr lastClr="000000" val="windowText"/>
                </a:solidFill>
              </a:endParaRPr>
            </a:p>
          </p:txBody>
        </p:sp>
      </p:grpSp>
      <p:sp>
        <p:nvSpPr>
          <p:cNvPr id="20499" name="Rectangle 29"/>
          <p:cNvSpPr>
            <a:spLocks noChangeArrowheads="1"/>
          </p:cNvSpPr>
          <p:nvPr/>
        </p:nvSpPr>
        <p:spPr bwMode="auto">
          <a:xfrm>
            <a:off x="611188" y="1851025"/>
            <a:ext cx="187325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000">
                <a:solidFill>
                  <a:sysClr lastClr="000000" val="windowText"/>
                </a:solidFill>
              </a:rPr>
              <a:t>Strengths</a:t>
            </a:r>
          </a:p>
          <a:p>
            <a:pPr algn="r"/>
            <a:r>
              <a:rPr altLang="en-US" b="1" lang="zh-CN" sz="1000">
                <a:solidFill>
                  <a:sysClr lastClr="000000" val="windowText"/>
                </a:solidFill>
              </a:rPr>
              <a:t>We have many PowerPoint templates that has been specifically designed.</a:t>
            </a:r>
          </a:p>
        </p:txBody>
      </p:sp>
      <p:sp>
        <p:nvSpPr>
          <p:cNvPr id="20500" name="Rectangle 30"/>
          <p:cNvSpPr>
            <a:spLocks noChangeArrowheads="1"/>
          </p:cNvSpPr>
          <p:nvPr/>
        </p:nvSpPr>
        <p:spPr bwMode="auto">
          <a:xfrm>
            <a:off x="6669088" y="1851025"/>
            <a:ext cx="187325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ysClr lastClr="000000" val="windowText"/>
                </a:solidFill>
              </a:rPr>
              <a:t>Weakness</a:t>
            </a:r>
          </a:p>
          <a:p>
            <a:r>
              <a:rPr altLang="en-US" b="1" lang="zh-CN" sz="1000">
                <a:solidFill>
                  <a:sysClr lastClr="000000" val="windowText"/>
                </a:solidFill>
              </a:rPr>
              <a:t>We have many PowerPoint templates that has been specifically designed.</a:t>
            </a:r>
          </a:p>
        </p:txBody>
      </p:sp>
      <p:sp>
        <p:nvSpPr>
          <p:cNvPr id="20501" name="Rectangle 31"/>
          <p:cNvSpPr>
            <a:spLocks noChangeArrowheads="1"/>
          </p:cNvSpPr>
          <p:nvPr/>
        </p:nvSpPr>
        <p:spPr bwMode="auto">
          <a:xfrm>
            <a:off x="611188" y="3711575"/>
            <a:ext cx="187325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000">
                <a:solidFill>
                  <a:sysClr lastClr="000000" val="windowText"/>
                </a:solidFill>
              </a:rPr>
              <a:t>Opportunities</a:t>
            </a:r>
          </a:p>
          <a:p>
            <a:pPr algn="r"/>
            <a:r>
              <a:rPr altLang="en-US" b="1" lang="zh-CN" sz="1000">
                <a:solidFill>
                  <a:sysClr lastClr="000000" val="windowText"/>
                </a:solidFill>
              </a:rPr>
              <a:t>We have many PowerPoint templates that has been specifically designed.</a:t>
            </a:r>
          </a:p>
        </p:txBody>
      </p:sp>
      <p:sp>
        <p:nvSpPr>
          <p:cNvPr id="20502" name="Rectangle 32"/>
          <p:cNvSpPr>
            <a:spLocks noChangeArrowheads="1"/>
          </p:cNvSpPr>
          <p:nvPr/>
        </p:nvSpPr>
        <p:spPr bwMode="auto">
          <a:xfrm>
            <a:off x="6669088" y="3730625"/>
            <a:ext cx="187325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ysClr lastClr="000000" val="windowText"/>
                </a:solidFill>
              </a:rPr>
              <a:t>Threats</a:t>
            </a:r>
          </a:p>
          <a:p>
            <a:r>
              <a:rPr altLang="en-US" b="1" lang="zh-CN" sz="1000">
                <a:solidFill>
                  <a:sysClr lastClr="000000" val="windowText"/>
                </a:solidFill>
              </a:rPr>
              <a:t>We have many PowerPoint templates that has been specifically designed.</a:t>
            </a:r>
          </a:p>
        </p:txBody>
      </p:sp>
      <p:sp>
        <p:nvSpPr>
          <p:cNvPr id="36"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目前市场情况分析</a:t>
            </a:r>
          </a:p>
        </p:txBody>
      </p:sp>
      <p:sp>
        <p:nvSpPr>
          <p:cNvPr id="4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500" fill="hold" id="7"/>
                                        <p:tgtEl>
                                          <p:spTgt spid="40"/>
                                        </p:tgtEl>
                                        <p:attrNameLst>
                                          <p:attrName>ppt_x</p:attrName>
                                        </p:attrNameLst>
                                      </p:cBhvr>
                                      <p:tavLst>
                                        <p:tav tm="0">
                                          <p:val>
                                            <p:strVal val="1+#ppt_w/2"/>
                                          </p:val>
                                        </p:tav>
                                        <p:tav tm="100000">
                                          <p:val>
                                            <p:strVal val="#ppt_x"/>
                                          </p:val>
                                        </p:tav>
                                      </p:tavLst>
                                    </p:anim>
                                    <p:anim calcmode="lin" valueType="num">
                                      <p:cBhvr additive="base">
                                        <p:cTn dur="500" fill="hold" id="8"/>
                                        <p:tgtEl>
                                          <p:spTgt spid="4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1"/>
                                        </p:tgtEl>
                                        <p:attrNameLst>
                                          <p:attrName>style.visibility</p:attrName>
                                        </p:attrNameLst>
                                      </p:cBhvr>
                                      <p:to>
                                        <p:strVal val="visible"/>
                                      </p:to>
                                    </p:set>
                                    <p:anim calcmode="lin" valueType="num">
                                      <p:cBhvr additive="base">
                                        <p:cTn dur="500" fill="hold" id="11"/>
                                        <p:tgtEl>
                                          <p:spTgt spid="41"/>
                                        </p:tgtEl>
                                        <p:attrNameLst>
                                          <p:attrName>ppt_x</p:attrName>
                                        </p:attrNameLst>
                                      </p:cBhvr>
                                      <p:tavLst>
                                        <p:tav tm="0">
                                          <p:val>
                                            <p:strVal val="0-#ppt_w/2"/>
                                          </p:val>
                                        </p:tav>
                                        <p:tav tm="100000">
                                          <p:val>
                                            <p:strVal val="#ppt_x"/>
                                          </p:val>
                                        </p:tav>
                                      </p:tavLst>
                                    </p:anim>
                                    <p:anim calcmode="lin" valueType="num">
                                      <p:cBhvr additive="base">
                                        <p:cTn dur="500" fill="hold" id="12"/>
                                        <p:tgtEl>
                                          <p:spTgt spid="4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36"/>
                                        </p:tgtEl>
                                        <p:attrNameLst>
                                          <p:attrName>style.visibility</p:attrName>
                                        </p:attrNameLst>
                                      </p:cBhvr>
                                      <p:to>
                                        <p:strVal val="visible"/>
                                      </p:to>
                                    </p:set>
                                    <p:animEffect filter="fade" transition="in">
                                      <p:cBhvr>
                                        <p:cTn dur="1000" id="16"/>
                                        <p:tgtEl>
                                          <p:spTgt spid="36"/>
                                        </p:tgtEl>
                                      </p:cBhvr>
                                    </p:animEffect>
                                    <p:anim calcmode="lin" valueType="num">
                                      <p:cBhvr>
                                        <p:cTn dur="1000" fill="hold" id="17"/>
                                        <p:tgtEl>
                                          <p:spTgt spid="36"/>
                                        </p:tgtEl>
                                        <p:attrNameLst>
                                          <p:attrName>ppt_x</p:attrName>
                                        </p:attrNameLst>
                                      </p:cBhvr>
                                      <p:tavLst>
                                        <p:tav tm="0">
                                          <p:val>
                                            <p:strVal val="#ppt_x"/>
                                          </p:val>
                                        </p:tav>
                                        <p:tav tm="100000">
                                          <p:val>
                                            <p:strVal val="#ppt_x"/>
                                          </p:val>
                                        </p:tav>
                                      </p:tavLst>
                                    </p:anim>
                                    <p:anim calcmode="lin" valueType="num">
                                      <p:cBhvr>
                                        <p:cTn dur="1000" fill="hold" id="18"/>
                                        <p:tgtEl>
                                          <p:spTgt spid="3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10" presetSubtype="0">
                                  <p:stCondLst>
                                    <p:cond delay="0"/>
                                  </p:stCondLst>
                                  <p:childTnLst>
                                    <p:set>
                                      <p:cBhvr>
                                        <p:cTn dur="1" fill="hold" id="21">
                                          <p:stCondLst>
                                            <p:cond delay="0"/>
                                          </p:stCondLst>
                                        </p:cTn>
                                        <p:tgtEl>
                                          <p:spTgt spid="20486"/>
                                        </p:tgtEl>
                                        <p:attrNameLst>
                                          <p:attrName>style.visibility</p:attrName>
                                        </p:attrNameLst>
                                      </p:cBhvr>
                                      <p:to>
                                        <p:strVal val="visible"/>
                                      </p:to>
                                    </p:set>
                                    <p:animEffect filter="fade" transition="in">
                                      <p:cBhvr>
                                        <p:cTn dur="500" id="22"/>
                                        <p:tgtEl>
                                          <p:spTgt spid="20486"/>
                                        </p:tgtEl>
                                      </p:cBhvr>
                                    </p:animEffect>
                                  </p:childTnLst>
                                </p:cTn>
                              </p:par>
                            </p:childTnLst>
                          </p:cTn>
                        </p:par>
                        <p:par>
                          <p:cTn fill="hold" id="23" nodeType="afterGroup">
                            <p:stCondLst>
                              <p:cond delay="2000"/>
                            </p:stCondLst>
                            <p:childTnLst>
                              <p:par>
                                <p:cTn fill="hold" id="24" nodeType="afterEffect" presetClass="entr" presetID="15" presetSubtype="0">
                                  <p:stCondLst>
                                    <p:cond delay="0"/>
                                  </p:stCondLst>
                                  <p:childTnLst>
                                    <p:set>
                                      <p:cBhvr>
                                        <p:cTn dur="1" fill="hold" id="25">
                                          <p:stCondLst>
                                            <p:cond delay="0"/>
                                          </p:stCondLst>
                                        </p:cTn>
                                        <p:tgtEl>
                                          <p:spTgt spid="2"/>
                                        </p:tgtEl>
                                        <p:attrNameLst>
                                          <p:attrName>style.visibility</p:attrName>
                                        </p:attrNameLst>
                                      </p:cBhvr>
                                      <p:to>
                                        <p:strVal val="visible"/>
                                      </p:to>
                                    </p:set>
                                    <p:anim calcmode="lin" valueType="num">
                                      <p:cBhvr>
                                        <p:cTn dur="1000" fill="hold" id="26"/>
                                        <p:tgtEl>
                                          <p:spTgt spid="2"/>
                                        </p:tgtEl>
                                        <p:attrNameLst>
                                          <p:attrName>ppt_w</p:attrName>
                                        </p:attrNameLst>
                                      </p:cBhvr>
                                      <p:tavLst>
                                        <p:tav tm="0">
                                          <p:val>
                                            <p:fltVal val="0"/>
                                          </p:val>
                                        </p:tav>
                                        <p:tav tm="100000">
                                          <p:val>
                                            <p:strVal val="#ppt_w"/>
                                          </p:val>
                                        </p:tav>
                                      </p:tavLst>
                                    </p:anim>
                                    <p:anim calcmode="lin" valueType="num">
                                      <p:cBhvr>
                                        <p:cTn dur="1000" fill="hold" id="27"/>
                                        <p:tgtEl>
                                          <p:spTgt spid="2"/>
                                        </p:tgtEl>
                                        <p:attrNameLst>
                                          <p:attrName>ppt_h</p:attrName>
                                        </p:attrNameLst>
                                      </p:cBhvr>
                                      <p:tavLst>
                                        <p:tav tm="0">
                                          <p:val>
                                            <p:fltVal val="0"/>
                                          </p:val>
                                        </p:tav>
                                        <p:tav tm="100000">
                                          <p:val>
                                            <p:strVal val="#ppt_h"/>
                                          </p:val>
                                        </p:tav>
                                      </p:tavLst>
                                    </p:anim>
                                    <p:anim calcmode="lin" valueType="num">
                                      <p:cBhvr>
                                        <p:cTn dur="1000" fill="hold" id="28"/>
                                        <p:tgtEl>
                                          <p:spTgt spid="2"/>
                                        </p:tgtEl>
                                        <p:attrNameLst>
                                          <p:attrName>ppt_x</p:attrName>
                                        </p:attrNameLst>
                                      </p:cBhvr>
                                      <p:tavLst>
                                        <p:tav fmla="#ppt_x+(cos(-2*pi*(1-$))*-#ppt_x-sin(-2*pi*(1-$))*(1-#ppt_y))*(1-$)" tm="0">
                                          <p:val>
                                            <p:fltVal val="0"/>
                                          </p:val>
                                        </p:tav>
                                        <p:tav tm="100000">
                                          <p:val>
                                            <p:fltVal val="1"/>
                                          </p:val>
                                        </p:tav>
                                      </p:tavLst>
                                    </p:anim>
                                    <p:anim calcmode="lin" valueType="num">
                                      <p:cBhvr>
                                        <p:cTn dur="1000" fill="hold" id="29"/>
                                        <p:tgtEl>
                                          <p:spTgt spid="2"/>
                                        </p:tgtEl>
                                        <p:attrNameLst>
                                          <p:attrName>ppt_y</p:attrName>
                                        </p:attrNameLst>
                                      </p:cBhvr>
                                      <p:tavLst>
                                        <p:tav fmla="#ppt_y+(sin(-2*pi*(1-$))*-#ppt_x+cos(-2*pi*(1-$))*(1-#ppt_y))*(1-$)" tm="0">
                                          <p:val>
                                            <p:fltVal val="0"/>
                                          </p:val>
                                        </p:tav>
                                        <p:tav tm="100000">
                                          <p:val>
                                            <p:fltVal val="1"/>
                                          </p:val>
                                        </p:tav>
                                      </p:tavLst>
                                    </p:anim>
                                  </p:childTnLst>
                                </p:cTn>
                              </p:par>
                            </p:childTnLst>
                          </p:cTn>
                        </p:par>
                        <p:par>
                          <p:cTn fill="hold" id="30" nodeType="afterGroup">
                            <p:stCondLst>
                              <p:cond delay="3000"/>
                            </p:stCondLst>
                            <p:childTnLst>
                              <p:par>
                                <p:cTn fill="hold" id="31" nodeType="afterEffect" presetClass="entr" presetID="42" presetSubtype="0">
                                  <p:stCondLst>
                                    <p:cond delay="0"/>
                                  </p:stCondLst>
                                  <p:childTnLst>
                                    <p:set>
                                      <p:cBhvr>
                                        <p:cTn dur="1" fill="hold" id="32">
                                          <p:stCondLst>
                                            <p:cond delay="0"/>
                                          </p:stCondLst>
                                        </p:cTn>
                                        <p:tgtEl>
                                          <p:spTgt spid="20496"/>
                                        </p:tgtEl>
                                        <p:attrNameLst>
                                          <p:attrName>style.visibility</p:attrName>
                                        </p:attrNameLst>
                                      </p:cBhvr>
                                      <p:to>
                                        <p:strVal val="visible"/>
                                      </p:to>
                                    </p:set>
                                    <p:animEffect filter="fade" transition="in">
                                      <p:cBhvr>
                                        <p:cTn dur="1000" id="33"/>
                                        <p:tgtEl>
                                          <p:spTgt spid="20496"/>
                                        </p:tgtEl>
                                      </p:cBhvr>
                                    </p:animEffect>
                                    <p:anim calcmode="lin" valueType="num">
                                      <p:cBhvr>
                                        <p:cTn dur="1000" fill="hold" id="34"/>
                                        <p:tgtEl>
                                          <p:spTgt spid="20496"/>
                                        </p:tgtEl>
                                        <p:attrNameLst>
                                          <p:attrName>ppt_x</p:attrName>
                                        </p:attrNameLst>
                                      </p:cBhvr>
                                      <p:tavLst>
                                        <p:tav tm="0">
                                          <p:val>
                                            <p:strVal val="#ppt_x"/>
                                          </p:val>
                                        </p:tav>
                                        <p:tav tm="100000">
                                          <p:val>
                                            <p:strVal val="#ppt_x"/>
                                          </p:val>
                                        </p:tav>
                                      </p:tavLst>
                                    </p:anim>
                                    <p:anim calcmode="lin" valueType="num">
                                      <p:cBhvr>
                                        <p:cTn dur="1000" fill="hold" id="35"/>
                                        <p:tgtEl>
                                          <p:spTgt spid="20496"/>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20499"/>
                                        </p:tgtEl>
                                        <p:attrNameLst>
                                          <p:attrName>style.visibility</p:attrName>
                                        </p:attrNameLst>
                                      </p:cBhvr>
                                      <p:to>
                                        <p:strVal val="visible"/>
                                      </p:to>
                                    </p:set>
                                    <p:animEffect filter="fade" transition="in">
                                      <p:cBhvr>
                                        <p:cTn dur="1000" id="38"/>
                                        <p:tgtEl>
                                          <p:spTgt spid="20499"/>
                                        </p:tgtEl>
                                      </p:cBhvr>
                                    </p:animEffect>
                                    <p:anim calcmode="lin" valueType="num">
                                      <p:cBhvr>
                                        <p:cTn dur="1000" fill="hold" id="39"/>
                                        <p:tgtEl>
                                          <p:spTgt spid="20499"/>
                                        </p:tgtEl>
                                        <p:attrNameLst>
                                          <p:attrName>ppt_x</p:attrName>
                                        </p:attrNameLst>
                                      </p:cBhvr>
                                      <p:tavLst>
                                        <p:tav tm="0">
                                          <p:val>
                                            <p:strVal val="#ppt_x"/>
                                          </p:val>
                                        </p:tav>
                                        <p:tav tm="100000">
                                          <p:val>
                                            <p:strVal val="#ppt_x"/>
                                          </p:val>
                                        </p:tav>
                                      </p:tavLst>
                                    </p:anim>
                                    <p:anim calcmode="lin" valueType="num">
                                      <p:cBhvr>
                                        <p:cTn dur="1000" fill="hold" id="40"/>
                                        <p:tgtEl>
                                          <p:spTgt spid="20499"/>
                                        </p:tgtEl>
                                        <p:attrNameLst>
                                          <p:attrName>ppt_y</p:attrName>
                                        </p:attrNameLst>
                                      </p:cBhvr>
                                      <p:tavLst>
                                        <p:tav tm="0">
                                          <p:val>
                                            <p:strVal val="#ppt_y+.1"/>
                                          </p:val>
                                        </p:tav>
                                        <p:tav tm="100000">
                                          <p:val>
                                            <p:strVal val="#ppt_y"/>
                                          </p:val>
                                        </p:tav>
                                      </p:tavLst>
                                    </p:anim>
                                  </p:childTnLst>
                                </p:cTn>
                              </p:par>
                              <p:par>
                                <p:cTn fill="hold" id="41" nodeType="withEffect" presetClass="entr" presetID="15" presetSubtype="0">
                                  <p:stCondLst>
                                    <p:cond delay="0"/>
                                  </p:stCondLst>
                                  <p:childTnLst>
                                    <p:set>
                                      <p:cBhvr>
                                        <p:cTn dur="1" fill="hold" id="42">
                                          <p:stCondLst>
                                            <p:cond delay="0"/>
                                          </p:stCondLst>
                                        </p:cTn>
                                        <p:tgtEl>
                                          <p:spTgt spid="3"/>
                                        </p:tgtEl>
                                        <p:attrNameLst>
                                          <p:attrName>style.visibility</p:attrName>
                                        </p:attrNameLst>
                                      </p:cBhvr>
                                      <p:to>
                                        <p:strVal val="visible"/>
                                      </p:to>
                                    </p:set>
                                    <p:anim calcmode="lin" valueType="num">
                                      <p:cBhvr>
                                        <p:cTn dur="1000" fill="hold" id="43"/>
                                        <p:tgtEl>
                                          <p:spTgt spid="3"/>
                                        </p:tgtEl>
                                        <p:attrNameLst>
                                          <p:attrName>ppt_w</p:attrName>
                                        </p:attrNameLst>
                                      </p:cBhvr>
                                      <p:tavLst>
                                        <p:tav tm="0">
                                          <p:val>
                                            <p:fltVal val="0"/>
                                          </p:val>
                                        </p:tav>
                                        <p:tav tm="100000">
                                          <p:val>
                                            <p:strVal val="#ppt_w"/>
                                          </p:val>
                                        </p:tav>
                                      </p:tavLst>
                                    </p:anim>
                                    <p:anim calcmode="lin" valueType="num">
                                      <p:cBhvr>
                                        <p:cTn dur="1000" fill="hold" id="44"/>
                                        <p:tgtEl>
                                          <p:spTgt spid="3"/>
                                        </p:tgtEl>
                                        <p:attrNameLst>
                                          <p:attrName>ppt_h</p:attrName>
                                        </p:attrNameLst>
                                      </p:cBhvr>
                                      <p:tavLst>
                                        <p:tav tm="0">
                                          <p:val>
                                            <p:fltVal val="0"/>
                                          </p:val>
                                        </p:tav>
                                        <p:tav tm="100000">
                                          <p:val>
                                            <p:strVal val="#ppt_h"/>
                                          </p:val>
                                        </p:tav>
                                      </p:tavLst>
                                    </p:anim>
                                    <p:anim calcmode="lin" valueType="num">
                                      <p:cBhvr>
                                        <p:cTn dur="1000" fill="hold" id="45"/>
                                        <p:tgtEl>
                                          <p:spTgt spid="3"/>
                                        </p:tgtEl>
                                        <p:attrNameLst>
                                          <p:attrName>ppt_x</p:attrName>
                                        </p:attrNameLst>
                                      </p:cBhvr>
                                      <p:tavLst>
                                        <p:tav fmla="#ppt_x+(cos(-2*pi*(1-$))*-#ppt_x-sin(-2*pi*(1-$))*(1-#ppt_y))*(1-$)" tm="0">
                                          <p:val>
                                            <p:fltVal val="0"/>
                                          </p:val>
                                        </p:tav>
                                        <p:tav tm="100000">
                                          <p:val>
                                            <p:fltVal val="1"/>
                                          </p:val>
                                        </p:tav>
                                      </p:tavLst>
                                    </p:anim>
                                    <p:anim calcmode="lin" valueType="num">
                                      <p:cBhvr>
                                        <p:cTn dur="1000" fill="hold" id="46"/>
                                        <p:tgtEl>
                                          <p:spTgt spid="3"/>
                                        </p:tgtEl>
                                        <p:attrNameLst>
                                          <p:attrName>ppt_y</p:attrName>
                                        </p:attrNameLst>
                                      </p:cBhvr>
                                      <p:tavLst>
                                        <p:tav fmla="#ppt_y+(sin(-2*pi*(1-$))*-#ppt_x+cos(-2*pi*(1-$))*(1-#ppt_y))*(1-$)" tm="0">
                                          <p:val>
                                            <p:fltVal val="0"/>
                                          </p:val>
                                        </p:tav>
                                        <p:tav tm="100000">
                                          <p:val>
                                            <p:fltVal val="1"/>
                                          </p:val>
                                        </p:tav>
                                      </p:tavLst>
                                    </p:anim>
                                  </p:childTnLst>
                                </p:cTn>
                              </p:par>
                            </p:childTnLst>
                          </p:cTn>
                        </p:par>
                        <p:par>
                          <p:cTn fill="hold" id="47" nodeType="afterGroup">
                            <p:stCondLst>
                              <p:cond delay="4000"/>
                            </p:stCondLst>
                            <p:childTnLst>
                              <p:par>
                                <p:cTn fill="hold" id="48" nodeType="afterEffect" presetClass="entr" presetID="42" presetSubtype="0">
                                  <p:stCondLst>
                                    <p:cond delay="0"/>
                                  </p:stCondLst>
                                  <p:childTnLst>
                                    <p:set>
                                      <p:cBhvr>
                                        <p:cTn dur="1" fill="hold" id="49">
                                          <p:stCondLst>
                                            <p:cond delay="0"/>
                                          </p:stCondLst>
                                        </p:cTn>
                                        <p:tgtEl>
                                          <p:spTgt spid="20498"/>
                                        </p:tgtEl>
                                        <p:attrNameLst>
                                          <p:attrName>style.visibility</p:attrName>
                                        </p:attrNameLst>
                                      </p:cBhvr>
                                      <p:to>
                                        <p:strVal val="visible"/>
                                      </p:to>
                                    </p:set>
                                    <p:animEffect filter="fade" transition="in">
                                      <p:cBhvr>
                                        <p:cTn dur="1000" id="50"/>
                                        <p:tgtEl>
                                          <p:spTgt spid="20498"/>
                                        </p:tgtEl>
                                      </p:cBhvr>
                                    </p:animEffect>
                                    <p:anim calcmode="lin" valueType="num">
                                      <p:cBhvr>
                                        <p:cTn dur="1000" fill="hold" id="51"/>
                                        <p:tgtEl>
                                          <p:spTgt spid="20498"/>
                                        </p:tgtEl>
                                        <p:attrNameLst>
                                          <p:attrName>ppt_x</p:attrName>
                                        </p:attrNameLst>
                                      </p:cBhvr>
                                      <p:tavLst>
                                        <p:tav tm="0">
                                          <p:val>
                                            <p:strVal val="#ppt_x"/>
                                          </p:val>
                                        </p:tav>
                                        <p:tav tm="100000">
                                          <p:val>
                                            <p:strVal val="#ppt_x"/>
                                          </p:val>
                                        </p:tav>
                                      </p:tavLst>
                                    </p:anim>
                                    <p:anim calcmode="lin" valueType="num">
                                      <p:cBhvr>
                                        <p:cTn dur="1000" fill="hold" id="52"/>
                                        <p:tgtEl>
                                          <p:spTgt spid="20498"/>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20500"/>
                                        </p:tgtEl>
                                        <p:attrNameLst>
                                          <p:attrName>style.visibility</p:attrName>
                                        </p:attrNameLst>
                                      </p:cBhvr>
                                      <p:to>
                                        <p:strVal val="visible"/>
                                      </p:to>
                                    </p:set>
                                    <p:animEffect filter="fade" transition="in">
                                      <p:cBhvr>
                                        <p:cTn dur="1000" id="55"/>
                                        <p:tgtEl>
                                          <p:spTgt spid="20500"/>
                                        </p:tgtEl>
                                      </p:cBhvr>
                                    </p:animEffect>
                                    <p:anim calcmode="lin" valueType="num">
                                      <p:cBhvr>
                                        <p:cTn dur="1000" fill="hold" id="56"/>
                                        <p:tgtEl>
                                          <p:spTgt spid="20500"/>
                                        </p:tgtEl>
                                        <p:attrNameLst>
                                          <p:attrName>ppt_x</p:attrName>
                                        </p:attrNameLst>
                                      </p:cBhvr>
                                      <p:tavLst>
                                        <p:tav tm="0">
                                          <p:val>
                                            <p:strVal val="#ppt_x"/>
                                          </p:val>
                                        </p:tav>
                                        <p:tav tm="100000">
                                          <p:val>
                                            <p:strVal val="#ppt_x"/>
                                          </p:val>
                                        </p:tav>
                                      </p:tavLst>
                                    </p:anim>
                                    <p:anim calcmode="lin" valueType="num">
                                      <p:cBhvr>
                                        <p:cTn dur="1000" fill="hold" id="57"/>
                                        <p:tgtEl>
                                          <p:spTgt spid="20500"/>
                                        </p:tgtEl>
                                        <p:attrNameLst>
                                          <p:attrName>ppt_y</p:attrName>
                                        </p:attrNameLst>
                                      </p:cBhvr>
                                      <p:tavLst>
                                        <p:tav tm="0">
                                          <p:val>
                                            <p:strVal val="#ppt_y+.1"/>
                                          </p:val>
                                        </p:tav>
                                        <p:tav tm="100000">
                                          <p:val>
                                            <p:strVal val="#ppt_y"/>
                                          </p:val>
                                        </p:tav>
                                      </p:tavLst>
                                    </p:anim>
                                  </p:childTnLst>
                                </p:cTn>
                              </p:par>
                              <p:par>
                                <p:cTn fill="hold" id="58" nodeType="withEffect" presetClass="entr" presetID="15" presetSubtype="0">
                                  <p:stCondLst>
                                    <p:cond delay="0"/>
                                  </p:stCondLst>
                                  <p:childTnLst>
                                    <p:set>
                                      <p:cBhvr>
                                        <p:cTn dur="1" fill="hold" id="59">
                                          <p:stCondLst>
                                            <p:cond delay="0"/>
                                          </p:stCondLst>
                                        </p:cTn>
                                        <p:tgtEl>
                                          <p:spTgt spid="4"/>
                                        </p:tgtEl>
                                        <p:attrNameLst>
                                          <p:attrName>style.visibility</p:attrName>
                                        </p:attrNameLst>
                                      </p:cBhvr>
                                      <p:to>
                                        <p:strVal val="visible"/>
                                      </p:to>
                                    </p:set>
                                    <p:anim calcmode="lin" valueType="num">
                                      <p:cBhvr>
                                        <p:cTn dur="1000" fill="hold" id="60"/>
                                        <p:tgtEl>
                                          <p:spTgt spid="4"/>
                                        </p:tgtEl>
                                        <p:attrNameLst>
                                          <p:attrName>ppt_w</p:attrName>
                                        </p:attrNameLst>
                                      </p:cBhvr>
                                      <p:tavLst>
                                        <p:tav tm="0">
                                          <p:val>
                                            <p:fltVal val="0"/>
                                          </p:val>
                                        </p:tav>
                                        <p:tav tm="100000">
                                          <p:val>
                                            <p:strVal val="#ppt_w"/>
                                          </p:val>
                                        </p:tav>
                                      </p:tavLst>
                                    </p:anim>
                                    <p:anim calcmode="lin" valueType="num">
                                      <p:cBhvr>
                                        <p:cTn dur="1000" fill="hold" id="61"/>
                                        <p:tgtEl>
                                          <p:spTgt spid="4"/>
                                        </p:tgtEl>
                                        <p:attrNameLst>
                                          <p:attrName>ppt_h</p:attrName>
                                        </p:attrNameLst>
                                      </p:cBhvr>
                                      <p:tavLst>
                                        <p:tav tm="0">
                                          <p:val>
                                            <p:fltVal val="0"/>
                                          </p:val>
                                        </p:tav>
                                        <p:tav tm="100000">
                                          <p:val>
                                            <p:strVal val="#ppt_h"/>
                                          </p:val>
                                        </p:tav>
                                      </p:tavLst>
                                    </p:anim>
                                    <p:anim calcmode="lin" valueType="num">
                                      <p:cBhvr>
                                        <p:cTn dur="1000" fill="hold" id="62"/>
                                        <p:tgtEl>
                                          <p:spTgt spid="4"/>
                                        </p:tgtEl>
                                        <p:attrNameLst>
                                          <p:attrName>ppt_x</p:attrName>
                                        </p:attrNameLst>
                                      </p:cBhvr>
                                      <p:tavLst>
                                        <p:tav fmla="#ppt_x+(cos(-2*pi*(1-$))*-#ppt_x-sin(-2*pi*(1-$))*(1-#ppt_y))*(1-$)" tm="0">
                                          <p:val>
                                            <p:fltVal val="0"/>
                                          </p:val>
                                        </p:tav>
                                        <p:tav tm="100000">
                                          <p:val>
                                            <p:fltVal val="1"/>
                                          </p:val>
                                        </p:tav>
                                      </p:tavLst>
                                    </p:anim>
                                    <p:anim calcmode="lin" valueType="num">
                                      <p:cBhvr>
                                        <p:cTn dur="1000" fill="hold" id="63"/>
                                        <p:tgtEl>
                                          <p:spTgt spid="4"/>
                                        </p:tgtEl>
                                        <p:attrNameLst>
                                          <p:attrName>ppt_y</p:attrName>
                                        </p:attrNameLst>
                                      </p:cBhvr>
                                      <p:tavLst>
                                        <p:tav fmla="#ppt_y+(sin(-2*pi*(1-$))*-#ppt_x+cos(-2*pi*(1-$))*(1-#ppt_y))*(1-$)" tm="0">
                                          <p:val>
                                            <p:fltVal val="0"/>
                                          </p:val>
                                        </p:tav>
                                        <p:tav tm="100000">
                                          <p:val>
                                            <p:fltVal val="1"/>
                                          </p:val>
                                        </p:tav>
                                      </p:tavLst>
                                    </p:anim>
                                  </p:childTnLst>
                                </p:cTn>
                              </p:par>
                            </p:childTnLst>
                          </p:cTn>
                        </p:par>
                        <p:par>
                          <p:cTn fill="hold" id="64" nodeType="afterGroup">
                            <p:stCondLst>
                              <p:cond delay="5000"/>
                            </p:stCondLst>
                            <p:childTnLst>
                              <p:par>
                                <p:cTn fill="hold" grpId="0" id="65" nodeType="afterEffect" presetClass="entr" presetID="42" presetSubtype="0">
                                  <p:stCondLst>
                                    <p:cond delay="0"/>
                                  </p:stCondLst>
                                  <p:childTnLst>
                                    <p:set>
                                      <p:cBhvr>
                                        <p:cTn dur="1" fill="hold" id="66">
                                          <p:stCondLst>
                                            <p:cond delay="0"/>
                                          </p:stCondLst>
                                        </p:cTn>
                                        <p:tgtEl>
                                          <p:spTgt spid="20501"/>
                                        </p:tgtEl>
                                        <p:attrNameLst>
                                          <p:attrName>style.visibility</p:attrName>
                                        </p:attrNameLst>
                                      </p:cBhvr>
                                      <p:to>
                                        <p:strVal val="visible"/>
                                      </p:to>
                                    </p:set>
                                    <p:animEffect filter="fade" transition="in">
                                      <p:cBhvr>
                                        <p:cTn dur="1000" id="67"/>
                                        <p:tgtEl>
                                          <p:spTgt spid="20501"/>
                                        </p:tgtEl>
                                      </p:cBhvr>
                                    </p:animEffect>
                                    <p:anim calcmode="lin" valueType="num">
                                      <p:cBhvr>
                                        <p:cTn dur="1000" fill="hold" id="68"/>
                                        <p:tgtEl>
                                          <p:spTgt spid="20501"/>
                                        </p:tgtEl>
                                        <p:attrNameLst>
                                          <p:attrName>ppt_x</p:attrName>
                                        </p:attrNameLst>
                                      </p:cBhvr>
                                      <p:tavLst>
                                        <p:tav tm="0">
                                          <p:val>
                                            <p:strVal val="#ppt_x"/>
                                          </p:val>
                                        </p:tav>
                                        <p:tav tm="100000">
                                          <p:val>
                                            <p:strVal val="#ppt_x"/>
                                          </p:val>
                                        </p:tav>
                                      </p:tavLst>
                                    </p:anim>
                                    <p:anim calcmode="lin" valueType="num">
                                      <p:cBhvr>
                                        <p:cTn dur="1000" fill="hold" id="69"/>
                                        <p:tgtEl>
                                          <p:spTgt spid="20501"/>
                                        </p:tgtEl>
                                        <p:attrNameLst>
                                          <p:attrName>ppt_y</p:attrName>
                                        </p:attrNameLst>
                                      </p:cBhvr>
                                      <p:tavLst>
                                        <p:tav tm="0">
                                          <p:val>
                                            <p:strVal val="#ppt_y+.1"/>
                                          </p:val>
                                        </p:tav>
                                        <p:tav tm="100000">
                                          <p:val>
                                            <p:strVal val="#ppt_y"/>
                                          </p:val>
                                        </p:tav>
                                      </p:tavLst>
                                    </p:anim>
                                  </p:childTnLst>
                                </p:cTn>
                              </p:par>
                              <p:par>
                                <p:cTn fill="hold" id="70" nodeType="withEffect" presetClass="entr" presetID="42" presetSubtype="0">
                                  <p:stCondLst>
                                    <p:cond delay="0"/>
                                  </p:stCondLst>
                                  <p:childTnLst>
                                    <p:set>
                                      <p:cBhvr>
                                        <p:cTn dur="1" fill="hold" id="71">
                                          <p:stCondLst>
                                            <p:cond delay="0"/>
                                          </p:stCondLst>
                                        </p:cTn>
                                        <p:tgtEl>
                                          <p:spTgt spid="20497"/>
                                        </p:tgtEl>
                                        <p:attrNameLst>
                                          <p:attrName>style.visibility</p:attrName>
                                        </p:attrNameLst>
                                      </p:cBhvr>
                                      <p:to>
                                        <p:strVal val="visible"/>
                                      </p:to>
                                    </p:set>
                                    <p:animEffect filter="fade" transition="in">
                                      <p:cBhvr>
                                        <p:cTn dur="1000" id="72"/>
                                        <p:tgtEl>
                                          <p:spTgt spid="20497"/>
                                        </p:tgtEl>
                                      </p:cBhvr>
                                    </p:animEffect>
                                    <p:anim calcmode="lin" valueType="num">
                                      <p:cBhvr>
                                        <p:cTn dur="1000" fill="hold" id="73"/>
                                        <p:tgtEl>
                                          <p:spTgt spid="20497"/>
                                        </p:tgtEl>
                                        <p:attrNameLst>
                                          <p:attrName>ppt_x</p:attrName>
                                        </p:attrNameLst>
                                      </p:cBhvr>
                                      <p:tavLst>
                                        <p:tav tm="0">
                                          <p:val>
                                            <p:strVal val="#ppt_x"/>
                                          </p:val>
                                        </p:tav>
                                        <p:tav tm="100000">
                                          <p:val>
                                            <p:strVal val="#ppt_x"/>
                                          </p:val>
                                        </p:tav>
                                      </p:tavLst>
                                    </p:anim>
                                    <p:anim calcmode="lin" valueType="num">
                                      <p:cBhvr>
                                        <p:cTn dur="1000" fill="hold" id="74"/>
                                        <p:tgtEl>
                                          <p:spTgt spid="20497"/>
                                        </p:tgtEl>
                                        <p:attrNameLst>
                                          <p:attrName>ppt_y</p:attrName>
                                        </p:attrNameLst>
                                      </p:cBhvr>
                                      <p:tavLst>
                                        <p:tav tm="0">
                                          <p:val>
                                            <p:strVal val="#ppt_y+.1"/>
                                          </p:val>
                                        </p:tav>
                                        <p:tav tm="100000">
                                          <p:val>
                                            <p:strVal val="#ppt_y"/>
                                          </p:val>
                                        </p:tav>
                                      </p:tavLst>
                                    </p:anim>
                                  </p:childTnLst>
                                </p:cTn>
                              </p:par>
                              <p:par>
                                <p:cTn fill="hold" id="75" nodeType="withEffect" presetClass="entr" presetID="15" presetSubtype="0">
                                  <p:stCondLst>
                                    <p:cond delay="0"/>
                                  </p:stCondLst>
                                  <p:childTnLst>
                                    <p:set>
                                      <p:cBhvr>
                                        <p:cTn dur="1" fill="hold" id="76">
                                          <p:stCondLst>
                                            <p:cond delay="0"/>
                                          </p:stCondLst>
                                        </p:cTn>
                                        <p:tgtEl>
                                          <p:spTgt spid="5"/>
                                        </p:tgtEl>
                                        <p:attrNameLst>
                                          <p:attrName>style.visibility</p:attrName>
                                        </p:attrNameLst>
                                      </p:cBhvr>
                                      <p:to>
                                        <p:strVal val="visible"/>
                                      </p:to>
                                    </p:set>
                                    <p:anim calcmode="lin" valueType="num">
                                      <p:cBhvr>
                                        <p:cTn dur="1000" fill="hold" id="77"/>
                                        <p:tgtEl>
                                          <p:spTgt spid="5"/>
                                        </p:tgtEl>
                                        <p:attrNameLst>
                                          <p:attrName>ppt_w</p:attrName>
                                        </p:attrNameLst>
                                      </p:cBhvr>
                                      <p:tavLst>
                                        <p:tav tm="0">
                                          <p:val>
                                            <p:fltVal val="0"/>
                                          </p:val>
                                        </p:tav>
                                        <p:tav tm="100000">
                                          <p:val>
                                            <p:strVal val="#ppt_w"/>
                                          </p:val>
                                        </p:tav>
                                      </p:tavLst>
                                    </p:anim>
                                    <p:anim calcmode="lin" valueType="num">
                                      <p:cBhvr>
                                        <p:cTn dur="1000" fill="hold" id="78"/>
                                        <p:tgtEl>
                                          <p:spTgt spid="5"/>
                                        </p:tgtEl>
                                        <p:attrNameLst>
                                          <p:attrName>ppt_h</p:attrName>
                                        </p:attrNameLst>
                                      </p:cBhvr>
                                      <p:tavLst>
                                        <p:tav tm="0">
                                          <p:val>
                                            <p:fltVal val="0"/>
                                          </p:val>
                                        </p:tav>
                                        <p:tav tm="100000">
                                          <p:val>
                                            <p:strVal val="#ppt_h"/>
                                          </p:val>
                                        </p:tav>
                                      </p:tavLst>
                                    </p:anim>
                                    <p:anim calcmode="lin" valueType="num">
                                      <p:cBhvr>
                                        <p:cTn dur="1000" fill="hold" id="79"/>
                                        <p:tgtEl>
                                          <p:spTgt spid="5"/>
                                        </p:tgtEl>
                                        <p:attrNameLst>
                                          <p:attrName>ppt_x</p:attrName>
                                        </p:attrNameLst>
                                      </p:cBhvr>
                                      <p:tavLst>
                                        <p:tav fmla="#ppt_x+(cos(-2*pi*(1-$))*-#ppt_x-sin(-2*pi*(1-$))*(1-#ppt_y))*(1-$)" tm="0">
                                          <p:val>
                                            <p:fltVal val="0"/>
                                          </p:val>
                                        </p:tav>
                                        <p:tav tm="100000">
                                          <p:val>
                                            <p:fltVal val="1"/>
                                          </p:val>
                                        </p:tav>
                                      </p:tavLst>
                                    </p:anim>
                                    <p:anim calcmode="lin" valueType="num">
                                      <p:cBhvr>
                                        <p:cTn dur="1000" fill="hold" id="80"/>
                                        <p:tgtEl>
                                          <p:spTgt spid="5"/>
                                        </p:tgtEl>
                                        <p:attrNameLst>
                                          <p:attrName>ppt_y</p:attrName>
                                        </p:attrNameLst>
                                      </p:cBhvr>
                                      <p:tavLst>
                                        <p:tav fmla="#ppt_y+(sin(-2*pi*(1-$))*-#ppt_x+cos(-2*pi*(1-$))*(1-#ppt_y))*(1-$)" tm="0">
                                          <p:val>
                                            <p:fltVal val="0"/>
                                          </p:val>
                                        </p:tav>
                                        <p:tav tm="100000">
                                          <p:val>
                                            <p:fltVal val="1"/>
                                          </p:val>
                                        </p:tav>
                                      </p:tavLst>
                                    </p:anim>
                                  </p:childTnLst>
                                </p:cTn>
                              </p:par>
                            </p:childTnLst>
                          </p:cTn>
                        </p:par>
                        <p:par>
                          <p:cTn fill="hold" id="81" nodeType="afterGroup">
                            <p:stCondLst>
                              <p:cond delay="6000"/>
                            </p:stCondLst>
                            <p:childTnLst>
                              <p:par>
                                <p:cTn fill="hold" id="82" nodeType="afterEffect" presetClass="entr" presetID="42" presetSubtype="0">
                                  <p:stCondLst>
                                    <p:cond delay="0"/>
                                  </p:stCondLst>
                                  <p:childTnLst>
                                    <p:set>
                                      <p:cBhvr>
                                        <p:cTn dur="1" fill="hold" id="83">
                                          <p:stCondLst>
                                            <p:cond delay="0"/>
                                          </p:stCondLst>
                                        </p:cTn>
                                        <p:tgtEl>
                                          <p:spTgt spid="20495"/>
                                        </p:tgtEl>
                                        <p:attrNameLst>
                                          <p:attrName>style.visibility</p:attrName>
                                        </p:attrNameLst>
                                      </p:cBhvr>
                                      <p:to>
                                        <p:strVal val="visible"/>
                                      </p:to>
                                    </p:set>
                                    <p:animEffect filter="fade" transition="in">
                                      <p:cBhvr>
                                        <p:cTn dur="1000" id="84"/>
                                        <p:tgtEl>
                                          <p:spTgt spid="20495"/>
                                        </p:tgtEl>
                                      </p:cBhvr>
                                    </p:animEffect>
                                    <p:anim calcmode="lin" valueType="num">
                                      <p:cBhvr>
                                        <p:cTn dur="1000" fill="hold" id="85"/>
                                        <p:tgtEl>
                                          <p:spTgt spid="20495"/>
                                        </p:tgtEl>
                                        <p:attrNameLst>
                                          <p:attrName>ppt_x</p:attrName>
                                        </p:attrNameLst>
                                      </p:cBhvr>
                                      <p:tavLst>
                                        <p:tav tm="0">
                                          <p:val>
                                            <p:strVal val="#ppt_x"/>
                                          </p:val>
                                        </p:tav>
                                        <p:tav tm="100000">
                                          <p:val>
                                            <p:strVal val="#ppt_x"/>
                                          </p:val>
                                        </p:tav>
                                      </p:tavLst>
                                    </p:anim>
                                    <p:anim calcmode="lin" valueType="num">
                                      <p:cBhvr>
                                        <p:cTn dur="1000" fill="hold" id="86"/>
                                        <p:tgtEl>
                                          <p:spTgt spid="20495"/>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0"/>
                                  </p:stCondLst>
                                  <p:childTnLst>
                                    <p:set>
                                      <p:cBhvr>
                                        <p:cTn dur="1" fill="hold" id="88">
                                          <p:stCondLst>
                                            <p:cond delay="0"/>
                                          </p:stCondLst>
                                        </p:cTn>
                                        <p:tgtEl>
                                          <p:spTgt spid="20502"/>
                                        </p:tgtEl>
                                        <p:attrNameLst>
                                          <p:attrName>style.visibility</p:attrName>
                                        </p:attrNameLst>
                                      </p:cBhvr>
                                      <p:to>
                                        <p:strVal val="visible"/>
                                      </p:to>
                                    </p:set>
                                    <p:animEffect filter="fade" transition="in">
                                      <p:cBhvr>
                                        <p:cTn dur="1000" id="89"/>
                                        <p:tgtEl>
                                          <p:spTgt spid="20502"/>
                                        </p:tgtEl>
                                      </p:cBhvr>
                                    </p:animEffect>
                                    <p:anim calcmode="lin" valueType="num">
                                      <p:cBhvr>
                                        <p:cTn dur="1000" fill="hold" id="90"/>
                                        <p:tgtEl>
                                          <p:spTgt spid="20502"/>
                                        </p:tgtEl>
                                        <p:attrNameLst>
                                          <p:attrName>ppt_x</p:attrName>
                                        </p:attrNameLst>
                                      </p:cBhvr>
                                      <p:tavLst>
                                        <p:tav tm="0">
                                          <p:val>
                                            <p:strVal val="#ppt_x"/>
                                          </p:val>
                                        </p:tav>
                                        <p:tav tm="100000">
                                          <p:val>
                                            <p:strVal val="#ppt_x"/>
                                          </p:val>
                                        </p:tav>
                                      </p:tavLst>
                                    </p:anim>
                                    <p:anim calcmode="lin" valueType="num">
                                      <p:cBhvr>
                                        <p:cTn dur="1000" fill="hold" id="91"/>
                                        <p:tgtEl>
                                          <p:spTgt spid="2050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6"/>
      <p:bldP grpId="0" spid="20499"/>
      <p:bldP grpId="0" spid="20500"/>
      <p:bldP grpId="0" spid="20501"/>
      <p:bldP grpId="0" spid="20502"/>
      <p:bldP grpId="0" spid="36"/>
      <p:bldP grpId="0" spid="40"/>
      <p:bldP grpId="0" spid="4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altLang="en-US" lang="zh-CN" sz="1700">
              <a:solidFill>
                <a:srgbClr val="1F497D"/>
              </a:solidFill>
            </a:endParaRPr>
          </a:p>
        </p:txBody>
      </p:sp>
      <p:sp>
        <p:nvSpPr>
          <p:cNvPr id="11" name="矩形 10"/>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altLang="en-US" lang="zh-CN" sz="1700">
              <a:solidFill>
                <a:srgbClr val="1F497D"/>
              </a:solidFill>
            </a:endParaRPr>
          </a:p>
        </p:txBody>
      </p:sp>
      <p:sp>
        <p:nvSpPr>
          <p:cNvPr id="12" name="TextBox 11"/>
          <p:cNvSpPr txBox="1"/>
          <p:nvPr/>
        </p:nvSpPr>
        <p:spPr>
          <a:xfrm>
            <a:off x="2500251" y="1744304"/>
            <a:ext cx="1687830" cy="1554480"/>
          </a:xfrm>
          <a:prstGeom prst="rect">
            <a:avLst/>
          </a:prstGeom>
          <a:noFill/>
        </p:spPr>
        <p:txBody>
          <a:bodyPr rtlCol="0" wrap="none">
            <a:spAutoFit/>
          </a:bodyPr>
          <a:lstStyle/>
          <a:p>
            <a:pPr algn="r" defTabSz="913765"/>
            <a:r>
              <a:rPr altLang="zh-CN" b="1" lang="en-US" smtClean="0" sz="9600">
                <a:solidFill>
                  <a:schemeClr val="bg1"/>
                </a:solidFill>
                <a:latin charset="-122" panose="020b0503020204020204" pitchFamily="34" typeface="微软雅黑"/>
                <a:ea charset="-122" panose="020b0503020204020204" pitchFamily="34" typeface="微软雅黑"/>
              </a:rPr>
              <a:t>01</a:t>
            </a:r>
          </a:p>
        </p:txBody>
      </p:sp>
      <p:sp>
        <p:nvSpPr>
          <p:cNvPr id="13" name="文本占位符 3"/>
          <p:cNvSpPr txBox="1"/>
          <p:nvPr/>
        </p:nvSpPr>
        <p:spPr>
          <a:xfrm>
            <a:off x="4788024" y="1724906"/>
            <a:ext cx="4186412" cy="431935"/>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anose="020b0604020202020204"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anose="020b0604020202020204"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anose="020b0604020202020204"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anose="020b0604020202020204"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anose="020b0604020202020204"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anose="020b0604020202020204"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anose="020b0604020202020204"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anose="020b0604020202020204"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anose="020b0604020202020204" pitchFamily="34" typeface="Arial"/>
              <a:buNone/>
              <a:defRPr kern="1200" sz="1400">
                <a:solidFill>
                  <a:schemeClr val="tx1">
                    <a:tint val="75000"/>
                  </a:schemeClr>
                </a:solidFill>
                <a:latin typeface="+mn-lt"/>
                <a:ea typeface="+mn-ea"/>
                <a:cs typeface="+mn-cs"/>
              </a:defRPr>
            </a:lvl9pPr>
          </a:lstStyle>
          <a:p>
            <a:r>
              <a:rPr altLang="en-US" lang="zh-CN" smtClean="0" sz="2800">
                <a:solidFill>
                  <a:schemeClr val="tx1">
                    <a:lumMod val="75000"/>
                    <a:lumOff val="25000"/>
                  </a:schemeClr>
                </a:solidFill>
                <a:ea charset="-122" panose="020b0503020204020204" pitchFamily="34" typeface="微软雅黑"/>
              </a:rPr>
              <a:t>上一年度工作总结</a:t>
            </a:r>
          </a:p>
        </p:txBody>
      </p:sp>
      <p:sp>
        <p:nvSpPr>
          <p:cNvPr id="14" name="矩形 13"/>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anchor="ctr" rtlCol="0"/>
          <a:lstStyle/>
          <a:p>
            <a:pPr algn="ctr" defTabSz="913765"/>
            <a:endParaRPr lang="en-US" sz="1700">
              <a:solidFill>
                <a:srgbClr val="1F497D"/>
              </a:solidFill>
            </a:endParaRPr>
          </a:p>
        </p:txBody>
      </p:sp>
      <p:sp>
        <p:nvSpPr>
          <p:cNvPr id="15" name="矩形 14"/>
          <p:cNvSpPr/>
          <p:nvPr/>
        </p:nvSpPr>
        <p:spPr>
          <a:xfrm>
            <a:off x="4834408" y="2283718"/>
            <a:ext cx="3597467" cy="1367796"/>
          </a:xfrm>
          <a:prstGeom prst="rect">
            <a:avLst/>
          </a:prstGeom>
        </p:spPr>
        <p:txBody>
          <a:bodyPr anchor="ctr" bIns="45708" lIns="91416" rIns="91416" rtlCol="0" tIns="45708" vert="horz">
            <a:noAutofit/>
          </a:bodyPr>
          <a:lstStyle/>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1、点击添加文字标题</a:t>
            </a:r>
          </a:p>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2、点击添加相关文字标题</a:t>
            </a:r>
          </a:p>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3、点击添加文字标题</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11"/>
                                        </p:tgtEl>
                                        <p:attrNameLst>
                                          <p:attrName>style.visibility</p:attrName>
                                        </p:attrNameLst>
                                      </p:cBhvr>
                                      <p:to>
                                        <p:strVal val="visible"/>
                                      </p:to>
                                    </p:set>
                                    <p:animEffect filter="wipe(right)" transition="in">
                                      <p:cBhvr>
                                        <p:cTn dur="400" id="7"/>
                                        <p:tgtEl>
                                          <p:spTgt spid="11"/>
                                        </p:tgtEl>
                                      </p:cBhvr>
                                    </p:animEffect>
                                  </p:childTnLst>
                                </p:cTn>
                              </p:par>
                              <p:par>
                                <p:cTn fill="hold" grpId="0" id="8" nodeType="withEffect" presetClass="entr" presetID="22" presetSubtype="2">
                                  <p:stCondLst>
                                    <p:cond delay="200"/>
                                  </p:stCondLst>
                                  <p:childTnLst>
                                    <p:set>
                                      <p:cBhvr>
                                        <p:cTn dur="1" fill="hold" id="9">
                                          <p:stCondLst>
                                            <p:cond delay="0"/>
                                          </p:stCondLst>
                                        </p:cTn>
                                        <p:tgtEl>
                                          <p:spTgt spid="10"/>
                                        </p:tgtEl>
                                        <p:attrNameLst>
                                          <p:attrName>style.visibility</p:attrName>
                                        </p:attrNameLst>
                                      </p:cBhvr>
                                      <p:to>
                                        <p:strVal val="visible"/>
                                      </p:to>
                                    </p:set>
                                    <p:animEffect filter="wipe(right)" transition="in">
                                      <p:cBhvr>
                                        <p:cTn dur="500" id="10"/>
                                        <p:tgtEl>
                                          <p:spTgt spid="10"/>
                                        </p:tgtEl>
                                      </p:cBhvr>
                                    </p:animEffect>
                                  </p:childTnLst>
                                </p:cTn>
                              </p:par>
                              <p:par>
                                <p:cTn fill="hold" grpId="0" id="11" nodeType="withEffect" presetClass="entr" presetID="15" presetSubtype="0">
                                  <p:stCondLst>
                                    <p:cond delay="200"/>
                                  </p:stCondLst>
                                  <p:iterate type="lt">
                                    <p:tmPct val="10000"/>
                                  </p:iterate>
                                  <p:childTnLst>
                                    <p:set>
                                      <p:cBhvr>
                                        <p:cTn dur="1" fill="hold" id="12">
                                          <p:stCondLst>
                                            <p:cond delay="0"/>
                                          </p:stCondLst>
                                        </p:cTn>
                                        <p:tgtEl>
                                          <p:spTgt spid="12"/>
                                        </p:tgtEl>
                                        <p:attrNameLst>
                                          <p:attrName>style.visibility</p:attrName>
                                        </p:attrNameLst>
                                      </p:cBhvr>
                                      <p:to>
                                        <p:strVal val="visible"/>
                                      </p:to>
                                    </p:set>
                                    <p:anim calcmode="lin" valueType="num">
                                      <p:cBhvr>
                                        <p:cTn dur="1000" fill="hold" id="13"/>
                                        <p:tgtEl>
                                          <p:spTgt spid="12"/>
                                        </p:tgtEl>
                                        <p:attrNameLst>
                                          <p:attrName>ppt_w</p:attrName>
                                        </p:attrNameLst>
                                      </p:cBhvr>
                                      <p:tavLst>
                                        <p:tav tm="0">
                                          <p:val>
                                            <p:fltVal val="0"/>
                                          </p:val>
                                        </p:tav>
                                        <p:tav tm="100000">
                                          <p:val>
                                            <p:strVal val="#ppt_w"/>
                                          </p:val>
                                        </p:tav>
                                      </p:tavLst>
                                    </p:anim>
                                    <p:anim calcmode="lin" valueType="num">
                                      <p:cBhvr>
                                        <p:cTn dur="1000" fill="hold" id="14"/>
                                        <p:tgtEl>
                                          <p:spTgt spid="12"/>
                                        </p:tgtEl>
                                        <p:attrNameLst>
                                          <p:attrName>ppt_h</p:attrName>
                                        </p:attrNameLst>
                                      </p:cBhvr>
                                      <p:tavLst>
                                        <p:tav tm="0">
                                          <p:val>
                                            <p:fltVal val="0"/>
                                          </p:val>
                                        </p:tav>
                                        <p:tav tm="100000">
                                          <p:val>
                                            <p:strVal val="#ppt_h"/>
                                          </p:val>
                                        </p:tav>
                                      </p:tavLst>
                                    </p:anim>
                                    <p:anim calcmode="lin" valueType="num">
                                      <p:cBhvr>
                                        <p:cTn dur="1000" fill="hold" id="15"/>
                                        <p:tgtEl>
                                          <p:spTgt spid="12"/>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12"/>
                                        </p:tgtEl>
                                        <p:attrNameLst>
                                          <p:attrName>ppt_y</p:attrName>
                                        </p:attrNameLst>
                                      </p:cBhvr>
                                      <p:tavLst>
                                        <p:tav fmla="#ppt_y+(sin(-2*pi*(1-$))*-#ppt_x+cos(-2*pi*(1-$))*(1-#ppt_y))*(1-$)" tm="0">
                                          <p:val>
                                            <p:fltVal val="0"/>
                                          </p:val>
                                        </p:tav>
                                        <p:tav tm="100000">
                                          <p:val>
                                            <p:fltVal val="1"/>
                                          </p:val>
                                        </p:tav>
                                      </p:tavLst>
                                    </p:anim>
                                  </p:childTnLst>
                                </p:cTn>
                              </p:par>
                            </p:childTnLst>
                          </p:cTn>
                        </p:par>
                        <p:par>
                          <p:cTn fill="hold" id="17" nodeType="afterGroup">
                            <p:stCondLst>
                              <p:cond delay="1200"/>
                            </p:stCondLst>
                            <p:childTnLst>
                              <p:par>
                                <p:cTn fill="hold" grpId="0" id="18" nodeType="afterEffect" presetClass="entr" presetID="22" presetSubtype="8">
                                  <p:stCondLst>
                                    <p:cond delay="0"/>
                                  </p:stCondLst>
                                  <p:childTnLst>
                                    <p:set>
                                      <p:cBhvr>
                                        <p:cTn dur="1" fill="hold" id="19">
                                          <p:stCondLst>
                                            <p:cond delay="0"/>
                                          </p:stCondLst>
                                        </p:cTn>
                                        <p:tgtEl>
                                          <p:spTgt spid="13"/>
                                        </p:tgtEl>
                                        <p:attrNameLst>
                                          <p:attrName>style.visibility</p:attrName>
                                        </p:attrNameLst>
                                      </p:cBhvr>
                                      <p:to>
                                        <p:strVal val="visible"/>
                                      </p:to>
                                    </p:set>
                                    <p:animEffect filter="wipe(left)" transition="in">
                                      <p:cBhvr>
                                        <p:cTn dur="400" id="20"/>
                                        <p:tgtEl>
                                          <p:spTgt spid="13"/>
                                        </p:tgtEl>
                                      </p:cBhvr>
                                    </p:animEffect>
                                  </p:childTnLst>
                                </p:cTn>
                              </p:par>
                              <p:par>
                                <p:cTn fill="hold" grpId="0" id="21" nodeType="withEffect" presetClass="entr" presetID="22" presetSubtype="8">
                                  <p:stCondLst>
                                    <p:cond delay="200"/>
                                  </p:stCondLst>
                                  <p:childTnLst>
                                    <p:set>
                                      <p:cBhvr>
                                        <p:cTn dur="1" fill="hold" id="22">
                                          <p:stCondLst>
                                            <p:cond delay="0"/>
                                          </p:stCondLst>
                                        </p:cTn>
                                        <p:tgtEl>
                                          <p:spTgt spid="14"/>
                                        </p:tgtEl>
                                        <p:attrNameLst>
                                          <p:attrName>style.visibility</p:attrName>
                                        </p:attrNameLst>
                                      </p:cBhvr>
                                      <p:to>
                                        <p:strVal val="visible"/>
                                      </p:to>
                                    </p:set>
                                    <p:animEffect filter="wipe(left)" transition="in">
                                      <p:cBhvr>
                                        <p:cTn dur="400" id="23"/>
                                        <p:tgtEl>
                                          <p:spTgt spid="14"/>
                                        </p:tgtEl>
                                      </p:cBhvr>
                                    </p:animEffect>
                                  </p:childTnLst>
                                </p:cTn>
                              </p:par>
                            </p:childTnLst>
                          </p:cTn>
                        </p:par>
                        <p:par>
                          <p:cTn fill="hold" id="24" nodeType="afterGroup">
                            <p:stCondLst>
                              <p:cond delay="1800"/>
                            </p:stCondLst>
                            <p:childTnLst>
                              <p:par>
                                <p:cTn fill="hold" grpId="0" id="25" nodeType="afterEffect" presetClass="entr" presetID="22" presetSubtype="8">
                                  <p:stCondLst>
                                    <p:cond delay="0"/>
                                  </p:stCondLst>
                                  <p:childTnLst>
                                    <p:set>
                                      <p:cBhvr>
                                        <p:cTn dur="1" fill="hold" id="26">
                                          <p:stCondLst>
                                            <p:cond delay="0"/>
                                          </p:stCondLst>
                                        </p:cTn>
                                        <p:tgtEl>
                                          <p:spTgt spid="15"/>
                                        </p:tgtEl>
                                        <p:attrNameLst>
                                          <p:attrName>style.visibility</p:attrName>
                                        </p:attrNameLst>
                                      </p:cBhvr>
                                      <p:to>
                                        <p:strVal val="visible"/>
                                      </p:to>
                                    </p:set>
                                    <p:animEffect filter="wipe(left)" transition="in">
                                      <p:cBhvr>
                                        <p:cTn dur="400" id="2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椭圆 5"/>
          <p:cNvSpPr/>
          <p:nvPr/>
        </p:nvSpPr>
        <p:spPr>
          <a:xfrm flipH="1">
            <a:off x="4427984" y="2654564"/>
            <a:ext cx="2149434" cy="2149434"/>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7" name="椭圆 6"/>
          <p:cNvSpPr/>
          <p:nvPr/>
        </p:nvSpPr>
        <p:spPr>
          <a:xfrm>
            <a:off x="5917846" y="3053500"/>
            <a:ext cx="1750498" cy="1750498"/>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8" name="椭圆 7"/>
          <p:cNvSpPr/>
          <p:nvPr/>
        </p:nvSpPr>
        <p:spPr>
          <a:xfrm>
            <a:off x="7147376" y="3349916"/>
            <a:ext cx="1454082" cy="1454082"/>
          </a:xfrm>
          <a:prstGeom prst="ellipse">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9" name="TextBox 8"/>
          <p:cNvSpPr txBox="1"/>
          <p:nvPr/>
        </p:nvSpPr>
        <p:spPr bwMode="auto">
          <a:xfrm>
            <a:off x="400373" y="1502436"/>
            <a:ext cx="3811587" cy="640080"/>
          </a:xfrm>
          <a:prstGeom prst="rect">
            <a:avLst/>
          </a:prstGeom>
          <a:noFill/>
        </p:spPr>
        <p:txBody>
          <a:bodyPr>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这里输入简单的文字概述这里输入简单文字概述简单的文字概述这里输入简单的文字概述这里输入简单</a:t>
            </a:r>
          </a:p>
        </p:txBody>
      </p:sp>
      <p:sp>
        <p:nvSpPr>
          <p:cNvPr id="10" name="矩形 9"/>
          <p:cNvSpPr/>
          <p:nvPr/>
        </p:nvSpPr>
        <p:spPr bwMode="auto">
          <a:xfrm>
            <a:off x="390873" y="1142396"/>
            <a:ext cx="2020887" cy="365760"/>
          </a:xfrm>
          <a:prstGeom prst="rect">
            <a:avLst/>
          </a:prstGeom>
        </p:spPr>
        <p:txBody>
          <a:bodyPr>
            <a:spAutoFit/>
          </a:bodyPr>
          <a:lstStyle/>
          <a:p>
            <a:pPr fontAlgn="auto">
              <a:spcBef>
                <a:spcPct val="0"/>
              </a:spcBef>
              <a:spcAft>
                <a:spcPct val="0"/>
              </a:spcAft>
              <a:defRPr/>
            </a:pPr>
            <a:r>
              <a:rPr altLang="en-US" b="1" lang="zh-CN" smtClean="0">
                <a:solidFill>
                  <a:schemeClr val="tx1">
                    <a:lumMod val="95000"/>
                    <a:lumOff val="5000"/>
                  </a:schemeClr>
                </a:solidFill>
                <a:latin charset="-122" panose="020b0503020204020204" pitchFamily="34" typeface="微软雅黑"/>
                <a:ea charset="-122" panose="020b0503020204020204" pitchFamily="34" typeface="微软雅黑"/>
              </a:rPr>
              <a:t>输入相关标题</a:t>
            </a:r>
          </a:p>
        </p:txBody>
      </p:sp>
      <p:sp>
        <p:nvSpPr>
          <p:cNvPr id="11" name="TextBox 10"/>
          <p:cNvSpPr txBox="1"/>
          <p:nvPr/>
        </p:nvSpPr>
        <p:spPr bwMode="auto">
          <a:xfrm>
            <a:off x="400373" y="2654564"/>
            <a:ext cx="3811587" cy="640080"/>
          </a:xfrm>
          <a:prstGeom prst="rect">
            <a:avLst/>
          </a:prstGeom>
          <a:noFill/>
        </p:spPr>
        <p:txBody>
          <a:bodyPr>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这里输入简单的文字概述这里输入简单文字概述简单的文字概述这里输入简单的文字概述这里输入简单</a:t>
            </a:r>
          </a:p>
        </p:txBody>
      </p:sp>
      <p:sp>
        <p:nvSpPr>
          <p:cNvPr id="12" name="矩形 11"/>
          <p:cNvSpPr/>
          <p:nvPr/>
        </p:nvSpPr>
        <p:spPr bwMode="auto">
          <a:xfrm>
            <a:off x="390873" y="2294524"/>
            <a:ext cx="2020887" cy="365760"/>
          </a:xfrm>
          <a:prstGeom prst="rect">
            <a:avLst/>
          </a:prstGeom>
        </p:spPr>
        <p:txBody>
          <a:bodyPr>
            <a:spAutoFit/>
          </a:bodyPr>
          <a:lstStyle/>
          <a:p>
            <a:pPr fontAlgn="auto">
              <a:spcBef>
                <a:spcPct val="0"/>
              </a:spcBef>
              <a:spcAft>
                <a:spcPct val="0"/>
              </a:spcAft>
              <a:defRPr/>
            </a:pPr>
            <a:r>
              <a:rPr altLang="en-US" b="1" lang="zh-CN" smtClean="0">
                <a:solidFill>
                  <a:schemeClr val="tx1">
                    <a:lumMod val="95000"/>
                    <a:lumOff val="5000"/>
                  </a:schemeClr>
                </a:solidFill>
                <a:latin charset="-122" panose="020b0503020204020204" pitchFamily="34" typeface="微软雅黑"/>
                <a:ea charset="-122" panose="020b0503020204020204" pitchFamily="34" typeface="微软雅黑"/>
              </a:rPr>
              <a:t>输入相关标题</a:t>
            </a:r>
          </a:p>
        </p:txBody>
      </p:sp>
      <p:sp>
        <p:nvSpPr>
          <p:cNvPr id="13" name="TextBox 12"/>
          <p:cNvSpPr txBox="1"/>
          <p:nvPr/>
        </p:nvSpPr>
        <p:spPr bwMode="auto">
          <a:xfrm>
            <a:off x="400373" y="3984059"/>
            <a:ext cx="3811587" cy="640080"/>
          </a:xfrm>
          <a:prstGeom prst="rect">
            <a:avLst/>
          </a:prstGeom>
          <a:noFill/>
        </p:spPr>
        <p:txBody>
          <a:bodyPr>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这里输入简单的文字概述这里输入简单文字概述简单的文字概述这里输入简单的文字概述这里输入简单</a:t>
            </a:r>
          </a:p>
        </p:txBody>
      </p:sp>
      <p:sp>
        <p:nvSpPr>
          <p:cNvPr id="14" name="矩形 13"/>
          <p:cNvSpPr/>
          <p:nvPr/>
        </p:nvSpPr>
        <p:spPr bwMode="auto">
          <a:xfrm>
            <a:off x="395536" y="3590668"/>
            <a:ext cx="2020887" cy="365760"/>
          </a:xfrm>
          <a:prstGeom prst="rect">
            <a:avLst/>
          </a:prstGeom>
        </p:spPr>
        <p:txBody>
          <a:bodyPr>
            <a:spAutoFit/>
          </a:bodyPr>
          <a:lstStyle/>
          <a:p>
            <a:pPr fontAlgn="auto">
              <a:spcBef>
                <a:spcPct val="0"/>
              </a:spcBef>
              <a:spcAft>
                <a:spcPct val="0"/>
              </a:spcAft>
              <a:defRPr/>
            </a:pPr>
            <a:r>
              <a:rPr altLang="en-US" b="1" lang="zh-CN" smtClean="0">
                <a:solidFill>
                  <a:schemeClr val="tx1">
                    <a:lumMod val="95000"/>
                    <a:lumOff val="5000"/>
                  </a:schemeClr>
                </a:solidFill>
                <a:latin charset="-122" panose="020b0503020204020204" pitchFamily="34" typeface="微软雅黑"/>
                <a:ea charset="-122" panose="020b0503020204020204" pitchFamily="34" typeface="微软雅黑"/>
              </a:rPr>
              <a:t>输入相关标题</a:t>
            </a:r>
          </a:p>
        </p:txBody>
      </p:sp>
      <p:sp>
        <p:nvSpPr>
          <p:cNvPr id="15" name="矩形 14"/>
          <p:cNvSpPr/>
          <p:nvPr/>
        </p:nvSpPr>
        <p:spPr bwMode="auto">
          <a:xfrm>
            <a:off x="5153065" y="2078500"/>
            <a:ext cx="715079" cy="365760"/>
          </a:xfrm>
          <a:prstGeom prst="rect">
            <a:avLst/>
          </a:prstGeom>
        </p:spPr>
        <p:txBody>
          <a:bodyPr wrap="square">
            <a:spAutoFit/>
          </a:bodyPr>
          <a:lstStyle/>
          <a:p>
            <a:pPr fontAlgn="auto">
              <a:spcBef>
                <a:spcPct val="0"/>
              </a:spcBef>
              <a:spcAft>
                <a:spcPct val="0"/>
              </a:spcAft>
              <a:defRPr/>
            </a:pPr>
            <a:r>
              <a:rPr altLang="en-US" b="1" lang="zh-CN" smtClean="0">
                <a:solidFill>
                  <a:schemeClr val="tx1">
                    <a:lumMod val="95000"/>
                    <a:lumOff val="5000"/>
                  </a:schemeClr>
                </a:solidFill>
                <a:latin charset="-122" panose="020b0503020204020204" pitchFamily="34" typeface="微软雅黑"/>
                <a:ea charset="-122" panose="020b0503020204020204" pitchFamily="34" typeface="微软雅黑"/>
              </a:rPr>
              <a:t>标题</a:t>
            </a:r>
          </a:p>
        </p:txBody>
      </p:sp>
      <p:sp>
        <p:nvSpPr>
          <p:cNvPr id="16" name="矩形 15"/>
          <p:cNvSpPr/>
          <p:nvPr/>
        </p:nvSpPr>
        <p:spPr bwMode="auto">
          <a:xfrm>
            <a:off x="6432297" y="2624890"/>
            <a:ext cx="715079" cy="365760"/>
          </a:xfrm>
          <a:prstGeom prst="rect">
            <a:avLst/>
          </a:prstGeom>
        </p:spPr>
        <p:txBody>
          <a:bodyPr wrap="square">
            <a:spAutoFit/>
          </a:bodyPr>
          <a:lstStyle/>
          <a:p>
            <a:pPr fontAlgn="auto">
              <a:spcBef>
                <a:spcPct val="0"/>
              </a:spcBef>
              <a:spcAft>
                <a:spcPct val="0"/>
              </a:spcAft>
              <a:defRPr/>
            </a:pPr>
            <a:r>
              <a:rPr altLang="en-US" b="1" lang="zh-CN" smtClean="0">
                <a:solidFill>
                  <a:schemeClr val="tx1">
                    <a:lumMod val="95000"/>
                    <a:lumOff val="5000"/>
                  </a:schemeClr>
                </a:solidFill>
                <a:latin charset="-122" panose="020b0503020204020204" pitchFamily="34" typeface="微软雅黑"/>
                <a:ea charset="-122" panose="020b0503020204020204" pitchFamily="34" typeface="微软雅黑"/>
              </a:rPr>
              <a:t>标题</a:t>
            </a:r>
          </a:p>
        </p:txBody>
      </p:sp>
      <p:sp>
        <p:nvSpPr>
          <p:cNvPr id="17" name="矩形 16"/>
          <p:cNvSpPr/>
          <p:nvPr/>
        </p:nvSpPr>
        <p:spPr bwMode="auto">
          <a:xfrm>
            <a:off x="7529330" y="2868833"/>
            <a:ext cx="715079" cy="365760"/>
          </a:xfrm>
          <a:prstGeom prst="rect">
            <a:avLst/>
          </a:prstGeom>
        </p:spPr>
        <p:txBody>
          <a:bodyPr wrap="square">
            <a:spAutoFit/>
          </a:bodyPr>
          <a:lstStyle/>
          <a:p>
            <a:pPr fontAlgn="auto">
              <a:spcBef>
                <a:spcPct val="0"/>
              </a:spcBef>
              <a:spcAft>
                <a:spcPct val="0"/>
              </a:spcAft>
              <a:defRPr/>
            </a:pPr>
            <a:r>
              <a:rPr altLang="en-US" b="1" lang="zh-CN" smtClean="0">
                <a:solidFill>
                  <a:schemeClr val="tx1">
                    <a:lumMod val="95000"/>
                    <a:lumOff val="5000"/>
                  </a:schemeClr>
                </a:solidFill>
                <a:latin charset="-122" panose="020b0503020204020204" pitchFamily="34" typeface="微软雅黑"/>
                <a:ea charset="-122" panose="020b0503020204020204" pitchFamily="34" typeface="微软雅黑"/>
              </a:rPr>
              <a:t>标题</a:t>
            </a:r>
          </a:p>
        </p:txBody>
      </p:sp>
      <p:sp>
        <p:nvSpPr>
          <p:cNvPr id="21"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目前市场情况分析</a:t>
            </a: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1+#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3" presetSubtype="32">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strVal val="4*#ppt_w"/>
                                          </p:val>
                                        </p:tav>
                                        <p:tav tm="100000">
                                          <p:val>
                                            <p:strVal val="#ppt_w"/>
                                          </p:val>
                                        </p:tav>
                                      </p:tavLst>
                                    </p:anim>
                                    <p:anim calcmode="lin" valueType="num">
                                      <p:cBhvr>
                                        <p:cTn dur="500" fill="hold" id="23"/>
                                        <p:tgtEl>
                                          <p:spTgt spid="6"/>
                                        </p:tgtEl>
                                        <p:attrNameLst>
                                          <p:attrName>ppt_h</p:attrName>
                                        </p:attrNameLst>
                                      </p:cBhvr>
                                      <p:tavLst>
                                        <p:tav tm="0">
                                          <p:val>
                                            <p:strVal val="4*#ppt_h"/>
                                          </p:val>
                                        </p:tav>
                                        <p:tav tm="100000">
                                          <p:val>
                                            <p:strVal val="#ppt_h"/>
                                          </p:val>
                                        </p:tav>
                                      </p:tavLst>
                                    </p:anim>
                                  </p:childTnLst>
                                </p:cTn>
                              </p:par>
                            </p:childTnLst>
                          </p:cTn>
                        </p:par>
                        <p:par>
                          <p:cTn fill="hold" id="24" nodeType="afterGroup">
                            <p:stCondLst>
                              <p:cond delay="2000"/>
                            </p:stCondLst>
                            <p:childTnLst>
                              <p:par>
                                <p:cTn fill="hold" grpId="0" id="25" nodeType="afterEffect" presetClass="entr" presetID="23" presetSubtype="32">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strVal val="4*#ppt_w"/>
                                          </p:val>
                                        </p:tav>
                                        <p:tav tm="100000">
                                          <p:val>
                                            <p:strVal val="#ppt_w"/>
                                          </p:val>
                                        </p:tav>
                                      </p:tavLst>
                                    </p:anim>
                                    <p:anim calcmode="lin" valueType="num">
                                      <p:cBhvr>
                                        <p:cTn dur="500" fill="hold" id="28"/>
                                        <p:tgtEl>
                                          <p:spTgt spid="7"/>
                                        </p:tgtEl>
                                        <p:attrNameLst>
                                          <p:attrName>ppt_h</p:attrName>
                                        </p:attrNameLst>
                                      </p:cBhvr>
                                      <p:tavLst>
                                        <p:tav tm="0">
                                          <p:val>
                                            <p:strVal val="4*#ppt_h"/>
                                          </p:val>
                                        </p:tav>
                                        <p:tav tm="100000">
                                          <p:val>
                                            <p:strVal val="#ppt_h"/>
                                          </p:val>
                                        </p:tav>
                                      </p:tavLst>
                                    </p:anim>
                                  </p:childTnLst>
                                </p:cTn>
                              </p:par>
                            </p:childTnLst>
                          </p:cTn>
                        </p:par>
                        <p:par>
                          <p:cTn fill="hold" id="29" nodeType="afterGroup">
                            <p:stCondLst>
                              <p:cond delay="2500"/>
                            </p:stCondLst>
                            <p:childTnLst>
                              <p:par>
                                <p:cTn fill="hold" grpId="0" id="30" nodeType="afterEffect" presetClass="entr" presetID="23" presetSubtype="32">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strVal val="4*#ppt_w"/>
                                          </p:val>
                                        </p:tav>
                                        <p:tav tm="100000">
                                          <p:val>
                                            <p:strVal val="#ppt_w"/>
                                          </p:val>
                                        </p:tav>
                                      </p:tavLst>
                                    </p:anim>
                                    <p:anim calcmode="lin" valueType="num">
                                      <p:cBhvr>
                                        <p:cTn dur="500" fill="hold" id="33"/>
                                        <p:tgtEl>
                                          <p:spTgt spid="8"/>
                                        </p:tgtEl>
                                        <p:attrNameLst>
                                          <p:attrName>ppt_h</p:attrName>
                                        </p:attrNameLst>
                                      </p:cBhvr>
                                      <p:tavLst>
                                        <p:tav tm="0">
                                          <p:val>
                                            <p:strVal val="4*#ppt_h"/>
                                          </p:val>
                                        </p:tav>
                                        <p:tav tm="100000">
                                          <p:val>
                                            <p:strVal val="#ppt_h"/>
                                          </p:val>
                                        </p:tav>
                                      </p:tavLst>
                                    </p:anim>
                                  </p:childTnLst>
                                </p:cTn>
                              </p:par>
                            </p:childTnLst>
                          </p:cTn>
                        </p:par>
                        <p:par>
                          <p:cTn fill="hold" id="34" nodeType="afterGroup">
                            <p:stCondLst>
                              <p:cond delay="3000"/>
                            </p:stCondLst>
                            <p:childTnLst>
                              <p:par>
                                <p:cTn fill="hold" grpId="0" id="35" nodeType="afterEffect" presetClass="entr" presetID="2" presetSubtype="4">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additive="base">
                                        <p:cTn dur="500" fill="hold" id="37"/>
                                        <p:tgtEl>
                                          <p:spTgt spid="16"/>
                                        </p:tgtEl>
                                        <p:attrNameLst>
                                          <p:attrName>ppt_x</p:attrName>
                                        </p:attrNameLst>
                                      </p:cBhvr>
                                      <p:tavLst>
                                        <p:tav tm="0">
                                          <p:val>
                                            <p:strVal val="#ppt_x"/>
                                          </p:val>
                                        </p:tav>
                                        <p:tav tm="100000">
                                          <p:val>
                                            <p:strVal val="#ppt_x"/>
                                          </p:val>
                                        </p:tav>
                                      </p:tavLst>
                                    </p:anim>
                                    <p:anim calcmode="lin" valueType="num">
                                      <p:cBhvr additive="base">
                                        <p:cTn dur="500" fill="hold" id="38"/>
                                        <p:tgtEl>
                                          <p:spTgt spid="16"/>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15"/>
                                        </p:tgtEl>
                                        <p:attrNameLst>
                                          <p:attrName>style.visibility</p:attrName>
                                        </p:attrNameLst>
                                      </p:cBhvr>
                                      <p:to>
                                        <p:strVal val="visible"/>
                                      </p:to>
                                    </p:set>
                                    <p:anim calcmode="lin" valueType="num">
                                      <p:cBhvr additive="base">
                                        <p:cTn dur="500" fill="hold" id="41"/>
                                        <p:tgtEl>
                                          <p:spTgt spid="15"/>
                                        </p:tgtEl>
                                        <p:attrNameLst>
                                          <p:attrName>ppt_x</p:attrName>
                                        </p:attrNameLst>
                                      </p:cBhvr>
                                      <p:tavLst>
                                        <p:tav tm="0">
                                          <p:val>
                                            <p:strVal val="#ppt_x"/>
                                          </p:val>
                                        </p:tav>
                                        <p:tav tm="100000">
                                          <p:val>
                                            <p:strVal val="#ppt_x"/>
                                          </p:val>
                                        </p:tav>
                                      </p:tavLst>
                                    </p:anim>
                                    <p:anim calcmode="lin" valueType="num">
                                      <p:cBhvr additive="base">
                                        <p:cTn dur="500" fill="hold" id="42"/>
                                        <p:tgtEl>
                                          <p:spTgt spid="15"/>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17"/>
                                        </p:tgtEl>
                                        <p:attrNameLst>
                                          <p:attrName>style.visibility</p:attrName>
                                        </p:attrNameLst>
                                      </p:cBhvr>
                                      <p:to>
                                        <p:strVal val="visible"/>
                                      </p:to>
                                    </p:set>
                                    <p:anim calcmode="lin" valueType="num">
                                      <p:cBhvr additive="base">
                                        <p:cTn dur="500" fill="hold" id="45"/>
                                        <p:tgtEl>
                                          <p:spTgt spid="17"/>
                                        </p:tgtEl>
                                        <p:attrNameLst>
                                          <p:attrName>ppt_x</p:attrName>
                                        </p:attrNameLst>
                                      </p:cBhvr>
                                      <p:tavLst>
                                        <p:tav tm="0">
                                          <p:val>
                                            <p:strVal val="#ppt_x"/>
                                          </p:val>
                                        </p:tav>
                                        <p:tav tm="100000">
                                          <p:val>
                                            <p:strVal val="#ppt_x"/>
                                          </p:val>
                                        </p:tav>
                                      </p:tavLst>
                                    </p:anim>
                                    <p:anim calcmode="lin" valueType="num">
                                      <p:cBhvr additive="base">
                                        <p:cTn dur="500" fill="hold" id="46"/>
                                        <p:tgtEl>
                                          <p:spTgt spid="17"/>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3500"/>
                            </p:stCondLst>
                            <p:childTnLst>
                              <p:par>
                                <p:cTn fill="hold" grpId="0" id="48" nodeType="afterEffect" presetClass="entr" presetID="42" presetSubtype="0">
                                  <p:stCondLst>
                                    <p:cond delay="0"/>
                                  </p:stCondLst>
                                  <p:childTnLst>
                                    <p:set>
                                      <p:cBhvr>
                                        <p:cTn dur="1" fill="hold" id="49">
                                          <p:stCondLst>
                                            <p:cond delay="0"/>
                                          </p:stCondLst>
                                        </p:cTn>
                                        <p:tgtEl>
                                          <p:spTgt spid="10"/>
                                        </p:tgtEl>
                                        <p:attrNameLst>
                                          <p:attrName>style.visibility</p:attrName>
                                        </p:attrNameLst>
                                      </p:cBhvr>
                                      <p:to>
                                        <p:strVal val="visible"/>
                                      </p:to>
                                    </p:set>
                                    <p:animEffect filter="fade" transition="in">
                                      <p:cBhvr>
                                        <p:cTn dur="1000" id="50"/>
                                        <p:tgtEl>
                                          <p:spTgt spid="10"/>
                                        </p:tgtEl>
                                      </p:cBhvr>
                                    </p:animEffect>
                                    <p:anim calcmode="lin" valueType="num">
                                      <p:cBhvr>
                                        <p:cTn dur="1000" fill="hold" id="51"/>
                                        <p:tgtEl>
                                          <p:spTgt spid="10"/>
                                        </p:tgtEl>
                                        <p:attrNameLst>
                                          <p:attrName>ppt_x</p:attrName>
                                        </p:attrNameLst>
                                      </p:cBhvr>
                                      <p:tavLst>
                                        <p:tav tm="0">
                                          <p:val>
                                            <p:strVal val="#ppt_x"/>
                                          </p:val>
                                        </p:tav>
                                        <p:tav tm="100000">
                                          <p:val>
                                            <p:strVal val="#ppt_x"/>
                                          </p:val>
                                        </p:tav>
                                      </p:tavLst>
                                    </p:anim>
                                    <p:anim calcmode="lin" valueType="num">
                                      <p:cBhvr>
                                        <p:cTn dur="1000" fill="hold" id="52"/>
                                        <p:tgtEl>
                                          <p:spTgt spid="10"/>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9"/>
                                        </p:tgtEl>
                                        <p:attrNameLst>
                                          <p:attrName>style.visibility</p:attrName>
                                        </p:attrNameLst>
                                      </p:cBhvr>
                                      <p:to>
                                        <p:strVal val="visible"/>
                                      </p:to>
                                    </p:set>
                                    <p:animEffect filter="fade" transition="in">
                                      <p:cBhvr>
                                        <p:cTn dur="1000" id="55"/>
                                        <p:tgtEl>
                                          <p:spTgt spid="9"/>
                                        </p:tgtEl>
                                      </p:cBhvr>
                                    </p:animEffect>
                                    <p:anim calcmode="lin" valueType="num">
                                      <p:cBhvr>
                                        <p:cTn dur="1000" fill="hold" id="56"/>
                                        <p:tgtEl>
                                          <p:spTgt spid="9"/>
                                        </p:tgtEl>
                                        <p:attrNameLst>
                                          <p:attrName>ppt_x</p:attrName>
                                        </p:attrNameLst>
                                      </p:cBhvr>
                                      <p:tavLst>
                                        <p:tav tm="0">
                                          <p:val>
                                            <p:strVal val="#ppt_x"/>
                                          </p:val>
                                        </p:tav>
                                        <p:tav tm="100000">
                                          <p:val>
                                            <p:strVal val="#ppt_x"/>
                                          </p:val>
                                        </p:tav>
                                      </p:tavLst>
                                    </p:anim>
                                    <p:anim calcmode="lin" valueType="num">
                                      <p:cBhvr>
                                        <p:cTn dur="1000" fill="hold" id="57"/>
                                        <p:tgtEl>
                                          <p:spTgt spid="9"/>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12"/>
                                        </p:tgtEl>
                                        <p:attrNameLst>
                                          <p:attrName>style.visibility</p:attrName>
                                        </p:attrNameLst>
                                      </p:cBhvr>
                                      <p:to>
                                        <p:strVal val="visible"/>
                                      </p:to>
                                    </p:set>
                                    <p:animEffect filter="fade" transition="in">
                                      <p:cBhvr>
                                        <p:cTn dur="1000" id="60"/>
                                        <p:tgtEl>
                                          <p:spTgt spid="12"/>
                                        </p:tgtEl>
                                      </p:cBhvr>
                                    </p:animEffect>
                                    <p:anim calcmode="lin" valueType="num">
                                      <p:cBhvr>
                                        <p:cTn dur="1000" fill="hold" id="61"/>
                                        <p:tgtEl>
                                          <p:spTgt spid="12"/>
                                        </p:tgtEl>
                                        <p:attrNameLst>
                                          <p:attrName>ppt_x</p:attrName>
                                        </p:attrNameLst>
                                      </p:cBhvr>
                                      <p:tavLst>
                                        <p:tav tm="0">
                                          <p:val>
                                            <p:strVal val="#ppt_x"/>
                                          </p:val>
                                        </p:tav>
                                        <p:tav tm="100000">
                                          <p:val>
                                            <p:strVal val="#ppt_x"/>
                                          </p:val>
                                        </p:tav>
                                      </p:tavLst>
                                    </p:anim>
                                    <p:anim calcmode="lin" valueType="num">
                                      <p:cBhvr>
                                        <p:cTn dur="1000" fill="hold" id="62"/>
                                        <p:tgtEl>
                                          <p:spTgt spid="12"/>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11"/>
                                        </p:tgtEl>
                                        <p:attrNameLst>
                                          <p:attrName>style.visibility</p:attrName>
                                        </p:attrNameLst>
                                      </p:cBhvr>
                                      <p:to>
                                        <p:strVal val="visible"/>
                                      </p:to>
                                    </p:set>
                                    <p:animEffect filter="fade" transition="in">
                                      <p:cBhvr>
                                        <p:cTn dur="1000" id="65"/>
                                        <p:tgtEl>
                                          <p:spTgt spid="11"/>
                                        </p:tgtEl>
                                      </p:cBhvr>
                                    </p:animEffect>
                                    <p:anim calcmode="lin" valueType="num">
                                      <p:cBhvr>
                                        <p:cTn dur="1000" fill="hold" id="66"/>
                                        <p:tgtEl>
                                          <p:spTgt spid="11"/>
                                        </p:tgtEl>
                                        <p:attrNameLst>
                                          <p:attrName>ppt_x</p:attrName>
                                        </p:attrNameLst>
                                      </p:cBhvr>
                                      <p:tavLst>
                                        <p:tav tm="0">
                                          <p:val>
                                            <p:strVal val="#ppt_x"/>
                                          </p:val>
                                        </p:tav>
                                        <p:tav tm="100000">
                                          <p:val>
                                            <p:strVal val="#ppt_x"/>
                                          </p:val>
                                        </p:tav>
                                      </p:tavLst>
                                    </p:anim>
                                    <p:anim calcmode="lin" valueType="num">
                                      <p:cBhvr>
                                        <p:cTn dur="1000" fill="hold" id="67"/>
                                        <p:tgtEl>
                                          <p:spTgt spid="11"/>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14"/>
                                        </p:tgtEl>
                                        <p:attrNameLst>
                                          <p:attrName>style.visibility</p:attrName>
                                        </p:attrNameLst>
                                      </p:cBhvr>
                                      <p:to>
                                        <p:strVal val="visible"/>
                                      </p:to>
                                    </p:set>
                                    <p:animEffect filter="fade" transition="in">
                                      <p:cBhvr>
                                        <p:cTn dur="1000" id="70"/>
                                        <p:tgtEl>
                                          <p:spTgt spid="14"/>
                                        </p:tgtEl>
                                      </p:cBhvr>
                                    </p:animEffect>
                                    <p:anim calcmode="lin" valueType="num">
                                      <p:cBhvr>
                                        <p:cTn dur="1000" fill="hold" id="71"/>
                                        <p:tgtEl>
                                          <p:spTgt spid="14"/>
                                        </p:tgtEl>
                                        <p:attrNameLst>
                                          <p:attrName>ppt_x</p:attrName>
                                        </p:attrNameLst>
                                      </p:cBhvr>
                                      <p:tavLst>
                                        <p:tav tm="0">
                                          <p:val>
                                            <p:strVal val="#ppt_x"/>
                                          </p:val>
                                        </p:tav>
                                        <p:tav tm="100000">
                                          <p:val>
                                            <p:strVal val="#ppt_x"/>
                                          </p:val>
                                        </p:tav>
                                      </p:tavLst>
                                    </p:anim>
                                    <p:anim calcmode="lin" valueType="num">
                                      <p:cBhvr>
                                        <p:cTn dur="1000" fill="hold" id="72"/>
                                        <p:tgtEl>
                                          <p:spTgt spid="14"/>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childTnLst>
                                    <p:set>
                                      <p:cBhvr>
                                        <p:cTn dur="1" fill="hold" id="74">
                                          <p:stCondLst>
                                            <p:cond delay="0"/>
                                          </p:stCondLst>
                                        </p:cTn>
                                        <p:tgtEl>
                                          <p:spTgt spid="13"/>
                                        </p:tgtEl>
                                        <p:attrNameLst>
                                          <p:attrName>style.visibility</p:attrName>
                                        </p:attrNameLst>
                                      </p:cBhvr>
                                      <p:to>
                                        <p:strVal val="visible"/>
                                      </p:to>
                                    </p:set>
                                    <p:animEffect filter="fade" transition="in">
                                      <p:cBhvr>
                                        <p:cTn dur="1000" id="75"/>
                                        <p:tgtEl>
                                          <p:spTgt spid="13"/>
                                        </p:tgtEl>
                                      </p:cBhvr>
                                    </p:animEffect>
                                    <p:anim calcmode="lin" valueType="num">
                                      <p:cBhvr>
                                        <p:cTn dur="1000" fill="hold" id="76"/>
                                        <p:tgtEl>
                                          <p:spTgt spid="13"/>
                                        </p:tgtEl>
                                        <p:attrNameLst>
                                          <p:attrName>ppt_x</p:attrName>
                                        </p:attrNameLst>
                                      </p:cBhvr>
                                      <p:tavLst>
                                        <p:tav tm="0">
                                          <p:val>
                                            <p:strVal val="#ppt_x"/>
                                          </p:val>
                                        </p:tav>
                                        <p:tav tm="100000">
                                          <p:val>
                                            <p:strVal val="#ppt_x"/>
                                          </p:val>
                                        </p:tav>
                                      </p:tavLst>
                                    </p:anim>
                                    <p:anim calcmode="lin" valueType="num">
                                      <p:cBhvr>
                                        <p:cTn dur="1000" fill="hold" id="77"/>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21"/>
      <p:bldP grpId="0" spid="22"/>
      <p:bldP grpId="0" spid="23"/>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altLang="en-US" lang="zh-CN"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altLang="en-US" lang="zh-CN" sz="1700">
              <a:solidFill>
                <a:srgbClr val="1F497D"/>
              </a:solidFill>
            </a:endParaRPr>
          </a:p>
        </p:txBody>
      </p:sp>
      <p:sp>
        <p:nvSpPr>
          <p:cNvPr id="9" name="TextBox 8"/>
          <p:cNvSpPr txBox="1"/>
          <p:nvPr/>
        </p:nvSpPr>
        <p:spPr>
          <a:xfrm>
            <a:off x="2500251" y="1744304"/>
            <a:ext cx="1687830" cy="1554480"/>
          </a:xfrm>
          <a:prstGeom prst="rect">
            <a:avLst/>
          </a:prstGeom>
          <a:noFill/>
        </p:spPr>
        <p:txBody>
          <a:bodyPr rtlCol="0" wrap="none">
            <a:spAutoFit/>
          </a:bodyPr>
          <a:lstStyle/>
          <a:p>
            <a:pPr algn="r" defTabSz="913765"/>
            <a:r>
              <a:rPr altLang="zh-CN" b="1" lang="en-US" smtClean="0" sz="9600">
                <a:solidFill>
                  <a:schemeClr val="bg1"/>
                </a:solidFill>
                <a:latin charset="-122" panose="020b0503020204020204" pitchFamily="34" typeface="微软雅黑"/>
                <a:ea charset="-122" panose="020b0503020204020204" pitchFamily="34" typeface="微软雅黑"/>
              </a:rPr>
              <a:t>05</a:t>
            </a:r>
          </a:p>
        </p:txBody>
      </p:sp>
      <p:sp>
        <p:nvSpPr>
          <p:cNvPr id="10" name="文本占位符 3"/>
          <p:cNvSpPr txBox="1"/>
          <p:nvPr/>
        </p:nvSpPr>
        <p:spPr>
          <a:xfrm>
            <a:off x="4788024" y="1724906"/>
            <a:ext cx="4186412" cy="431935"/>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anose="020b0604020202020204"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anose="020b0604020202020204"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anose="020b0604020202020204"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anose="020b0604020202020204"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anose="020b0604020202020204"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anose="020b0604020202020204"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anose="020b0604020202020204"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anose="020b0604020202020204"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anose="020b0604020202020204" pitchFamily="34" typeface="Arial"/>
              <a:buNone/>
              <a:defRPr kern="1200" sz="1400">
                <a:solidFill>
                  <a:schemeClr val="tx1">
                    <a:tint val="75000"/>
                  </a:schemeClr>
                </a:solidFill>
                <a:latin typeface="+mn-lt"/>
                <a:ea typeface="+mn-ea"/>
                <a:cs typeface="+mn-cs"/>
              </a:defRPr>
            </a:lvl9pPr>
          </a:lstStyle>
          <a:p>
            <a:r>
              <a:rPr altLang="en-US" lang="zh-CN" smtClean="0" sz="2800">
                <a:solidFill>
                  <a:schemeClr val="tx1">
                    <a:lumMod val="75000"/>
                    <a:lumOff val="25000"/>
                  </a:schemeClr>
                </a:solidFill>
                <a:ea charset="-122" panose="020b0503020204020204" pitchFamily="34" typeface="微软雅黑"/>
              </a:rPr>
              <a:t>下一年度工作计划</a:t>
            </a: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anchor="ctr" rtlCol="0"/>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anchor="ctr" bIns="45708" lIns="91416" rIns="91416" rtlCol="0" tIns="45708" vert="horz">
            <a:noAutofit/>
          </a:bodyPr>
          <a:lstStyle/>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1、点击添加文字标题</a:t>
            </a:r>
          </a:p>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2、点击添加相关文字标题</a:t>
            </a:r>
          </a:p>
          <a:p>
            <a:pPr>
              <a:lnSpc>
                <a:spcPct val="150000"/>
              </a:lnSpc>
              <a:spcBef>
                <a:spcPct val="20000"/>
              </a:spcBef>
              <a:buFont charset="0" panose="020b0604020202020204" pitchFamily="34" typeface="Arial"/>
              <a:buNone/>
            </a:pPr>
            <a:r>
              <a:rPr altLang="zh-CN" lang="en-US" smtClean="0" sz="1600">
                <a:solidFill>
                  <a:schemeClr val="tx1">
                    <a:lumMod val="85000"/>
                    <a:lumOff val="15000"/>
                  </a:schemeClr>
                </a:solidFill>
                <a:ea charset="-122" panose="020b0503020204020204" pitchFamily="34" typeface="微软雅黑"/>
              </a:rPr>
              <a:t>3、点击添加文字标题</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8"/>
                                        </p:tgtEl>
                                        <p:attrNameLst>
                                          <p:attrName>style.visibility</p:attrName>
                                        </p:attrNameLst>
                                      </p:cBhvr>
                                      <p:to>
                                        <p:strVal val="visible"/>
                                      </p:to>
                                    </p:set>
                                    <p:animEffect filter="wipe(right)" transition="in">
                                      <p:cBhvr>
                                        <p:cTn dur="400" id="7"/>
                                        <p:tgtEl>
                                          <p:spTgt spid="8"/>
                                        </p:tgtEl>
                                      </p:cBhvr>
                                    </p:animEffect>
                                  </p:childTnLst>
                                </p:cTn>
                              </p:par>
                              <p:par>
                                <p:cTn fill="hold" grpId="0" id="8" nodeType="withEffect" presetClass="entr" presetID="22" presetSubtype="2">
                                  <p:stCondLst>
                                    <p:cond delay="200"/>
                                  </p:stCondLst>
                                  <p:childTnLst>
                                    <p:set>
                                      <p:cBhvr>
                                        <p:cTn dur="1" fill="hold" id="9">
                                          <p:stCondLst>
                                            <p:cond delay="0"/>
                                          </p:stCondLst>
                                        </p:cTn>
                                        <p:tgtEl>
                                          <p:spTgt spid="7"/>
                                        </p:tgtEl>
                                        <p:attrNameLst>
                                          <p:attrName>style.visibility</p:attrName>
                                        </p:attrNameLst>
                                      </p:cBhvr>
                                      <p:to>
                                        <p:strVal val="visible"/>
                                      </p:to>
                                    </p:set>
                                    <p:animEffect filter="wipe(right)" transition="in">
                                      <p:cBhvr>
                                        <p:cTn dur="500" id="10"/>
                                        <p:tgtEl>
                                          <p:spTgt spid="7"/>
                                        </p:tgtEl>
                                      </p:cBhvr>
                                    </p:animEffect>
                                  </p:childTnLst>
                                </p:cTn>
                              </p:par>
                              <p:par>
                                <p:cTn fill="hold" grpId="0" id="11" nodeType="withEffect" presetClass="entr" presetID="15" presetSubtype="0">
                                  <p:stCondLst>
                                    <p:cond delay="200"/>
                                  </p:stCondLst>
                                  <p:iterate type="lt">
                                    <p:tmPct val="10000"/>
                                  </p:iterate>
                                  <p:childTnLst>
                                    <p:set>
                                      <p:cBhvr>
                                        <p:cTn dur="1" fill="hold" id="12">
                                          <p:stCondLst>
                                            <p:cond delay="0"/>
                                          </p:stCondLst>
                                        </p:cTn>
                                        <p:tgtEl>
                                          <p:spTgt spid="9"/>
                                        </p:tgtEl>
                                        <p:attrNameLst>
                                          <p:attrName>style.visibility</p:attrName>
                                        </p:attrNameLst>
                                      </p:cBhvr>
                                      <p:to>
                                        <p:strVal val="visible"/>
                                      </p:to>
                                    </p:set>
                                    <p:anim calcmode="lin" valueType="num">
                                      <p:cBhvr>
                                        <p:cTn dur="1000" fill="hold" id="13"/>
                                        <p:tgtEl>
                                          <p:spTgt spid="9"/>
                                        </p:tgtEl>
                                        <p:attrNameLst>
                                          <p:attrName>ppt_w</p:attrName>
                                        </p:attrNameLst>
                                      </p:cBhvr>
                                      <p:tavLst>
                                        <p:tav tm="0">
                                          <p:val>
                                            <p:fltVal val="0"/>
                                          </p:val>
                                        </p:tav>
                                        <p:tav tm="100000">
                                          <p:val>
                                            <p:strVal val="#ppt_w"/>
                                          </p:val>
                                        </p:tav>
                                      </p:tavLst>
                                    </p:anim>
                                    <p:anim calcmode="lin" valueType="num">
                                      <p:cBhvr>
                                        <p:cTn dur="1000" fill="hold" id="14"/>
                                        <p:tgtEl>
                                          <p:spTgt spid="9"/>
                                        </p:tgtEl>
                                        <p:attrNameLst>
                                          <p:attrName>ppt_h</p:attrName>
                                        </p:attrNameLst>
                                      </p:cBhvr>
                                      <p:tavLst>
                                        <p:tav tm="0">
                                          <p:val>
                                            <p:fltVal val="0"/>
                                          </p:val>
                                        </p:tav>
                                        <p:tav tm="100000">
                                          <p:val>
                                            <p:strVal val="#ppt_h"/>
                                          </p:val>
                                        </p:tav>
                                      </p:tavLst>
                                    </p:anim>
                                    <p:anim calcmode="lin" valueType="num">
                                      <p:cBhvr>
                                        <p:cTn dur="1000" fill="hold" id="15"/>
                                        <p:tgtEl>
                                          <p:spTgt spid="9"/>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9"/>
                                        </p:tgtEl>
                                        <p:attrNameLst>
                                          <p:attrName>ppt_y</p:attrName>
                                        </p:attrNameLst>
                                      </p:cBhvr>
                                      <p:tavLst>
                                        <p:tav fmla="#ppt_y+(sin(-2*pi*(1-$))*-#ppt_x+cos(-2*pi*(1-$))*(1-#ppt_y))*(1-$)" tm="0">
                                          <p:val>
                                            <p:fltVal val="0"/>
                                          </p:val>
                                        </p:tav>
                                        <p:tav tm="100000">
                                          <p:val>
                                            <p:fltVal val="1"/>
                                          </p:val>
                                        </p:tav>
                                      </p:tavLst>
                                    </p:anim>
                                  </p:childTnLst>
                                </p:cTn>
                              </p:par>
                            </p:childTnLst>
                          </p:cTn>
                        </p:par>
                        <p:par>
                          <p:cTn fill="hold" id="17" nodeType="afterGroup">
                            <p:stCondLst>
                              <p:cond delay="1200"/>
                            </p:stCondLst>
                            <p:childTnLst>
                              <p:par>
                                <p:cTn fill="hold" grpId="0" id="18" nodeType="after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400" id="20"/>
                                        <p:tgtEl>
                                          <p:spTgt spid="10"/>
                                        </p:tgtEl>
                                      </p:cBhvr>
                                    </p:animEffect>
                                  </p:childTnLst>
                                </p:cTn>
                              </p:par>
                              <p:par>
                                <p:cTn fill="hold" grpId="0" id="21" nodeType="withEffect" presetClass="entr" presetID="22" presetSubtype="8">
                                  <p:stCondLst>
                                    <p:cond delay="20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400" id="23"/>
                                        <p:tgtEl>
                                          <p:spTgt spid="11"/>
                                        </p:tgtEl>
                                      </p:cBhvr>
                                    </p:animEffect>
                                  </p:childTnLst>
                                </p:cTn>
                              </p:par>
                            </p:childTnLst>
                          </p:cTn>
                        </p:par>
                        <p:par>
                          <p:cTn fill="hold" id="24" nodeType="afterGroup">
                            <p:stCondLst>
                              <p:cond delay="1800"/>
                            </p:stCondLst>
                            <p:childTnLst>
                              <p:par>
                                <p:cTn fill="hold" grpId="0" id="25" nodeType="afterEffect" presetClass="entr" presetID="22" presetSubtype="8">
                                  <p:stCondLst>
                                    <p:cond delay="0"/>
                                  </p:stCondLst>
                                  <p:childTnLst>
                                    <p:set>
                                      <p:cBhvr>
                                        <p:cTn dur="1" fill="hold" id="26">
                                          <p:stCondLst>
                                            <p:cond delay="0"/>
                                          </p:stCondLst>
                                        </p:cTn>
                                        <p:tgtEl>
                                          <p:spTgt spid="12"/>
                                        </p:tgtEl>
                                        <p:attrNameLst>
                                          <p:attrName>style.visibility</p:attrName>
                                        </p:attrNameLst>
                                      </p:cBhvr>
                                      <p:to>
                                        <p:strVal val="visible"/>
                                      </p:to>
                                    </p:set>
                                    <p:animEffect filter="wipe(left)" transition="in">
                                      <p:cBhvr>
                                        <p:cTn dur="400" id="2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8" name="Freeform 6"/>
          <p:cNvSpPr>
            <a:spLocks noEditPoints="1"/>
          </p:cNvSpPr>
          <p:nvPr/>
        </p:nvSpPr>
        <p:spPr bwMode="auto">
          <a:xfrm>
            <a:off x="5648325" y="706438"/>
            <a:ext cx="3495675" cy="1927225"/>
          </a:xfrm>
          <a:custGeom>
            <a:gdLst>
              <a:gd fmla="*/ 2828538 w 1158" name="T0"/>
              <a:gd fmla="*/ 0 h 637" name="T1"/>
              <a:gd fmla="*/ 2342525 w 1158" name="T2"/>
              <a:gd fmla="*/ 1830410 h 637" name="T3"/>
              <a:gd fmla="*/ 787885 w 1158" name="T4"/>
              <a:gd fmla="*/ 1830410 h 637" name="T5"/>
              <a:gd fmla="*/ 555444 w 1158" name="T6"/>
              <a:gd fmla="*/ 1830410 h 637" name="T7"/>
              <a:gd fmla="*/ 326022 w 1158" name="T8"/>
              <a:gd fmla="*/ 1600474 h 637" name="T9"/>
              <a:gd fmla="*/ 323003 w 1158" name="T10"/>
              <a:gd fmla="*/ 1600474 h 637" name="T11"/>
              <a:gd fmla="*/ 323003 w 1158" name="T12"/>
              <a:gd fmla="*/ 1370538 h 637" name="T13"/>
              <a:gd fmla="*/ 323003 w 1158" name="T14"/>
              <a:gd fmla="*/ 901590 h 637" name="T15"/>
              <a:gd fmla="*/ 552425 w 1158" name="T16"/>
              <a:gd fmla="*/ 629298 h 637" name="T17"/>
              <a:gd fmla="*/ 277722 w 1158" name="T18"/>
              <a:gd fmla="*/ 350955 h 637" name="T19"/>
              <a:gd fmla="*/ 0 w 1158" name="T20"/>
              <a:gd fmla="*/ 629298 h 637" name="T21"/>
              <a:gd fmla="*/ 229423 w 1158" name="T22"/>
              <a:gd fmla="*/ 901590 h 637" name="T23"/>
              <a:gd fmla="*/ 229423 w 1158" name="T24"/>
              <a:gd fmla="*/ 1600474 h 637" name="T25"/>
              <a:gd fmla="*/ 229423 w 1158" name="T26"/>
              <a:gd fmla="*/ 1600474 h 637" name="T27"/>
              <a:gd fmla="*/ 555444 w 1158" name="T28"/>
              <a:gd fmla="*/ 1927225 h 637" name="T29"/>
              <a:gd fmla="*/ 579594 w 1158" name="T30"/>
              <a:gd fmla="*/ 1924200 h 637" name="T31"/>
              <a:gd fmla="*/ 2342525 w 1158" name="T32"/>
              <a:gd fmla="*/ 1924200 h 637" name="T33"/>
              <a:gd fmla="*/ 2828538 w 1158" name="T34"/>
              <a:gd fmla="*/ 562738 h 637" name="T35"/>
              <a:gd fmla="*/ 3495675 w 1158" name="T36"/>
              <a:gd fmla="*/ 562738 h 637" name="T37"/>
              <a:gd fmla="*/ 3495675 w 1158" name="T38"/>
              <a:gd fmla="*/ 0 h 637" name="T39"/>
              <a:gd fmla="*/ 2828538 w 1158" name="T40"/>
              <a:gd fmla="*/ 0 h 637" name="T41"/>
              <a:gd fmla="*/ 96599 w 1158" name="T42"/>
              <a:gd fmla="*/ 629298 h 637" name="T43"/>
              <a:gd fmla="*/ 277722 w 1158" name="T44"/>
              <a:gd fmla="*/ 447770 h 637" name="T45"/>
              <a:gd fmla="*/ 458845 w 1158" name="T46"/>
              <a:gd fmla="*/ 629298 h 637" name="T47"/>
              <a:gd fmla="*/ 277722 w 1158" name="T48"/>
              <a:gd fmla="*/ 810826 h 637" name="T49"/>
              <a:gd fmla="*/ 96599 w 1158" name="T50"/>
              <a:gd fmla="*/ 629298 h 63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637" w="1158">
                <a:moveTo>
                  <a:pt x="937" y="0"/>
                </a:moveTo>
                <a:cubicBezTo>
                  <a:pt x="776" y="605"/>
                  <a:pt x="776" y="605"/>
                  <a:pt x="776" y="605"/>
                </a:cubicBezTo>
                <a:cubicBezTo>
                  <a:pt x="261" y="605"/>
                  <a:pt x="261" y="605"/>
                  <a:pt x="261" y="605"/>
                </a:cubicBezTo>
                <a:cubicBezTo>
                  <a:pt x="184" y="605"/>
                  <a:pt x="184" y="605"/>
                  <a:pt x="184" y="605"/>
                </a:cubicBezTo>
                <a:cubicBezTo>
                  <a:pt x="142" y="605"/>
                  <a:pt x="108" y="571"/>
                  <a:pt x="108" y="529"/>
                </a:cubicBezTo>
                <a:cubicBezTo>
                  <a:pt x="107" y="529"/>
                  <a:pt x="107" y="529"/>
                  <a:pt x="107" y="529"/>
                </a:cubicBezTo>
                <a:cubicBezTo>
                  <a:pt x="107" y="453"/>
                  <a:pt x="107" y="453"/>
                  <a:pt x="107" y="453"/>
                </a:cubicBezTo>
                <a:cubicBezTo>
                  <a:pt x="107" y="298"/>
                  <a:pt x="107" y="298"/>
                  <a:pt x="107" y="298"/>
                </a:cubicBezTo>
                <a:cubicBezTo>
                  <a:pt x="150" y="290"/>
                  <a:pt x="183" y="253"/>
                  <a:pt x="183" y="208"/>
                </a:cubicBezTo>
                <a:cubicBezTo>
                  <a:pt x="183" y="157"/>
                  <a:pt x="142" y="116"/>
                  <a:pt x="92" y="116"/>
                </a:cubicBezTo>
                <a:cubicBezTo>
                  <a:pt x="41" y="116"/>
                  <a:pt x="0" y="157"/>
                  <a:pt x="0" y="208"/>
                </a:cubicBezTo>
                <a:cubicBezTo>
                  <a:pt x="0" y="253"/>
                  <a:pt x="33" y="290"/>
                  <a:pt x="76" y="298"/>
                </a:cubicBezTo>
                <a:cubicBezTo>
                  <a:pt x="76" y="529"/>
                  <a:pt x="76" y="529"/>
                  <a:pt x="76" y="529"/>
                </a:cubicBezTo>
                <a:cubicBezTo>
                  <a:pt x="76" y="529"/>
                  <a:pt x="76" y="529"/>
                  <a:pt x="76" y="529"/>
                </a:cubicBezTo>
                <a:cubicBezTo>
                  <a:pt x="76" y="588"/>
                  <a:pt x="125" y="637"/>
                  <a:pt x="184" y="637"/>
                </a:cubicBezTo>
                <a:cubicBezTo>
                  <a:pt x="187" y="637"/>
                  <a:pt x="190" y="637"/>
                  <a:pt x="192" y="636"/>
                </a:cubicBezTo>
                <a:cubicBezTo>
                  <a:pt x="776" y="636"/>
                  <a:pt x="776" y="636"/>
                  <a:pt x="776" y="636"/>
                </a:cubicBezTo>
                <a:cubicBezTo>
                  <a:pt x="937" y="186"/>
                  <a:pt x="937" y="186"/>
                  <a:pt x="937" y="186"/>
                </a:cubicBezTo>
                <a:cubicBezTo>
                  <a:pt x="1158" y="186"/>
                  <a:pt x="1158" y="186"/>
                  <a:pt x="1158" y="186"/>
                </a:cubicBezTo>
                <a:cubicBezTo>
                  <a:pt x="1158" y="0"/>
                  <a:pt x="1158" y="0"/>
                  <a:pt x="1158" y="0"/>
                </a:cubicBezTo>
                <a:lnTo>
                  <a:pt x="937" y="0"/>
                </a:lnTo>
                <a:close/>
                <a:moveTo>
                  <a:pt x="32" y="208"/>
                </a:moveTo>
                <a:cubicBezTo>
                  <a:pt x="32" y="175"/>
                  <a:pt x="59" y="148"/>
                  <a:pt x="92" y="148"/>
                </a:cubicBezTo>
                <a:cubicBezTo>
                  <a:pt x="125" y="148"/>
                  <a:pt x="152" y="175"/>
                  <a:pt x="152" y="208"/>
                </a:cubicBezTo>
                <a:cubicBezTo>
                  <a:pt x="152" y="241"/>
                  <a:pt x="125" y="268"/>
                  <a:pt x="92" y="268"/>
                </a:cubicBezTo>
                <a:cubicBezTo>
                  <a:pt x="59" y="268"/>
                  <a:pt x="32" y="241"/>
                  <a:pt x="32" y="208"/>
                </a:cubicBezTo>
                <a:close/>
              </a:path>
            </a:pathLst>
          </a:custGeom>
          <a:solidFill>
            <a:srgbClr val="1848C0"/>
          </a:solidFill>
          <a:ln>
            <a:noFill/>
          </a:ln>
        </p:spPr>
        <p:txBody>
          <a:bodyPr/>
          <a:lstStyle/>
          <a:p>
            <a:endParaRPr altLang="en-US" lang="zh-CN"/>
          </a:p>
        </p:txBody>
      </p:sp>
      <p:sp>
        <p:nvSpPr>
          <p:cNvPr id="23559" name="Freeform 7"/>
          <p:cNvSpPr>
            <a:spLocks noEditPoints="1"/>
          </p:cNvSpPr>
          <p:nvPr/>
        </p:nvSpPr>
        <p:spPr bwMode="auto">
          <a:xfrm>
            <a:off x="3413125" y="1227138"/>
            <a:ext cx="5730875" cy="1573212"/>
          </a:xfrm>
          <a:custGeom>
            <a:gdLst>
              <a:gd fmla="*/ 5063933 w 1899" name="T0"/>
              <a:gd fmla="*/ 447760 h 520" name="T1"/>
              <a:gd fmla="*/ 4578061 w 1899" name="T2"/>
              <a:gd fmla="*/ 1479424 h 520" name="T3"/>
              <a:gd fmla="*/ 784638 w 1899" name="T4"/>
              <a:gd fmla="*/ 1479424 h 520" name="T5"/>
              <a:gd fmla="*/ 787656 w 1899" name="T6"/>
              <a:gd fmla="*/ 1479424 h 520" name="T7"/>
              <a:gd fmla="*/ 555282 w 1899" name="T8"/>
              <a:gd fmla="*/ 1479424 h 520" name="T9"/>
              <a:gd fmla="*/ 325927 w 1899" name="T10"/>
              <a:gd fmla="*/ 1246468 h 520" name="T11"/>
              <a:gd fmla="*/ 322909 w 1899" name="T12"/>
              <a:gd fmla="*/ 1246468 h 520" name="T13"/>
              <a:gd fmla="*/ 322909 w 1899" name="T14"/>
              <a:gd fmla="*/ 1016537 h 520" name="T15"/>
              <a:gd fmla="*/ 322909 w 1899" name="T16"/>
              <a:gd fmla="*/ 1016537 h 520" name="T17"/>
              <a:gd fmla="*/ 322909 w 1899" name="T18"/>
              <a:gd fmla="*/ 547599 h 520" name="T19"/>
              <a:gd fmla="*/ 552264 w 1899" name="T20"/>
              <a:gd fmla="*/ 275312 h 520" name="T21"/>
              <a:gd fmla="*/ 277641 w 1899" name="T22"/>
              <a:gd fmla="*/ 0 h 520" name="T23"/>
              <a:gd fmla="*/ 0 w 1899" name="T24"/>
              <a:gd fmla="*/ 275312 h 520" name="T25"/>
              <a:gd fmla="*/ 229356 w 1899" name="T26"/>
              <a:gd fmla="*/ 547599 h 520" name="T27"/>
              <a:gd fmla="*/ 229356 w 1899" name="T28"/>
              <a:gd fmla="*/ 1246468 h 520" name="T29"/>
              <a:gd fmla="*/ 229356 w 1899" name="T30"/>
              <a:gd fmla="*/ 1246468 h 520" name="T31"/>
              <a:gd fmla="*/ 555282 w 1899" name="T32"/>
              <a:gd fmla="*/ 1573212 h 520" name="T33"/>
              <a:gd fmla="*/ 4578061 w 1899" name="T34"/>
              <a:gd fmla="*/ 1573212 h 520" name="T35"/>
              <a:gd fmla="*/ 5063933 w 1899" name="T36"/>
              <a:gd fmla="*/ 1010486 h 520" name="T37"/>
              <a:gd fmla="*/ 5730875 w 1899" name="T38"/>
              <a:gd fmla="*/ 1010486 h 520" name="T39"/>
              <a:gd fmla="*/ 5730875 w 1899" name="T40"/>
              <a:gd fmla="*/ 447760 h 520" name="T41"/>
              <a:gd fmla="*/ 5063933 w 1899" name="T42"/>
              <a:gd fmla="*/ 447760 h 520" name="T43"/>
              <a:gd fmla="*/ 96571 w 1899" name="T44"/>
              <a:gd fmla="*/ 275312 h 520" name="T45"/>
              <a:gd fmla="*/ 277641 w 1899" name="T46"/>
              <a:gd fmla="*/ 93788 h 520" name="T47"/>
              <a:gd fmla="*/ 458711 w 1899" name="T48"/>
              <a:gd fmla="*/ 275312 h 520" name="T49"/>
              <a:gd fmla="*/ 277641 w 1899" name="T50"/>
              <a:gd fmla="*/ 456837 h 520" name="T51"/>
              <a:gd fmla="*/ 96571 w 1899" name="T52"/>
              <a:gd fmla="*/ 275312 h 52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520" w="1899">
                <a:moveTo>
                  <a:pt x="1678" y="148"/>
                </a:moveTo>
                <a:cubicBezTo>
                  <a:pt x="1517" y="489"/>
                  <a:pt x="1517" y="489"/>
                  <a:pt x="1517" y="489"/>
                </a:cubicBezTo>
                <a:cubicBezTo>
                  <a:pt x="260" y="489"/>
                  <a:pt x="260" y="489"/>
                  <a:pt x="260" y="489"/>
                </a:cubicBezTo>
                <a:cubicBezTo>
                  <a:pt x="260" y="489"/>
                  <a:pt x="261" y="489"/>
                  <a:pt x="261" y="489"/>
                </a:cubicBezTo>
                <a:cubicBezTo>
                  <a:pt x="184" y="489"/>
                  <a:pt x="184" y="489"/>
                  <a:pt x="184" y="489"/>
                </a:cubicBezTo>
                <a:cubicBezTo>
                  <a:pt x="142" y="489"/>
                  <a:pt x="108" y="455"/>
                  <a:pt x="108" y="412"/>
                </a:cubicBezTo>
                <a:cubicBezTo>
                  <a:pt x="107" y="412"/>
                  <a:pt x="107" y="412"/>
                  <a:pt x="107" y="412"/>
                </a:cubicBezTo>
                <a:cubicBezTo>
                  <a:pt x="107" y="336"/>
                  <a:pt x="107" y="336"/>
                  <a:pt x="107" y="336"/>
                </a:cubicBezTo>
                <a:cubicBezTo>
                  <a:pt x="107" y="336"/>
                  <a:pt x="107" y="336"/>
                  <a:pt x="107" y="336"/>
                </a:cubicBezTo>
                <a:cubicBezTo>
                  <a:pt x="107" y="181"/>
                  <a:pt x="107" y="181"/>
                  <a:pt x="107" y="181"/>
                </a:cubicBezTo>
                <a:cubicBezTo>
                  <a:pt x="150" y="174"/>
                  <a:pt x="183" y="136"/>
                  <a:pt x="183" y="91"/>
                </a:cubicBezTo>
                <a:cubicBezTo>
                  <a:pt x="183" y="41"/>
                  <a:pt x="142" y="0"/>
                  <a:pt x="92" y="0"/>
                </a:cubicBezTo>
                <a:cubicBezTo>
                  <a:pt x="41" y="0"/>
                  <a:pt x="0" y="41"/>
                  <a:pt x="0" y="91"/>
                </a:cubicBezTo>
                <a:cubicBezTo>
                  <a:pt x="0" y="136"/>
                  <a:pt x="33" y="174"/>
                  <a:pt x="76" y="181"/>
                </a:cubicBezTo>
                <a:cubicBezTo>
                  <a:pt x="76" y="412"/>
                  <a:pt x="76" y="412"/>
                  <a:pt x="76" y="412"/>
                </a:cubicBezTo>
                <a:cubicBezTo>
                  <a:pt x="76" y="412"/>
                  <a:pt x="76" y="412"/>
                  <a:pt x="76" y="412"/>
                </a:cubicBezTo>
                <a:cubicBezTo>
                  <a:pt x="76" y="472"/>
                  <a:pt x="125" y="520"/>
                  <a:pt x="184" y="520"/>
                </a:cubicBezTo>
                <a:cubicBezTo>
                  <a:pt x="1517" y="520"/>
                  <a:pt x="1517" y="520"/>
                  <a:pt x="1517" y="520"/>
                </a:cubicBezTo>
                <a:cubicBezTo>
                  <a:pt x="1678" y="334"/>
                  <a:pt x="1678" y="334"/>
                  <a:pt x="1678" y="334"/>
                </a:cubicBezTo>
                <a:cubicBezTo>
                  <a:pt x="1899" y="334"/>
                  <a:pt x="1899" y="334"/>
                  <a:pt x="1899" y="334"/>
                </a:cubicBezTo>
                <a:cubicBezTo>
                  <a:pt x="1899" y="148"/>
                  <a:pt x="1899" y="148"/>
                  <a:pt x="1899" y="148"/>
                </a:cubicBezTo>
                <a:lnTo>
                  <a:pt x="1678" y="148"/>
                </a:lnTo>
                <a:close/>
                <a:moveTo>
                  <a:pt x="32" y="91"/>
                </a:moveTo>
                <a:cubicBezTo>
                  <a:pt x="32" y="58"/>
                  <a:pt x="59" y="31"/>
                  <a:pt x="92" y="31"/>
                </a:cubicBezTo>
                <a:cubicBezTo>
                  <a:pt x="125" y="31"/>
                  <a:pt x="152" y="58"/>
                  <a:pt x="152" y="91"/>
                </a:cubicBezTo>
                <a:cubicBezTo>
                  <a:pt x="152" y="125"/>
                  <a:pt x="125" y="151"/>
                  <a:pt x="92" y="151"/>
                </a:cubicBezTo>
                <a:cubicBezTo>
                  <a:pt x="59" y="151"/>
                  <a:pt x="32" y="125"/>
                  <a:pt x="32" y="91"/>
                </a:cubicBezTo>
                <a:close/>
              </a:path>
            </a:pathLst>
          </a:custGeom>
          <a:solidFill>
            <a:srgbClr val="00B0F0"/>
          </a:solidFill>
          <a:ln>
            <a:noFill/>
          </a:ln>
        </p:spPr>
        <p:txBody>
          <a:bodyPr/>
          <a:lstStyle/>
          <a:p>
            <a:endParaRPr altLang="en-US" lang="zh-CN"/>
          </a:p>
        </p:txBody>
      </p:sp>
      <p:sp>
        <p:nvSpPr>
          <p:cNvPr id="23560" name="Freeform 8"/>
          <p:cNvSpPr>
            <a:spLocks noEditPoints="1"/>
          </p:cNvSpPr>
          <p:nvPr/>
        </p:nvSpPr>
        <p:spPr bwMode="auto">
          <a:xfrm>
            <a:off x="2305050" y="2643188"/>
            <a:ext cx="6838950" cy="561975"/>
          </a:xfrm>
          <a:custGeom>
            <a:gdLst>
              <a:gd fmla="*/ 6171956 w 2266" name="T0"/>
              <a:gd fmla="*/ 0 h 186" name="T1"/>
              <a:gd fmla="*/ 5686047 w 2266" name="T2"/>
              <a:gd fmla="*/ 232646 h 186" name="T3"/>
              <a:gd fmla="*/ 546271 w 2266" name="T4"/>
              <a:gd fmla="*/ 232646 h 186" name="T5"/>
              <a:gd fmla="*/ 274645 w 2266" name="T6"/>
              <a:gd fmla="*/ 6043 h 186" name="T7"/>
              <a:gd fmla="*/ 0 w 2266" name="T8"/>
              <a:gd fmla="*/ 280988 h 186" name="T9"/>
              <a:gd fmla="*/ 274645 w 2266" name="T10"/>
              <a:gd fmla="*/ 555932 h 186" name="T11"/>
              <a:gd fmla="*/ 546271 w 2266" name="T12"/>
              <a:gd fmla="*/ 326308 h 186" name="T13"/>
              <a:gd fmla="*/ 5686047 w 2266" name="T14"/>
              <a:gd fmla="*/ 326308 h 186" name="T15"/>
              <a:gd fmla="*/ 6171956 w 2266" name="T16"/>
              <a:gd fmla="*/ 561975 h 186" name="T17"/>
              <a:gd fmla="*/ 6838950 w 2266" name="T18"/>
              <a:gd fmla="*/ 561975 h 186" name="T19"/>
              <a:gd fmla="*/ 6838950 w 2266" name="T20"/>
              <a:gd fmla="*/ 0 h 186" name="T21"/>
              <a:gd fmla="*/ 6171956 w 2266" name="T22"/>
              <a:gd fmla="*/ 0 h 186" name="T23"/>
              <a:gd fmla="*/ 274645 w 2266" name="T24"/>
              <a:gd fmla="*/ 462270 h 186" name="T25"/>
              <a:gd fmla="*/ 93560 w 2266" name="T26"/>
              <a:gd fmla="*/ 280988 h 186" name="T27"/>
              <a:gd fmla="*/ 274645 w 2266" name="T28"/>
              <a:gd fmla="*/ 99705 h 186" name="T29"/>
              <a:gd fmla="*/ 455729 w 2266" name="T30"/>
              <a:gd fmla="*/ 280988 h 186" name="T31"/>
              <a:gd fmla="*/ 274645 w 2266" name="T32"/>
              <a:gd fmla="*/ 462270 h 18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86" w="2266">
                <a:moveTo>
                  <a:pt x="2045" y="0"/>
                </a:moveTo>
                <a:cubicBezTo>
                  <a:pt x="1884" y="77"/>
                  <a:pt x="1884" y="77"/>
                  <a:pt x="1884" y="77"/>
                </a:cubicBezTo>
                <a:cubicBezTo>
                  <a:pt x="181" y="77"/>
                  <a:pt x="181" y="77"/>
                  <a:pt x="181" y="77"/>
                </a:cubicBezTo>
                <a:cubicBezTo>
                  <a:pt x="174" y="34"/>
                  <a:pt x="136" y="2"/>
                  <a:pt x="91" y="2"/>
                </a:cubicBezTo>
                <a:cubicBezTo>
                  <a:pt x="41" y="2"/>
                  <a:pt x="0" y="43"/>
                  <a:pt x="0" y="93"/>
                </a:cubicBezTo>
                <a:cubicBezTo>
                  <a:pt x="0" y="143"/>
                  <a:pt x="41" y="184"/>
                  <a:pt x="91" y="184"/>
                </a:cubicBezTo>
                <a:cubicBezTo>
                  <a:pt x="136" y="184"/>
                  <a:pt x="174" y="152"/>
                  <a:pt x="181" y="108"/>
                </a:cubicBezTo>
                <a:cubicBezTo>
                  <a:pt x="1884" y="108"/>
                  <a:pt x="1884" y="108"/>
                  <a:pt x="1884" y="108"/>
                </a:cubicBezTo>
                <a:cubicBezTo>
                  <a:pt x="2045" y="186"/>
                  <a:pt x="2045" y="186"/>
                  <a:pt x="2045" y="186"/>
                </a:cubicBezTo>
                <a:cubicBezTo>
                  <a:pt x="2266" y="186"/>
                  <a:pt x="2266" y="186"/>
                  <a:pt x="2266" y="186"/>
                </a:cubicBezTo>
                <a:cubicBezTo>
                  <a:pt x="2266" y="0"/>
                  <a:pt x="2266" y="0"/>
                  <a:pt x="2266" y="0"/>
                </a:cubicBezTo>
                <a:lnTo>
                  <a:pt x="2045" y="0"/>
                </a:lnTo>
                <a:close/>
                <a:moveTo>
                  <a:pt x="91" y="153"/>
                </a:moveTo>
                <a:cubicBezTo>
                  <a:pt x="58" y="153"/>
                  <a:pt x="31" y="126"/>
                  <a:pt x="31" y="93"/>
                </a:cubicBezTo>
                <a:cubicBezTo>
                  <a:pt x="31" y="60"/>
                  <a:pt x="58" y="33"/>
                  <a:pt x="91" y="33"/>
                </a:cubicBezTo>
                <a:cubicBezTo>
                  <a:pt x="124" y="33"/>
                  <a:pt x="151" y="60"/>
                  <a:pt x="151" y="93"/>
                </a:cubicBezTo>
                <a:cubicBezTo>
                  <a:pt x="151" y="126"/>
                  <a:pt x="124" y="153"/>
                  <a:pt x="91" y="153"/>
                </a:cubicBezTo>
                <a:close/>
              </a:path>
            </a:pathLst>
          </a:custGeom>
          <a:solidFill>
            <a:srgbClr val="1848C0"/>
          </a:solidFill>
          <a:ln>
            <a:noFill/>
          </a:ln>
        </p:spPr>
        <p:txBody>
          <a:bodyPr/>
          <a:lstStyle/>
          <a:p>
            <a:endParaRPr altLang="en-US" lang="zh-CN"/>
          </a:p>
        </p:txBody>
      </p:sp>
      <p:sp>
        <p:nvSpPr>
          <p:cNvPr id="23561" name="Freeform 9"/>
          <p:cNvSpPr>
            <a:spLocks noEditPoints="1"/>
          </p:cNvSpPr>
          <p:nvPr/>
        </p:nvSpPr>
        <p:spPr bwMode="auto">
          <a:xfrm>
            <a:off x="3413125" y="3044825"/>
            <a:ext cx="5730875" cy="1573213"/>
          </a:xfrm>
          <a:custGeom>
            <a:gdLst>
              <a:gd fmla="*/ 5063933 w 1899" name="T0"/>
              <a:gd fmla="*/ 565752 h 520" name="T1"/>
              <a:gd fmla="*/ 4578061 w 1899" name="T2"/>
              <a:gd fmla="*/ 0 h 520" name="T3"/>
              <a:gd fmla="*/ 555282 w 1899" name="T4"/>
              <a:gd fmla="*/ 0 h 520" name="T5"/>
              <a:gd fmla="*/ 229356 w 1899" name="T6"/>
              <a:gd fmla="*/ 326744 h 520" name="T7"/>
              <a:gd fmla="*/ 229356 w 1899" name="T8"/>
              <a:gd fmla="*/ 326744 h 520" name="T9"/>
              <a:gd fmla="*/ 229356 w 1899" name="T10"/>
              <a:gd fmla="*/ 1025614 h 520" name="T11"/>
              <a:gd fmla="*/ 0 w 1899" name="T12"/>
              <a:gd fmla="*/ 1297901 h 520" name="T13"/>
              <a:gd fmla="*/ 277641 w 1899" name="T14"/>
              <a:gd fmla="*/ 1573213 h 520" name="T15"/>
              <a:gd fmla="*/ 552264 w 1899" name="T16"/>
              <a:gd fmla="*/ 1297901 h 520" name="T17"/>
              <a:gd fmla="*/ 322909 w 1899" name="T18"/>
              <a:gd fmla="*/ 1025614 h 520" name="T19"/>
              <a:gd fmla="*/ 322909 w 1899" name="T20"/>
              <a:gd fmla="*/ 556675 h 520" name="T21"/>
              <a:gd fmla="*/ 322909 w 1899" name="T22"/>
              <a:gd fmla="*/ 556675 h 520" name="T23"/>
              <a:gd fmla="*/ 322909 w 1899" name="T24"/>
              <a:gd fmla="*/ 326744 h 520" name="T25"/>
              <a:gd fmla="*/ 325927 w 1899" name="T26"/>
              <a:gd fmla="*/ 326744 h 520" name="T27"/>
              <a:gd fmla="*/ 555282 w 1899" name="T28"/>
              <a:gd fmla="*/ 96813 h 520" name="T29"/>
              <a:gd fmla="*/ 787656 w 1899" name="T30"/>
              <a:gd fmla="*/ 96813 h 520" name="T31"/>
              <a:gd fmla="*/ 784638 w 1899" name="T32"/>
              <a:gd fmla="*/ 93788 h 520" name="T33"/>
              <a:gd fmla="*/ 4578061 w 1899" name="T34"/>
              <a:gd fmla="*/ 93788 h 520" name="T35"/>
              <a:gd fmla="*/ 5063933 w 1899" name="T36"/>
              <a:gd fmla="*/ 1128478 h 520" name="T37"/>
              <a:gd fmla="*/ 5730875 w 1899" name="T38"/>
              <a:gd fmla="*/ 1128478 h 520" name="T39"/>
              <a:gd fmla="*/ 5730875 w 1899" name="T40"/>
              <a:gd fmla="*/ 565752 h 520" name="T41"/>
              <a:gd fmla="*/ 5063933 w 1899" name="T42"/>
              <a:gd fmla="*/ 565752 h 520" name="T43"/>
              <a:gd fmla="*/ 458711 w 1899" name="T44"/>
              <a:gd fmla="*/ 1297901 h 520" name="T45"/>
              <a:gd fmla="*/ 277641 w 1899" name="T46"/>
              <a:gd fmla="*/ 1479425 h 520" name="T47"/>
              <a:gd fmla="*/ 96571 w 1899" name="T48"/>
              <a:gd fmla="*/ 1297901 h 520" name="T49"/>
              <a:gd fmla="*/ 277641 w 1899" name="T50"/>
              <a:gd fmla="*/ 1116376 h 520" name="T51"/>
              <a:gd fmla="*/ 458711 w 1899" name="T52"/>
              <a:gd fmla="*/ 1297901 h 52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520" w="1899">
                <a:moveTo>
                  <a:pt x="1678" y="187"/>
                </a:moveTo>
                <a:cubicBezTo>
                  <a:pt x="1517" y="0"/>
                  <a:pt x="1517" y="0"/>
                  <a:pt x="1517"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1517" y="31"/>
                  <a:pt x="1517" y="31"/>
                  <a:pt x="1517" y="31"/>
                </a:cubicBezTo>
                <a:cubicBezTo>
                  <a:pt x="1678" y="373"/>
                  <a:pt x="1678" y="373"/>
                  <a:pt x="1678" y="373"/>
                </a:cubicBezTo>
                <a:cubicBezTo>
                  <a:pt x="1899" y="373"/>
                  <a:pt x="1899" y="373"/>
                  <a:pt x="1899" y="373"/>
                </a:cubicBezTo>
                <a:cubicBezTo>
                  <a:pt x="1899" y="187"/>
                  <a:pt x="1899" y="187"/>
                  <a:pt x="1899" y="187"/>
                </a:cubicBezTo>
                <a:lnTo>
                  <a:pt x="1678" y="187"/>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00B0F0"/>
          </a:solidFill>
          <a:ln>
            <a:noFill/>
          </a:ln>
        </p:spPr>
        <p:txBody>
          <a:bodyPr/>
          <a:lstStyle/>
          <a:p>
            <a:endParaRPr altLang="en-US" lang="zh-CN"/>
          </a:p>
        </p:txBody>
      </p:sp>
      <p:sp>
        <p:nvSpPr>
          <p:cNvPr id="23562" name="Freeform 10"/>
          <p:cNvSpPr>
            <a:spLocks noEditPoints="1"/>
          </p:cNvSpPr>
          <p:nvPr/>
        </p:nvSpPr>
        <p:spPr bwMode="auto">
          <a:xfrm>
            <a:off x="5648325" y="3214688"/>
            <a:ext cx="3495675" cy="1927225"/>
          </a:xfrm>
          <a:custGeom>
            <a:gdLst>
              <a:gd fmla="*/ 2828538 w 1158" name="T0"/>
              <a:gd fmla="*/ 1364487 h 637" name="T1"/>
              <a:gd fmla="*/ 2342525 w 1158" name="T2"/>
              <a:gd fmla="*/ 0 h 637" name="T3"/>
              <a:gd fmla="*/ 555444 w 1158" name="T4"/>
              <a:gd fmla="*/ 0 h 637" name="T5"/>
              <a:gd fmla="*/ 229423 w 1158" name="T6"/>
              <a:gd fmla="*/ 326751 h 637" name="T7"/>
              <a:gd fmla="*/ 229423 w 1158" name="T8"/>
              <a:gd fmla="*/ 326751 h 637" name="T9"/>
              <a:gd fmla="*/ 229423 w 1158" name="T10"/>
              <a:gd fmla="*/ 1025635 h 637" name="T11"/>
              <a:gd fmla="*/ 0 w 1158" name="T12"/>
              <a:gd fmla="*/ 1297927 h 637" name="T13"/>
              <a:gd fmla="*/ 277722 w 1158" name="T14"/>
              <a:gd fmla="*/ 1573245 h 637" name="T15"/>
              <a:gd fmla="*/ 552425 w 1158" name="T16"/>
              <a:gd fmla="*/ 1297927 h 637" name="T17"/>
              <a:gd fmla="*/ 323003 w 1158" name="T18"/>
              <a:gd fmla="*/ 1025635 h 637" name="T19"/>
              <a:gd fmla="*/ 323003 w 1158" name="T20"/>
              <a:gd fmla="*/ 556687 h 637" name="T21"/>
              <a:gd fmla="*/ 323003 w 1158" name="T22"/>
              <a:gd fmla="*/ 326751 h 637" name="T23"/>
              <a:gd fmla="*/ 326022 w 1158" name="T24"/>
              <a:gd fmla="*/ 326751 h 637" name="T25"/>
              <a:gd fmla="*/ 555444 w 1158" name="T26"/>
              <a:gd fmla="*/ 96815 h 637" name="T27"/>
              <a:gd fmla="*/ 787885 w 1158" name="T28"/>
              <a:gd fmla="*/ 96815 h 637" name="T29"/>
              <a:gd fmla="*/ 784867 w 1158" name="T30"/>
              <a:gd fmla="*/ 93790 h 637" name="T31"/>
              <a:gd fmla="*/ 2342525 w 1158" name="T32"/>
              <a:gd fmla="*/ 93790 h 637" name="T33"/>
              <a:gd fmla="*/ 2828538 w 1158" name="T34"/>
              <a:gd fmla="*/ 1927225 h 637" name="T35"/>
              <a:gd fmla="*/ 3495675 w 1158" name="T36"/>
              <a:gd fmla="*/ 1927225 h 637" name="T37"/>
              <a:gd fmla="*/ 3495675 w 1158" name="T38"/>
              <a:gd fmla="*/ 1364487 h 637" name="T39"/>
              <a:gd fmla="*/ 2828538 w 1158" name="T40"/>
              <a:gd fmla="*/ 1364487 h 637" name="T41"/>
              <a:gd fmla="*/ 458845 w 1158" name="T42"/>
              <a:gd fmla="*/ 1297927 h 637" name="T43"/>
              <a:gd fmla="*/ 277722 w 1158" name="T44"/>
              <a:gd fmla="*/ 1479455 h 637" name="T45"/>
              <a:gd fmla="*/ 96599 w 1158" name="T46"/>
              <a:gd fmla="*/ 1297927 h 637" name="T47"/>
              <a:gd fmla="*/ 277722 w 1158" name="T48"/>
              <a:gd fmla="*/ 1116399 h 637" name="T49"/>
              <a:gd fmla="*/ 458845 w 1158" name="T50"/>
              <a:gd fmla="*/ 1297927 h 63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637" w="1158">
                <a:moveTo>
                  <a:pt x="937" y="451"/>
                </a:moveTo>
                <a:cubicBezTo>
                  <a:pt x="776" y="0"/>
                  <a:pt x="776" y="0"/>
                  <a:pt x="776"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776" y="31"/>
                  <a:pt x="776" y="31"/>
                  <a:pt x="776" y="31"/>
                </a:cubicBezTo>
                <a:cubicBezTo>
                  <a:pt x="937" y="637"/>
                  <a:pt x="937" y="637"/>
                  <a:pt x="937" y="637"/>
                </a:cubicBezTo>
                <a:cubicBezTo>
                  <a:pt x="1158" y="637"/>
                  <a:pt x="1158" y="637"/>
                  <a:pt x="1158" y="637"/>
                </a:cubicBezTo>
                <a:cubicBezTo>
                  <a:pt x="1158" y="451"/>
                  <a:pt x="1158" y="451"/>
                  <a:pt x="1158" y="451"/>
                </a:cubicBezTo>
                <a:lnTo>
                  <a:pt x="937" y="451"/>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1848C0"/>
          </a:solidFill>
          <a:ln>
            <a:noFill/>
          </a:ln>
        </p:spPr>
        <p:txBody>
          <a:bodyPr/>
          <a:lstStyle/>
          <a:p>
            <a:endParaRPr altLang="en-US" lang="zh-CN"/>
          </a:p>
        </p:txBody>
      </p:sp>
      <p:sp>
        <p:nvSpPr>
          <p:cNvPr id="23563" name="Rectangle 11"/>
          <p:cNvSpPr>
            <a:spLocks noChangeArrowheads="1"/>
          </p:cNvSpPr>
          <p:nvPr/>
        </p:nvSpPr>
        <p:spPr bwMode="auto">
          <a:xfrm>
            <a:off x="6372225" y="1204913"/>
            <a:ext cx="1295400" cy="1170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800">
                <a:solidFill>
                  <a:srgbClr val="88714E"/>
                </a:solidFill>
              </a:rPr>
              <a:t>TOPIC HEADER</a:t>
            </a:r>
          </a:p>
          <a:p>
            <a:pPr>
              <a:lnSpc>
                <a:spcPct val="120000"/>
              </a:lnSpc>
            </a:pPr>
            <a:r>
              <a:rPr altLang="en-US" b="1" lang="zh-CN" sz="800">
                <a:solidFill>
                  <a:srgbClr val="88714E"/>
                </a:solidFill>
              </a:rPr>
              <a:t>We have many PowerPoint templates that has been specifically designed to help anyone that is stepping into the world of PowerPoint for the very first time. </a:t>
            </a:r>
          </a:p>
        </p:txBody>
      </p:sp>
      <p:sp>
        <p:nvSpPr>
          <p:cNvPr id="23564" name="Rectangle 12"/>
          <p:cNvSpPr>
            <a:spLocks noChangeArrowheads="1"/>
          </p:cNvSpPr>
          <p:nvPr/>
        </p:nvSpPr>
        <p:spPr bwMode="auto">
          <a:xfrm>
            <a:off x="6372225" y="3770312"/>
            <a:ext cx="1295400" cy="1170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800">
                <a:solidFill>
                  <a:srgbClr val="88714E"/>
                </a:solidFill>
              </a:rPr>
              <a:t>TOPIC HEADER</a:t>
            </a:r>
          </a:p>
          <a:p>
            <a:pPr>
              <a:lnSpc>
                <a:spcPct val="120000"/>
              </a:lnSpc>
            </a:pPr>
            <a:r>
              <a:rPr altLang="en-US" b="1" lang="zh-CN" sz="800">
                <a:solidFill>
                  <a:srgbClr val="88714E"/>
                </a:solidFill>
              </a:rPr>
              <a:t>We have many PowerPoint templates that has been specifically designed to help anyone that is stepping into the world of PowerPoint for the very first time. </a:t>
            </a:r>
          </a:p>
        </p:txBody>
      </p:sp>
      <p:sp>
        <p:nvSpPr>
          <p:cNvPr id="23565" name="Rectangle 13"/>
          <p:cNvSpPr>
            <a:spLocks noChangeArrowheads="1"/>
          </p:cNvSpPr>
          <p:nvPr/>
        </p:nvSpPr>
        <p:spPr bwMode="auto">
          <a:xfrm>
            <a:off x="4140200" y="1277938"/>
            <a:ext cx="1295400" cy="1170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800"/>
              <a:t>TOPIC HEADER</a:t>
            </a:r>
          </a:p>
          <a:p>
            <a:pPr>
              <a:lnSpc>
                <a:spcPct val="120000"/>
              </a:lnSpc>
            </a:pPr>
            <a:r>
              <a:rPr altLang="en-US" b="1" lang="zh-CN" sz="800"/>
              <a:t>We have many PowerPoint templates that has been specifically designed to help anyone that is stepping into the world of PowerPoint for the very first time. </a:t>
            </a:r>
          </a:p>
        </p:txBody>
      </p:sp>
      <p:sp>
        <p:nvSpPr>
          <p:cNvPr id="23566" name="Rectangle 14"/>
          <p:cNvSpPr>
            <a:spLocks noChangeArrowheads="1"/>
          </p:cNvSpPr>
          <p:nvPr/>
        </p:nvSpPr>
        <p:spPr bwMode="auto">
          <a:xfrm>
            <a:off x="4140200" y="3654425"/>
            <a:ext cx="1295400" cy="1170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800"/>
              <a:t>TOPIC HEADER</a:t>
            </a:r>
          </a:p>
          <a:p>
            <a:pPr>
              <a:lnSpc>
                <a:spcPct val="120000"/>
              </a:lnSpc>
            </a:pPr>
            <a:r>
              <a:rPr altLang="en-US" b="1" lang="zh-CN" sz="800"/>
              <a:t>We have many PowerPoint templates that has been specifically designed to help anyone that is stepping into the world of PowerPoint for the very first time. </a:t>
            </a:r>
          </a:p>
        </p:txBody>
      </p:sp>
      <p:sp>
        <p:nvSpPr>
          <p:cNvPr id="23567" name="Rectangle 15"/>
          <p:cNvSpPr>
            <a:spLocks noChangeArrowheads="1"/>
          </p:cNvSpPr>
          <p:nvPr/>
        </p:nvSpPr>
        <p:spPr bwMode="auto">
          <a:xfrm>
            <a:off x="827088" y="2409825"/>
            <a:ext cx="1295400" cy="1170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800">
                <a:solidFill>
                  <a:srgbClr val="88714E"/>
                </a:solidFill>
              </a:rPr>
              <a:t>TOPIC HEADER</a:t>
            </a:r>
          </a:p>
          <a:p>
            <a:pPr>
              <a:lnSpc>
                <a:spcPct val="120000"/>
              </a:lnSpc>
            </a:pPr>
            <a:r>
              <a:rPr altLang="en-US" b="1" lang="zh-CN" sz="800">
                <a:solidFill>
                  <a:srgbClr val="88714E"/>
                </a:solidFill>
              </a:rPr>
              <a:t>We have many PowerPoint templates that has been specifically designed to help anyone that is stepping into the world of PowerPoint for the very first time. </a:t>
            </a:r>
          </a:p>
        </p:txBody>
      </p:sp>
      <p:sp>
        <p:nvSpPr>
          <p:cNvPr id="23568" name="Text Box 16"/>
          <p:cNvSpPr txBox="1">
            <a:spLocks noChangeArrowheads="1"/>
          </p:cNvSpPr>
          <p:nvPr/>
        </p:nvSpPr>
        <p:spPr bwMode="auto">
          <a:xfrm>
            <a:off x="3530600" y="1316038"/>
            <a:ext cx="309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a:solidFill>
                  <a:srgbClr val="3F1655"/>
                </a:solidFill>
              </a:rPr>
              <a:t>2</a:t>
            </a:r>
          </a:p>
        </p:txBody>
      </p:sp>
      <p:sp>
        <p:nvSpPr>
          <p:cNvPr id="23569" name="Text Box 17"/>
          <p:cNvSpPr txBox="1">
            <a:spLocks noChangeArrowheads="1"/>
          </p:cNvSpPr>
          <p:nvPr/>
        </p:nvSpPr>
        <p:spPr bwMode="auto">
          <a:xfrm>
            <a:off x="3530600" y="4154488"/>
            <a:ext cx="309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a:solidFill>
                  <a:srgbClr val="3F1655"/>
                </a:solidFill>
              </a:rPr>
              <a:t>4</a:t>
            </a:r>
          </a:p>
        </p:txBody>
      </p:sp>
      <p:sp>
        <p:nvSpPr>
          <p:cNvPr id="23570" name="Text Box 18"/>
          <p:cNvSpPr txBox="1">
            <a:spLocks noChangeArrowheads="1"/>
          </p:cNvSpPr>
          <p:nvPr/>
        </p:nvSpPr>
        <p:spPr bwMode="auto">
          <a:xfrm>
            <a:off x="5772150" y="1152525"/>
            <a:ext cx="309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a:solidFill>
                  <a:srgbClr val="3F1655"/>
                </a:solidFill>
              </a:rPr>
              <a:t>1</a:t>
            </a:r>
          </a:p>
        </p:txBody>
      </p:sp>
      <p:sp>
        <p:nvSpPr>
          <p:cNvPr id="23571" name="Text Box 19"/>
          <p:cNvSpPr txBox="1">
            <a:spLocks noChangeArrowheads="1"/>
          </p:cNvSpPr>
          <p:nvPr/>
        </p:nvSpPr>
        <p:spPr bwMode="auto">
          <a:xfrm>
            <a:off x="5772150" y="4332288"/>
            <a:ext cx="309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a:solidFill>
                  <a:srgbClr val="3F1655"/>
                </a:solidFill>
              </a:rPr>
              <a:t>5</a:t>
            </a:r>
          </a:p>
        </p:txBody>
      </p:sp>
      <p:sp>
        <p:nvSpPr>
          <p:cNvPr id="23572" name="Text Box 20"/>
          <p:cNvSpPr txBox="1">
            <a:spLocks noChangeArrowheads="1"/>
          </p:cNvSpPr>
          <p:nvPr/>
        </p:nvSpPr>
        <p:spPr bwMode="auto">
          <a:xfrm>
            <a:off x="2419350" y="2740025"/>
            <a:ext cx="309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a:solidFill>
                  <a:srgbClr val="3F1655"/>
                </a:solidFill>
              </a:rPr>
              <a:t>3</a:t>
            </a:r>
          </a:p>
        </p:txBody>
      </p:sp>
      <p:sp>
        <p:nvSpPr>
          <p:cNvPr id="20"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下一年度工作计划</a:t>
            </a:r>
          </a:p>
        </p:txBody>
      </p:sp>
      <p:sp>
        <p:nvSpPr>
          <p:cNvPr id="24"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5"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1+#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500" fill="hold" id="11"/>
                                        <p:tgtEl>
                                          <p:spTgt spid="25"/>
                                        </p:tgtEl>
                                        <p:attrNameLst>
                                          <p:attrName>ppt_x</p:attrName>
                                        </p:attrNameLst>
                                      </p:cBhvr>
                                      <p:tavLst>
                                        <p:tav tm="0">
                                          <p:val>
                                            <p:strVal val="0-#ppt_w/2"/>
                                          </p:val>
                                        </p:tav>
                                        <p:tav tm="100000">
                                          <p:val>
                                            <p:strVal val="#ppt_x"/>
                                          </p:val>
                                        </p:tav>
                                      </p:tavLst>
                                    </p:anim>
                                    <p:anim calcmode="lin" valueType="num">
                                      <p:cBhvr additive="base">
                                        <p:cTn dur="500" fill="hold" id="12"/>
                                        <p:tgtEl>
                                          <p:spTgt spid="2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0"/>
                                        </p:tgtEl>
                                        <p:attrNameLst>
                                          <p:attrName>style.visibility</p:attrName>
                                        </p:attrNameLst>
                                      </p:cBhvr>
                                      <p:to>
                                        <p:strVal val="visible"/>
                                      </p:to>
                                    </p:set>
                                    <p:animEffect filter="fade" transition="in">
                                      <p:cBhvr>
                                        <p:cTn dur="1000" id="16"/>
                                        <p:tgtEl>
                                          <p:spTgt spid="20"/>
                                        </p:tgtEl>
                                      </p:cBhvr>
                                    </p:animEffect>
                                    <p:anim calcmode="lin" valueType="num">
                                      <p:cBhvr>
                                        <p:cTn dur="1000" fill="hold" id="17"/>
                                        <p:tgtEl>
                                          <p:spTgt spid="20"/>
                                        </p:tgtEl>
                                        <p:attrNameLst>
                                          <p:attrName>ppt_x</p:attrName>
                                        </p:attrNameLst>
                                      </p:cBhvr>
                                      <p:tavLst>
                                        <p:tav tm="0">
                                          <p:val>
                                            <p:strVal val="#ppt_x"/>
                                          </p:val>
                                        </p:tav>
                                        <p:tav tm="100000">
                                          <p:val>
                                            <p:strVal val="#ppt_x"/>
                                          </p:val>
                                        </p:tav>
                                      </p:tavLst>
                                    </p:anim>
                                    <p:anim calcmode="lin" valueType="num">
                                      <p:cBhvr>
                                        <p:cTn dur="1000" fill="hold" id="18"/>
                                        <p:tgtEl>
                                          <p:spTgt spid="2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2" presetSubtype="2">
                                  <p:stCondLst>
                                    <p:cond delay="0"/>
                                  </p:stCondLst>
                                  <p:childTnLst>
                                    <p:set>
                                      <p:cBhvr>
                                        <p:cTn dur="1" fill="hold" id="21">
                                          <p:stCondLst>
                                            <p:cond delay="0"/>
                                          </p:stCondLst>
                                        </p:cTn>
                                        <p:tgtEl>
                                          <p:spTgt spid="23558"/>
                                        </p:tgtEl>
                                        <p:attrNameLst>
                                          <p:attrName>style.visibility</p:attrName>
                                        </p:attrNameLst>
                                      </p:cBhvr>
                                      <p:to>
                                        <p:strVal val="visible"/>
                                      </p:to>
                                    </p:set>
                                    <p:animEffect filter="wipe(right)" transition="in">
                                      <p:cBhvr>
                                        <p:cTn dur="500" id="22"/>
                                        <p:tgtEl>
                                          <p:spTgt spid="23558"/>
                                        </p:tgtEl>
                                      </p:cBhvr>
                                    </p:animEffect>
                                  </p:childTnLst>
                                </p:cTn>
                              </p:par>
                            </p:childTnLst>
                          </p:cTn>
                        </p:par>
                        <p:par>
                          <p:cTn fill="hold" id="23" nodeType="afterGroup">
                            <p:stCondLst>
                              <p:cond delay="2000"/>
                            </p:stCondLst>
                            <p:childTnLst>
                              <p:par>
                                <p:cTn fill="hold" grpId="0" id="24" nodeType="afterEffect" presetClass="entr" presetID="53" presetSubtype="0">
                                  <p:stCondLst>
                                    <p:cond delay="0"/>
                                  </p:stCondLst>
                                  <p:childTnLst>
                                    <p:set>
                                      <p:cBhvr>
                                        <p:cTn dur="1" fill="hold" id="25">
                                          <p:stCondLst>
                                            <p:cond delay="0"/>
                                          </p:stCondLst>
                                        </p:cTn>
                                        <p:tgtEl>
                                          <p:spTgt spid="23570"/>
                                        </p:tgtEl>
                                        <p:attrNameLst>
                                          <p:attrName>style.visibility</p:attrName>
                                        </p:attrNameLst>
                                      </p:cBhvr>
                                      <p:to>
                                        <p:strVal val="visible"/>
                                      </p:to>
                                    </p:set>
                                    <p:anim calcmode="lin" valueType="num">
                                      <p:cBhvr>
                                        <p:cTn dur="500" fill="hold" id="26"/>
                                        <p:tgtEl>
                                          <p:spTgt spid="23570"/>
                                        </p:tgtEl>
                                        <p:attrNameLst>
                                          <p:attrName>ppt_w</p:attrName>
                                        </p:attrNameLst>
                                      </p:cBhvr>
                                      <p:tavLst>
                                        <p:tav tm="0">
                                          <p:val>
                                            <p:fltVal val="0"/>
                                          </p:val>
                                        </p:tav>
                                        <p:tav tm="100000">
                                          <p:val>
                                            <p:strVal val="#ppt_w"/>
                                          </p:val>
                                        </p:tav>
                                      </p:tavLst>
                                    </p:anim>
                                    <p:anim calcmode="lin" valueType="num">
                                      <p:cBhvr>
                                        <p:cTn dur="500" fill="hold" id="27"/>
                                        <p:tgtEl>
                                          <p:spTgt spid="23570"/>
                                        </p:tgtEl>
                                        <p:attrNameLst>
                                          <p:attrName>ppt_h</p:attrName>
                                        </p:attrNameLst>
                                      </p:cBhvr>
                                      <p:tavLst>
                                        <p:tav tm="0">
                                          <p:val>
                                            <p:fltVal val="0"/>
                                          </p:val>
                                        </p:tav>
                                        <p:tav tm="100000">
                                          <p:val>
                                            <p:strVal val="#ppt_h"/>
                                          </p:val>
                                        </p:tav>
                                      </p:tavLst>
                                    </p:anim>
                                    <p:animEffect filter="fade" transition="in">
                                      <p:cBhvr>
                                        <p:cTn dur="500" id="28"/>
                                        <p:tgtEl>
                                          <p:spTgt spid="23570"/>
                                        </p:tgtEl>
                                      </p:cBhvr>
                                    </p:animEffect>
                                  </p:childTnLst>
                                </p:cTn>
                              </p:par>
                            </p:childTnLst>
                          </p:cTn>
                        </p:par>
                        <p:par>
                          <p:cTn fill="hold" id="29" nodeType="afterGroup">
                            <p:stCondLst>
                              <p:cond delay="2500"/>
                            </p:stCondLst>
                            <p:childTnLst>
                              <p:par>
                                <p:cTn fill="hold" grpId="0" id="30" nodeType="afterEffect" presetClass="entr" presetID="42" presetSubtype="0">
                                  <p:stCondLst>
                                    <p:cond delay="0"/>
                                  </p:stCondLst>
                                  <p:childTnLst>
                                    <p:set>
                                      <p:cBhvr>
                                        <p:cTn dur="1" fill="hold" id="31">
                                          <p:stCondLst>
                                            <p:cond delay="0"/>
                                          </p:stCondLst>
                                        </p:cTn>
                                        <p:tgtEl>
                                          <p:spTgt spid="23563"/>
                                        </p:tgtEl>
                                        <p:attrNameLst>
                                          <p:attrName>style.visibility</p:attrName>
                                        </p:attrNameLst>
                                      </p:cBhvr>
                                      <p:to>
                                        <p:strVal val="visible"/>
                                      </p:to>
                                    </p:set>
                                    <p:animEffect filter="fade" transition="in">
                                      <p:cBhvr>
                                        <p:cTn dur="1000" id="32"/>
                                        <p:tgtEl>
                                          <p:spTgt spid="23563"/>
                                        </p:tgtEl>
                                      </p:cBhvr>
                                    </p:animEffect>
                                    <p:anim calcmode="lin" valueType="num">
                                      <p:cBhvr>
                                        <p:cTn dur="1000" fill="hold" id="33"/>
                                        <p:tgtEl>
                                          <p:spTgt spid="23563"/>
                                        </p:tgtEl>
                                        <p:attrNameLst>
                                          <p:attrName>ppt_x</p:attrName>
                                        </p:attrNameLst>
                                      </p:cBhvr>
                                      <p:tavLst>
                                        <p:tav tm="0">
                                          <p:val>
                                            <p:strVal val="#ppt_x"/>
                                          </p:val>
                                        </p:tav>
                                        <p:tav tm="100000">
                                          <p:val>
                                            <p:strVal val="#ppt_x"/>
                                          </p:val>
                                        </p:tav>
                                      </p:tavLst>
                                    </p:anim>
                                    <p:anim calcmode="lin" valueType="num">
                                      <p:cBhvr>
                                        <p:cTn dur="1000" fill="hold" id="34"/>
                                        <p:tgtEl>
                                          <p:spTgt spid="23563"/>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500"/>
                            </p:stCondLst>
                            <p:childTnLst>
                              <p:par>
                                <p:cTn fill="hold" grpId="0" id="36" nodeType="afterEffect" presetClass="entr" presetID="22" presetSubtype="4">
                                  <p:stCondLst>
                                    <p:cond delay="0"/>
                                  </p:stCondLst>
                                  <p:childTnLst>
                                    <p:set>
                                      <p:cBhvr>
                                        <p:cTn dur="1" fill="hold" id="37">
                                          <p:stCondLst>
                                            <p:cond delay="0"/>
                                          </p:stCondLst>
                                        </p:cTn>
                                        <p:tgtEl>
                                          <p:spTgt spid="23559"/>
                                        </p:tgtEl>
                                        <p:attrNameLst>
                                          <p:attrName>style.visibility</p:attrName>
                                        </p:attrNameLst>
                                      </p:cBhvr>
                                      <p:to>
                                        <p:strVal val="visible"/>
                                      </p:to>
                                    </p:set>
                                    <p:animEffect filter="wipe(down)" transition="in">
                                      <p:cBhvr>
                                        <p:cTn dur="500" id="38"/>
                                        <p:tgtEl>
                                          <p:spTgt spid="23559"/>
                                        </p:tgtEl>
                                      </p:cBhvr>
                                    </p:animEffect>
                                  </p:childTnLst>
                                </p:cTn>
                              </p:par>
                            </p:childTnLst>
                          </p:cTn>
                        </p:par>
                        <p:par>
                          <p:cTn fill="hold" id="39" nodeType="afterGroup">
                            <p:stCondLst>
                              <p:cond delay="4000"/>
                            </p:stCondLst>
                            <p:childTnLst>
                              <p:par>
                                <p:cTn fill="hold" grpId="0" id="40" nodeType="afterEffect" presetClass="entr" presetID="53" presetSubtype="0">
                                  <p:stCondLst>
                                    <p:cond delay="0"/>
                                  </p:stCondLst>
                                  <p:childTnLst>
                                    <p:set>
                                      <p:cBhvr>
                                        <p:cTn dur="1" fill="hold" id="41">
                                          <p:stCondLst>
                                            <p:cond delay="0"/>
                                          </p:stCondLst>
                                        </p:cTn>
                                        <p:tgtEl>
                                          <p:spTgt spid="23568"/>
                                        </p:tgtEl>
                                        <p:attrNameLst>
                                          <p:attrName>style.visibility</p:attrName>
                                        </p:attrNameLst>
                                      </p:cBhvr>
                                      <p:to>
                                        <p:strVal val="visible"/>
                                      </p:to>
                                    </p:set>
                                    <p:anim calcmode="lin" valueType="num">
                                      <p:cBhvr>
                                        <p:cTn dur="500" fill="hold" id="42"/>
                                        <p:tgtEl>
                                          <p:spTgt spid="23568"/>
                                        </p:tgtEl>
                                        <p:attrNameLst>
                                          <p:attrName>ppt_w</p:attrName>
                                        </p:attrNameLst>
                                      </p:cBhvr>
                                      <p:tavLst>
                                        <p:tav tm="0">
                                          <p:val>
                                            <p:fltVal val="0"/>
                                          </p:val>
                                        </p:tav>
                                        <p:tav tm="100000">
                                          <p:val>
                                            <p:strVal val="#ppt_w"/>
                                          </p:val>
                                        </p:tav>
                                      </p:tavLst>
                                    </p:anim>
                                    <p:anim calcmode="lin" valueType="num">
                                      <p:cBhvr>
                                        <p:cTn dur="500" fill="hold" id="43"/>
                                        <p:tgtEl>
                                          <p:spTgt spid="23568"/>
                                        </p:tgtEl>
                                        <p:attrNameLst>
                                          <p:attrName>ppt_h</p:attrName>
                                        </p:attrNameLst>
                                      </p:cBhvr>
                                      <p:tavLst>
                                        <p:tav tm="0">
                                          <p:val>
                                            <p:fltVal val="0"/>
                                          </p:val>
                                        </p:tav>
                                        <p:tav tm="100000">
                                          <p:val>
                                            <p:strVal val="#ppt_h"/>
                                          </p:val>
                                        </p:tav>
                                      </p:tavLst>
                                    </p:anim>
                                    <p:animEffect filter="fade" transition="in">
                                      <p:cBhvr>
                                        <p:cTn dur="500" id="44"/>
                                        <p:tgtEl>
                                          <p:spTgt spid="23568"/>
                                        </p:tgtEl>
                                      </p:cBhvr>
                                    </p:animEffect>
                                  </p:childTnLst>
                                </p:cTn>
                              </p:par>
                            </p:childTnLst>
                          </p:cTn>
                        </p:par>
                        <p:par>
                          <p:cTn fill="hold" id="45" nodeType="afterGroup">
                            <p:stCondLst>
                              <p:cond delay="4500"/>
                            </p:stCondLst>
                            <p:childTnLst>
                              <p:par>
                                <p:cTn fill="hold" grpId="0" id="46" nodeType="afterEffect" presetClass="entr" presetID="42" presetSubtype="0">
                                  <p:stCondLst>
                                    <p:cond delay="0"/>
                                  </p:stCondLst>
                                  <p:childTnLst>
                                    <p:set>
                                      <p:cBhvr>
                                        <p:cTn dur="1" fill="hold" id="47">
                                          <p:stCondLst>
                                            <p:cond delay="0"/>
                                          </p:stCondLst>
                                        </p:cTn>
                                        <p:tgtEl>
                                          <p:spTgt spid="23565"/>
                                        </p:tgtEl>
                                        <p:attrNameLst>
                                          <p:attrName>style.visibility</p:attrName>
                                        </p:attrNameLst>
                                      </p:cBhvr>
                                      <p:to>
                                        <p:strVal val="visible"/>
                                      </p:to>
                                    </p:set>
                                    <p:animEffect filter="fade" transition="in">
                                      <p:cBhvr>
                                        <p:cTn dur="1000" id="48"/>
                                        <p:tgtEl>
                                          <p:spTgt spid="23565"/>
                                        </p:tgtEl>
                                      </p:cBhvr>
                                    </p:animEffect>
                                    <p:anim calcmode="lin" valueType="num">
                                      <p:cBhvr>
                                        <p:cTn dur="1000" fill="hold" id="49"/>
                                        <p:tgtEl>
                                          <p:spTgt spid="23565"/>
                                        </p:tgtEl>
                                        <p:attrNameLst>
                                          <p:attrName>ppt_x</p:attrName>
                                        </p:attrNameLst>
                                      </p:cBhvr>
                                      <p:tavLst>
                                        <p:tav tm="0">
                                          <p:val>
                                            <p:strVal val="#ppt_x"/>
                                          </p:val>
                                        </p:tav>
                                        <p:tav tm="100000">
                                          <p:val>
                                            <p:strVal val="#ppt_x"/>
                                          </p:val>
                                        </p:tav>
                                      </p:tavLst>
                                    </p:anim>
                                    <p:anim calcmode="lin" valueType="num">
                                      <p:cBhvr>
                                        <p:cTn dur="1000" fill="hold" id="50"/>
                                        <p:tgtEl>
                                          <p:spTgt spid="23565"/>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5500"/>
                            </p:stCondLst>
                            <p:childTnLst>
                              <p:par>
                                <p:cTn fill="hold" grpId="0" id="52" nodeType="afterEffect" presetClass="entr" presetID="22" presetSubtype="2">
                                  <p:stCondLst>
                                    <p:cond delay="0"/>
                                  </p:stCondLst>
                                  <p:childTnLst>
                                    <p:set>
                                      <p:cBhvr>
                                        <p:cTn dur="1" fill="hold" id="53">
                                          <p:stCondLst>
                                            <p:cond delay="0"/>
                                          </p:stCondLst>
                                        </p:cTn>
                                        <p:tgtEl>
                                          <p:spTgt spid="23560"/>
                                        </p:tgtEl>
                                        <p:attrNameLst>
                                          <p:attrName>style.visibility</p:attrName>
                                        </p:attrNameLst>
                                      </p:cBhvr>
                                      <p:to>
                                        <p:strVal val="visible"/>
                                      </p:to>
                                    </p:set>
                                    <p:animEffect filter="wipe(right)" transition="in">
                                      <p:cBhvr>
                                        <p:cTn dur="500" id="54"/>
                                        <p:tgtEl>
                                          <p:spTgt spid="23560"/>
                                        </p:tgtEl>
                                      </p:cBhvr>
                                    </p:animEffect>
                                  </p:childTnLst>
                                </p:cTn>
                              </p:par>
                            </p:childTnLst>
                          </p:cTn>
                        </p:par>
                        <p:par>
                          <p:cTn fill="hold" id="55" nodeType="afterGroup">
                            <p:stCondLst>
                              <p:cond delay="6000"/>
                            </p:stCondLst>
                            <p:childTnLst>
                              <p:par>
                                <p:cTn fill="hold" grpId="0" id="56" nodeType="afterEffect" presetClass="entr" presetID="53" presetSubtype="0">
                                  <p:stCondLst>
                                    <p:cond delay="0"/>
                                  </p:stCondLst>
                                  <p:childTnLst>
                                    <p:set>
                                      <p:cBhvr>
                                        <p:cTn dur="1" fill="hold" id="57">
                                          <p:stCondLst>
                                            <p:cond delay="0"/>
                                          </p:stCondLst>
                                        </p:cTn>
                                        <p:tgtEl>
                                          <p:spTgt spid="23572"/>
                                        </p:tgtEl>
                                        <p:attrNameLst>
                                          <p:attrName>style.visibility</p:attrName>
                                        </p:attrNameLst>
                                      </p:cBhvr>
                                      <p:to>
                                        <p:strVal val="visible"/>
                                      </p:to>
                                    </p:set>
                                    <p:anim calcmode="lin" valueType="num">
                                      <p:cBhvr>
                                        <p:cTn dur="500" fill="hold" id="58"/>
                                        <p:tgtEl>
                                          <p:spTgt spid="23572"/>
                                        </p:tgtEl>
                                        <p:attrNameLst>
                                          <p:attrName>ppt_w</p:attrName>
                                        </p:attrNameLst>
                                      </p:cBhvr>
                                      <p:tavLst>
                                        <p:tav tm="0">
                                          <p:val>
                                            <p:fltVal val="0"/>
                                          </p:val>
                                        </p:tav>
                                        <p:tav tm="100000">
                                          <p:val>
                                            <p:strVal val="#ppt_w"/>
                                          </p:val>
                                        </p:tav>
                                      </p:tavLst>
                                    </p:anim>
                                    <p:anim calcmode="lin" valueType="num">
                                      <p:cBhvr>
                                        <p:cTn dur="500" fill="hold" id="59"/>
                                        <p:tgtEl>
                                          <p:spTgt spid="23572"/>
                                        </p:tgtEl>
                                        <p:attrNameLst>
                                          <p:attrName>ppt_h</p:attrName>
                                        </p:attrNameLst>
                                      </p:cBhvr>
                                      <p:tavLst>
                                        <p:tav tm="0">
                                          <p:val>
                                            <p:fltVal val="0"/>
                                          </p:val>
                                        </p:tav>
                                        <p:tav tm="100000">
                                          <p:val>
                                            <p:strVal val="#ppt_h"/>
                                          </p:val>
                                        </p:tav>
                                      </p:tavLst>
                                    </p:anim>
                                    <p:animEffect filter="fade" transition="in">
                                      <p:cBhvr>
                                        <p:cTn dur="500" id="60"/>
                                        <p:tgtEl>
                                          <p:spTgt spid="23572"/>
                                        </p:tgtEl>
                                      </p:cBhvr>
                                    </p:animEffect>
                                  </p:childTnLst>
                                </p:cTn>
                              </p:par>
                            </p:childTnLst>
                          </p:cTn>
                        </p:par>
                        <p:par>
                          <p:cTn fill="hold" id="61" nodeType="afterGroup">
                            <p:stCondLst>
                              <p:cond delay="6500"/>
                            </p:stCondLst>
                            <p:childTnLst>
                              <p:par>
                                <p:cTn fill="hold" grpId="0" id="62" nodeType="afterEffect" presetClass="entr" presetID="42" presetSubtype="0">
                                  <p:stCondLst>
                                    <p:cond delay="0"/>
                                  </p:stCondLst>
                                  <p:childTnLst>
                                    <p:set>
                                      <p:cBhvr>
                                        <p:cTn dur="1" fill="hold" id="63">
                                          <p:stCondLst>
                                            <p:cond delay="0"/>
                                          </p:stCondLst>
                                        </p:cTn>
                                        <p:tgtEl>
                                          <p:spTgt spid="23567"/>
                                        </p:tgtEl>
                                        <p:attrNameLst>
                                          <p:attrName>style.visibility</p:attrName>
                                        </p:attrNameLst>
                                      </p:cBhvr>
                                      <p:to>
                                        <p:strVal val="visible"/>
                                      </p:to>
                                    </p:set>
                                    <p:animEffect filter="fade" transition="in">
                                      <p:cBhvr>
                                        <p:cTn dur="1000" id="64"/>
                                        <p:tgtEl>
                                          <p:spTgt spid="23567"/>
                                        </p:tgtEl>
                                      </p:cBhvr>
                                    </p:animEffect>
                                    <p:anim calcmode="lin" valueType="num">
                                      <p:cBhvr>
                                        <p:cTn dur="1000" fill="hold" id="65"/>
                                        <p:tgtEl>
                                          <p:spTgt spid="23567"/>
                                        </p:tgtEl>
                                        <p:attrNameLst>
                                          <p:attrName>ppt_x</p:attrName>
                                        </p:attrNameLst>
                                      </p:cBhvr>
                                      <p:tavLst>
                                        <p:tav tm="0">
                                          <p:val>
                                            <p:strVal val="#ppt_x"/>
                                          </p:val>
                                        </p:tav>
                                        <p:tav tm="100000">
                                          <p:val>
                                            <p:strVal val="#ppt_x"/>
                                          </p:val>
                                        </p:tav>
                                      </p:tavLst>
                                    </p:anim>
                                    <p:anim calcmode="lin" valueType="num">
                                      <p:cBhvr>
                                        <p:cTn dur="1000" fill="hold" id="66"/>
                                        <p:tgtEl>
                                          <p:spTgt spid="23567"/>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7500"/>
                            </p:stCondLst>
                            <p:childTnLst>
                              <p:par>
                                <p:cTn fill="hold" grpId="0" id="68" nodeType="afterEffect" presetClass="entr" presetID="22" presetSubtype="2">
                                  <p:stCondLst>
                                    <p:cond delay="0"/>
                                  </p:stCondLst>
                                  <p:childTnLst>
                                    <p:set>
                                      <p:cBhvr>
                                        <p:cTn dur="1" fill="hold" id="69">
                                          <p:stCondLst>
                                            <p:cond delay="0"/>
                                          </p:stCondLst>
                                        </p:cTn>
                                        <p:tgtEl>
                                          <p:spTgt spid="23561"/>
                                        </p:tgtEl>
                                        <p:attrNameLst>
                                          <p:attrName>style.visibility</p:attrName>
                                        </p:attrNameLst>
                                      </p:cBhvr>
                                      <p:to>
                                        <p:strVal val="visible"/>
                                      </p:to>
                                    </p:set>
                                    <p:animEffect filter="wipe(right)" transition="in">
                                      <p:cBhvr>
                                        <p:cTn dur="500" id="70"/>
                                        <p:tgtEl>
                                          <p:spTgt spid="23561"/>
                                        </p:tgtEl>
                                      </p:cBhvr>
                                    </p:animEffect>
                                  </p:childTnLst>
                                </p:cTn>
                              </p:par>
                            </p:childTnLst>
                          </p:cTn>
                        </p:par>
                        <p:par>
                          <p:cTn fill="hold" id="71" nodeType="afterGroup">
                            <p:stCondLst>
                              <p:cond delay="8000"/>
                            </p:stCondLst>
                            <p:childTnLst>
                              <p:par>
                                <p:cTn fill="hold" grpId="0" id="72" nodeType="afterEffect" presetClass="entr" presetID="53" presetSubtype="0">
                                  <p:stCondLst>
                                    <p:cond delay="0"/>
                                  </p:stCondLst>
                                  <p:childTnLst>
                                    <p:set>
                                      <p:cBhvr>
                                        <p:cTn dur="1" fill="hold" id="73">
                                          <p:stCondLst>
                                            <p:cond delay="0"/>
                                          </p:stCondLst>
                                        </p:cTn>
                                        <p:tgtEl>
                                          <p:spTgt spid="23569"/>
                                        </p:tgtEl>
                                        <p:attrNameLst>
                                          <p:attrName>style.visibility</p:attrName>
                                        </p:attrNameLst>
                                      </p:cBhvr>
                                      <p:to>
                                        <p:strVal val="visible"/>
                                      </p:to>
                                    </p:set>
                                    <p:anim calcmode="lin" valueType="num">
                                      <p:cBhvr>
                                        <p:cTn dur="500" fill="hold" id="74"/>
                                        <p:tgtEl>
                                          <p:spTgt spid="23569"/>
                                        </p:tgtEl>
                                        <p:attrNameLst>
                                          <p:attrName>ppt_w</p:attrName>
                                        </p:attrNameLst>
                                      </p:cBhvr>
                                      <p:tavLst>
                                        <p:tav tm="0">
                                          <p:val>
                                            <p:fltVal val="0"/>
                                          </p:val>
                                        </p:tav>
                                        <p:tav tm="100000">
                                          <p:val>
                                            <p:strVal val="#ppt_w"/>
                                          </p:val>
                                        </p:tav>
                                      </p:tavLst>
                                    </p:anim>
                                    <p:anim calcmode="lin" valueType="num">
                                      <p:cBhvr>
                                        <p:cTn dur="500" fill="hold" id="75"/>
                                        <p:tgtEl>
                                          <p:spTgt spid="23569"/>
                                        </p:tgtEl>
                                        <p:attrNameLst>
                                          <p:attrName>ppt_h</p:attrName>
                                        </p:attrNameLst>
                                      </p:cBhvr>
                                      <p:tavLst>
                                        <p:tav tm="0">
                                          <p:val>
                                            <p:fltVal val="0"/>
                                          </p:val>
                                        </p:tav>
                                        <p:tav tm="100000">
                                          <p:val>
                                            <p:strVal val="#ppt_h"/>
                                          </p:val>
                                        </p:tav>
                                      </p:tavLst>
                                    </p:anim>
                                    <p:animEffect filter="fade" transition="in">
                                      <p:cBhvr>
                                        <p:cTn dur="500" id="76"/>
                                        <p:tgtEl>
                                          <p:spTgt spid="23569"/>
                                        </p:tgtEl>
                                      </p:cBhvr>
                                    </p:animEffect>
                                  </p:childTnLst>
                                </p:cTn>
                              </p:par>
                            </p:childTnLst>
                          </p:cTn>
                        </p:par>
                        <p:par>
                          <p:cTn fill="hold" id="77" nodeType="afterGroup">
                            <p:stCondLst>
                              <p:cond delay="8500"/>
                            </p:stCondLst>
                            <p:childTnLst>
                              <p:par>
                                <p:cTn fill="hold" grpId="0" id="78" nodeType="afterEffect" presetClass="entr" presetID="42" presetSubtype="0">
                                  <p:stCondLst>
                                    <p:cond delay="0"/>
                                  </p:stCondLst>
                                  <p:childTnLst>
                                    <p:set>
                                      <p:cBhvr>
                                        <p:cTn dur="1" fill="hold" id="79">
                                          <p:stCondLst>
                                            <p:cond delay="0"/>
                                          </p:stCondLst>
                                        </p:cTn>
                                        <p:tgtEl>
                                          <p:spTgt spid="23566"/>
                                        </p:tgtEl>
                                        <p:attrNameLst>
                                          <p:attrName>style.visibility</p:attrName>
                                        </p:attrNameLst>
                                      </p:cBhvr>
                                      <p:to>
                                        <p:strVal val="visible"/>
                                      </p:to>
                                    </p:set>
                                    <p:animEffect filter="fade" transition="in">
                                      <p:cBhvr>
                                        <p:cTn dur="1000" id="80"/>
                                        <p:tgtEl>
                                          <p:spTgt spid="23566"/>
                                        </p:tgtEl>
                                      </p:cBhvr>
                                    </p:animEffect>
                                    <p:anim calcmode="lin" valueType="num">
                                      <p:cBhvr>
                                        <p:cTn dur="1000" fill="hold" id="81"/>
                                        <p:tgtEl>
                                          <p:spTgt spid="23566"/>
                                        </p:tgtEl>
                                        <p:attrNameLst>
                                          <p:attrName>ppt_x</p:attrName>
                                        </p:attrNameLst>
                                      </p:cBhvr>
                                      <p:tavLst>
                                        <p:tav tm="0">
                                          <p:val>
                                            <p:strVal val="#ppt_x"/>
                                          </p:val>
                                        </p:tav>
                                        <p:tav tm="100000">
                                          <p:val>
                                            <p:strVal val="#ppt_x"/>
                                          </p:val>
                                        </p:tav>
                                      </p:tavLst>
                                    </p:anim>
                                    <p:anim calcmode="lin" valueType="num">
                                      <p:cBhvr>
                                        <p:cTn dur="1000" fill="hold" id="82"/>
                                        <p:tgtEl>
                                          <p:spTgt spid="23566"/>
                                        </p:tgtEl>
                                        <p:attrNameLst>
                                          <p:attrName>ppt_y</p:attrName>
                                        </p:attrNameLst>
                                      </p:cBhvr>
                                      <p:tavLst>
                                        <p:tav tm="0">
                                          <p:val>
                                            <p:strVal val="#ppt_y+.1"/>
                                          </p:val>
                                        </p:tav>
                                        <p:tav tm="100000">
                                          <p:val>
                                            <p:strVal val="#ppt_y"/>
                                          </p:val>
                                        </p:tav>
                                      </p:tavLst>
                                    </p:anim>
                                  </p:childTnLst>
                                </p:cTn>
                              </p:par>
                            </p:childTnLst>
                          </p:cTn>
                        </p:par>
                        <p:par>
                          <p:cTn fill="hold" id="83" nodeType="afterGroup">
                            <p:stCondLst>
                              <p:cond delay="9500"/>
                            </p:stCondLst>
                            <p:childTnLst>
                              <p:par>
                                <p:cTn fill="hold" grpId="0" id="84" nodeType="afterEffect" presetClass="entr" presetID="22" presetSubtype="2">
                                  <p:stCondLst>
                                    <p:cond delay="0"/>
                                  </p:stCondLst>
                                  <p:childTnLst>
                                    <p:set>
                                      <p:cBhvr>
                                        <p:cTn dur="1" fill="hold" id="85">
                                          <p:stCondLst>
                                            <p:cond delay="0"/>
                                          </p:stCondLst>
                                        </p:cTn>
                                        <p:tgtEl>
                                          <p:spTgt spid="23562"/>
                                        </p:tgtEl>
                                        <p:attrNameLst>
                                          <p:attrName>style.visibility</p:attrName>
                                        </p:attrNameLst>
                                      </p:cBhvr>
                                      <p:to>
                                        <p:strVal val="visible"/>
                                      </p:to>
                                    </p:set>
                                    <p:animEffect filter="wipe(right)" transition="in">
                                      <p:cBhvr>
                                        <p:cTn dur="500" id="86"/>
                                        <p:tgtEl>
                                          <p:spTgt spid="23562"/>
                                        </p:tgtEl>
                                      </p:cBhvr>
                                    </p:animEffect>
                                  </p:childTnLst>
                                </p:cTn>
                              </p:par>
                            </p:childTnLst>
                          </p:cTn>
                        </p:par>
                        <p:par>
                          <p:cTn fill="hold" id="87" nodeType="afterGroup">
                            <p:stCondLst>
                              <p:cond delay="10000"/>
                            </p:stCondLst>
                            <p:childTnLst>
                              <p:par>
                                <p:cTn fill="hold" grpId="0" id="88" nodeType="afterEffect" presetClass="entr" presetID="53" presetSubtype="0">
                                  <p:stCondLst>
                                    <p:cond delay="0"/>
                                  </p:stCondLst>
                                  <p:childTnLst>
                                    <p:set>
                                      <p:cBhvr>
                                        <p:cTn dur="1" fill="hold" id="89">
                                          <p:stCondLst>
                                            <p:cond delay="0"/>
                                          </p:stCondLst>
                                        </p:cTn>
                                        <p:tgtEl>
                                          <p:spTgt spid="23571"/>
                                        </p:tgtEl>
                                        <p:attrNameLst>
                                          <p:attrName>style.visibility</p:attrName>
                                        </p:attrNameLst>
                                      </p:cBhvr>
                                      <p:to>
                                        <p:strVal val="visible"/>
                                      </p:to>
                                    </p:set>
                                    <p:anim calcmode="lin" valueType="num">
                                      <p:cBhvr>
                                        <p:cTn dur="500" fill="hold" id="90"/>
                                        <p:tgtEl>
                                          <p:spTgt spid="23571"/>
                                        </p:tgtEl>
                                        <p:attrNameLst>
                                          <p:attrName>ppt_w</p:attrName>
                                        </p:attrNameLst>
                                      </p:cBhvr>
                                      <p:tavLst>
                                        <p:tav tm="0">
                                          <p:val>
                                            <p:fltVal val="0"/>
                                          </p:val>
                                        </p:tav>
                                        <p:tav tm="100000">
                                          <p:val>
                                            <p:strVal val="#ppt_w"/>
                                          </p:val>
                                        </p:tav>
                                      </p:tavLst>
                                    </p:anim>
                                    <p:anim calcmode="lin" valueType="num">
                                      <p:cBhvr>
                                        <p:cTn dur="500" fill="hold" id="91"/>
                                        <p:tgtEl>
                                          <p:spTgt spid="23571"/>
                                        </p:tgtEl>
                                        <p:attrNameLst>
                                          <p:attrName>ppt_h</p:attrName>
                                        </p:attrNameLst>
                                      </p:cBhvr>
                                      <p:tavLst>
                                        <p:tav tm="0">
                                          <p:val>
                                            <p:fltVal val="0"/>
                                          </p:val>
                                        </p:tav>
                                        <p:tav tm="100000">
                                          <p:val>
                                            <p:strVal val="#ppt_h"/>
                                          </p:val>
                                        </p:tav>
                                      </p:tavLst>
                                    </p:anim>
                                    <p:animEffect filter="fade" transition="in">
                                      <p:cBhvr>
                                        <p:cTn dur="500" id="92"/>
                                        <p:tgtEl>
                                          <p:spTgt spid="23571"/>
                                        </p:tgtEl>
                                      </p:cBhvr>
                                    </p:animEffect>
                                  </p:childTnLst>
                                </p:cTn>
                              </p:par>
                            </p:childTnLst>
                          </p:cTn>
                        </p:par>
                        <p:par>
                          <p:cTn fill="hold" id="93" nodeType="afterGroup">
                            <p:stCondLst>
                              <p:cond delay="10500"/>
                            </p:stCondLst>
                            <p:childTnLst>
                              <p:par>
                                <p:cTn fill="hold" grpId="0" id="94" nodeType="afterEffect" presetClass="entr" presetID="42" presetSubtype="0">
                                  <p:stCondLst>
                                    <p:cond delay="0"/>
                                  </p:stCondLst>
                                  <p:childTnLst>
                                    <p:set>
                                      <p:cBhvr>
                                        <p:cTn dur="1" fill="hold" id="95">
                                          <p:stCondLst>
                                            <p:cond delay="0"/>
                                          </p:stCondLst>
                                        </p:cTn>
                                        <p:tgtEl>
                                          <p:spTgt spid="23564"/>
                                        </p:tgtEl>
                                        <p:attrNameLst>
                                          <p:attrName>style.visibility</p:attrName>
                                        </p:attrNameLst>
                                      </p:cBhvr>
                                      <p:to>
                                        <p:strVal val="visible"/>
                                      </p:to>
                                    </p:set>
                                    <p:animEffect filter="fade" transition="in">
                                      <p:cBhvr>
                                        <p:cTn dur="1000" id="96"/>
                                        <p:tgtEl>
                                          <p:spTgt spid="23564"/>
                                        </p:tgtEl>
                                      </p:cBhvr>
                                    </p:animEffect>
                                    <p:anim calcmode="lin" valueType="num">
                                      <p:cBhvr>
                                        <p:cTn dur="1000" fill="hold" id="97"/>
                                        <p:tgtEl>
                                          <p:spTgt spid="23564"/>
                                        </p:tgtEl>
                                        <p:attrNameLst>
                                          <p:attrName>ppt_x</p:attrName>
                                        </p:attrNameLst>
                                      </p:cBhvr>
                                      <p:tavLst>
                                        <p:tav tm="0">
                                          <p:val>
                                            <p:strVal val="#ppt_x"/>
                                          </p:val>
                                        </p:tav>
                                        <p:tav tm="100000">
                                          <p:val>
                                            <p:strVal val="#ppt_x"/>
                                          </p:val>
                                        </p:tav>
                                      </p:tavLst>
                                    </p:anim>
                                    <p:anim calcmode="lin" valueType="num">
                                      <p:cBhvr>
                                        <p:cTn dur="1000" fill="hold" id="98"/>
                                        <p:tgtEl>
                                          <p:spTgt spid="235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8"/>
      <p:bldP grpId="0" spid="23559"/>
      <p:bldP grpId="0" spid="23560"/>
      <p:bldP grpId="0" spid="23561"/>
      <p:bldP grpId="0" spid="23562"/>
      <p:bldP grpId="0" spid="23563"/>
      <p:bldP grpId="0" spid="23564"/>
      <p:bldP grpId="0" spid="23565"/>
      <p:bldP grpId="0" spid="23566"/>
      <p:bldP grpId="0" spid="23567"/>
      <p:bldP grpId="0" spid="23568"/>
      <p:bldP grpId="0" spid="23569"/>
      <p:bldP grpId="0" spid="23570"/>
      <p:bldP grpId="0" spid="23571"/>
      <p:bldP grpId="0" spid="23572"/>
      <p:bldP grpId="0" spid="20"/>
      <p:bldP grpId="0" spid="24"/>
      <p:bldP grpId="0" spid="25"/>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54050" y="1620838"/>
            <a:ext cx="3889375" cy="2135187"/>
            <a:chOff x="654050" y="1620838"/>
            <a:chExt cx="3889375" cy="2135187"/>
          </a:xfrm>
        </p:grpSpPr>
        <p:sp>
          <p:nvSpPr>
            <p:cNvPr id="25605" name="Freeform 5"/>
            <p:cNvSpPr/>
            <p:nvPr/>
          </p:nvSpPr>
          <p:spPr bwMode="auto">
            <a:xfrm>
              <a:off x="654050" y="1620838"/>
              <a:ext cx="446088" cy="128587"/>
            </a:xfrm>
            <a:custGeom>
              <a:gdLst>
                <a:gd fmla="*/ 446088 w 199" name="T0"/>
                <a:gd fmla="*/ 101516 h 57" name="T1"/>
                <a:gd fmla="*/ 421430 w 199" name="T2"/>
                <a:gd fmla="*/ 128587 h 57" name="T3"/>
                <a:gd fmla="*/ 24658 w 199" name="T4"/>
                <a:gd fmla="*/ 128587 h 57" name="T5"/>
                <a:gd fmla="*/ 0 w 199" name="T6"/>
                <a:gd fmla="*/ 101516 h 57" name="T7"/>
                <a:gd fmla="*/ 0 w 199" name="T8"/>
                <a:gd fmla="*/ 24815 h 57" name="T9"/>
                <a:gd fmla="*/ 24658 w 199" name="T10"/>
                <a:gd fmla="*/ 0 h 57" name="T11"/>
                <a:gd fmla="*/ 421430 w 199" name="T12"/>
                <a:gd fmla="*/ 0 h 57" name="T13"/>
                <a:gd fmla="*/ 446088 w 199" name="T14"/>
                <a:gd fmla="*/ 24815 h 57" name="T15"/>
                <a:gd fmla="*/ 446088 w 199" name="T16"/>
                <a:gd fmla="*/ 10151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06" name="Freeform 6"/>
            <p:cNvSpPr/>
            <p:nvPr/>
          </p:nvSpPr>
          <p:spPr bwMode="auto">
            <a:xfrm>
              <a:off x="654050" y="1816100"/>
              <a:ext cx="446088" cy="128588"/>
            </a:xfrm>
            <a:custGeom>
              <a:gdLst>
                <a:gd fmla="*/ 446088 w 199" name="T0"/>
                <a:gd fmla="*/ 101517 h 57" name="T1"/>
                <a:gd fmla="*/ 421430 w 199" name="T2"/>
                <a:gd fmla="*/ 128588 h 57" name="T3"/>
                <a:gd fmla="*/ 24658 w 199" name="T4"/>
                <a:gd fmla="*/ 128588 h 57" name="T5"/>
                <a:gd fmla="*/ 0 w 199" name="T6"/>
                <a:gd fmla="*/ 101517 h 57" name="T7"/>
                <a:gd fmla="*/ 0 w 199" name="T8"/>
                <a:gd fmla="*/ 24815 h 57" name="T9"/>
                <a:gd fmla="*/ 24658 w 199" name="T10"/>
                <a:gd fmla="*/ 0 h 57" name="T11"/>
                <a:gd fmla="*/ 421430 w 199" name="T12"/>
                <a:gd fmla="*/ 0 h 57" name="T13"/>
                <a:gd fmla="*/ 446088 w 199" name="T14"/>
                <a:gd fmla="*/ 24815 h 57" name="T15"/>
                <a:gd fmla="*/ 446088 w 199" name="T16"/>
                <a:gd fmla="*/ 101517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07" name="Freeform 7"/>
            <p:cNvSpPr/>
            <p:nvPr/>
          </p:nvSpPr>
          <p:spPr bwMode="auto">
            <a:xfrm>
              <a:off x="654050" y="2011363"/>
              <a:ext cx="446088" cy="128587"/>
            </a:xfrm>
            <a:custGeom>
              <a:gdLst>
                <a:gd fmla="*/ 446088 w 199" name="T0"/>
                <a:gd fmla="*/ 103772 h 57" name="T1"/>
                <a:gd fmla="*/ 421430 w 199" name="T2"/>
                <a:gd fmla="*/ 128587 h 57" name="T3"/>
                <a:gd fmla="*/ 24658 w 199" name="T4"/>
                <a:gd fmla="*/ 128587 h 57" name="T5"/>
                <a:gd fmla="*/ 0 w 199" name="T6"/>
                <a:gd fmla="*/ 103772 h 57" name="T7"/>
                <a:gd fmla="*/ 0 w 199" name="T8"/>
                <a:gd fmla="*/ 24815 h 57" name="T9"/>
                <a:gd fmla="*/ 24658 w 199" name="T10"/>
                <a:gd fmla="*/ 0 h 57" name="T11"/>
                <a:gd fmla="*/ 421430 w 199" name="T12"/>
                <a:gd fmla="*/ 0 h 57" name="T13"/>
                <a:gd fmla="*/ 446088 w 199" name="T14"/>
                <a:gd fmla="*/ 24815 h 57" name="T15"/>
                <a:gd fmla="*/ 446088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08" name="Freeform 8"/>
            <p:cNvSpPr/>
            <p:nvPr/>
          </p:nvSpPr>
          <p:spPr bwMode="auto">
            <a:xfrm>
              <a:off x="654050" y="2206625"/>
              <a:ext cx="446088" cy="128588"/>
            </a:xfrm>
            <a:custGeom>
              <a:gdLst>
                <a:gd fmla="*/ 446088 w 199" name="T0"/>
                <a:gd fmla="*/ 103773 h 57" name="T1"/>
                <a:gd fmla="*/ 421430 w 199" name="T2"/>
                <a:gd fmla="*/ 128588 h 57" name="T3"/>
                <a:gd fmla="*/ 24658 w 199" name="T4"/>
                <a:gd fmla="*/ 128588 h 57" name="T5"/>
                <a:gd fmla="*/ 0 w 199" name="T6"/>
                <a:gd fmla="*/ 103773 h 57" name="T7"/>
                <a:gd fmla="*/ 0 w 199" name="T8"/>
                <a:gd fmla="*/ 24815 h 57" name="T9"/>
                <a:gd fmla="*/ 24658 w 199" name="T10"/>
                <a:gd fmla="*/ 0 h 57" name="T11"/>
                <a:gd fmla="*/ 421430 w 199" name="T12"/>
                <a:gd fmla="*/ 0 h 57" name="T13"/>
                <a:gd fmla="*/ 446088 w 199" name="T14"/>
                <a:gd fmla="*/ 24815 h 57" name="T15"/>
                <a:gd fmla="*/ 446088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09" name="Freeform 9"/>
            <p:cNvSpPr/>
            <p:nvPr/>
          </p:nvSpPr>
          <p:spPr bwMode="auto">
            <a:xfrm>
              <a:off x="654050" y="2401888"/>
              <a:ext cx="446088" cy="127000"/>
            </a:xfrm>
            <a:custGeom>
              <a:gdLst>
                <a:gd fmla="*/ 446088 w 199" name="T0"/>
                <a:gd fmla="*/ 102491 h 57" name="T1"/>
                <a:gd fmla="*/ 421430 w 199" name="T2"/>
                <a:gd fmla="*/ 127000 h 57" name="T3"/>
                <a:gd fmla="*/ 24658 w 199" name="T4"/>
                <a:gd fmla="*/ 127000 h 57" name="T5"/>
                <a:gd fmla="*/ 0 w 199" name="T6"/>
                <a:gd fmla="*/ 102491 h 57" name="T7"/>
                <a:gd fmla="*/ 0 w 199" name="T8"/>
                <a:gd fmla="*/ 24509 h 57" name="T9"/>
                <a:gd fmla="*/ 24658 w 199" name="T10"/>
                <a:gd fmla="*/ 0 h 57" name="T11"/>
                <a:gd fmla="*/ 421430 w 199" name="T12"/>
                <a:gd fmla="*/ 0 h 57" name="T13"/>
                <a:gd fmla="*/ 446088 w 199" name="T14"/>
                <a:gd fmla="*/ 24509 h 57" name="T15"/>
                <a:gd fmla="*/ 446088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0" name="Freeform 10"/>
            <p:cNvSpPr/>
            <p:nvPr/>
          </p:nvSpPr>
          <p:spPr bwMode="auto">
            <a:xfrm>
              <a:off x="654050" y="2597150"/>
              <a:ext cx="446088" cy="127000"/>
            </a:xfrm>
            <a:custGeom>
              <a:gdLst>
                <a:gd fmla="*/ 446088 w 199" name="T0"/>
                <a:gd fmla="*/ 102491 h 57" name="T1"/>
                <a:gd fmla="*/ 421430 w 199" name="T2"/>
                <a:gd fmla="*/ 127000 h 57" name="T3"/>
                <a:gd fmla="*/ 24658 w 199" name="T4"/>
                <a:gd fmla="*/ 127000 h 57" name="T5"/>
                <a:gd fmla="*/ 0 w 199" name="T6"/>
                <a:gd fmla="*/ 102491 h 57" name="T7"/>
                <a:gd fmla="*/ 0 w 199" name="T8"/>
                <a:gd fmla="*/ 24509 h 57" name="T9"/>
                <a:gd fmla="*/ 24658 w 199" name="T10"/>
                <a:gd fmla="*/ 0 h 57" name="T11"/>
                <a:gd fmla="*/ 421430 w 199" name="T12"/>
                <a:gd fmla="*/ 0 h 57" name="T13"/>
                <a:gd fmla="*/ 446088 w 199" name="T14"/>
                <a:gd fmla="*/ 24509 h 57" name="T15"/>
                <a:gd fmla="*/ 446088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1" name="Freeform 11"/>
            <p:cNvSpPr/>
            <p:nvPr/>
          </p:nvSpPr>
          <p:spPr bwMode="auto">
            <a:xfrm>
              <a:off x="654050" y="2792413"/>
              <a:ext cx="446088" cy="127000"/>
            </a:xfrm>
            <a:custGeom>
              <a:gdLst>
                <a:gd fmla="*/ 446088 w 199" name="T0"/>
                <a:gd fmla="*/ 102491 h 57" name="T1"/>
                <a:gd fmla="*/ 421430 w 199" name="T2"/>
                <a:gd fmla="*/ 127000 h 57" name="T3"/>
                <a:gd fmla="*/ 24658 w 199" name="T4"/>
                <a:gd fmla="*/ 127000 h 57" name="T5"/>
                <a:gd fmla="*/ 0 w 199" name="T6"/>
                <a:gd fmla="*/ 102491 h 57" name="T7"/>
                <a:gd fmla="*/ 0 w 199" name="T8"/>
                <a:gd fmla="*/ 24509 h 57" name="T9"/>
                <a:gd fmla="*/ 24658 w 199" name="T10"/>
                <a:gd fmla="*/ 0 h 57" name="T11"/>
                <a:gd fmla="*/ 421430 w 199" name="T12"/>
                <a:gd fmla="*/ 0 h 57" name="T13"/>
                <a:gd fmla="*/ 446088 w 199" name="T14"/>
                <a:gd fmla="*/ 24509 h 57" name="T15"/>
                <a:gd fmla="*/ 446088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2" name="Freeform 12"/>
            <p:cNvSpPr/>
            <p:nvPr/>
          </p:nvSpPr>
          <p:spPr bwMode="auto">
            <a:xfrm>
              <a:off x="654050" y="2987675"/>
              <a:ext cx="446088" cy="127000"/>
            </a:xfrm>
            <a:custGeom>
              <a:gdLst>
                <a:gd fmla="*/ 446088 w 199" name="T0"/>
                <a:gd fmla="*/ 102491 h 57" name="T1"/>
                <a:gd fmla="*/ 421430 w 199" name="T2"/>
                <a:gd fmla="*/ 127000 h 57" name="T3"/>
                <a:gd fmla="*/ 24658 w 199" name="T4"/>
                <a:gd fmla="*/ 127000 h 57" name="T5"/>
                <a:gd fmla="*/ 0 w 199" name="T6"/>
                <a:gd fmla="*/ 102491 h 57" name="T7"/>
                <a:gd fmla="*/ 0 w 199" name="T8"/>
                <a:gd fmla="*/ 24509 h 57" name="T9"/>
                <a:gd fmla="*/ 24658 w 199" name="T10"/>
                <a:gd fmla="*/ 0 h 57" name="T11"/>
                <a:gd fmla="*/ 421430 w 199" name="T12"/>
                <a:gd fmla="*/ 0 h 57" name="T13"/>
                <a:gd fmla="*/ 446088 w 199" name="T14"/>
                <a:gd fmla="*/ 24509 h 57" name="T15"/>
                <a:gd fmla="*/ 446088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3" name="Freeform 13"/>
            <p:cNvSpPr/>
            <p:nvPr/>
          </p:nvSpPr>
          <p:spPr bwMode="auto">
            <a:xfrm>
              <a:off x="654050" y="3181350"/>
              <a:ext cx="446088" cy="128588"/>
            </a:xfrm>
            <a:custGeom>
              <a:gdLst>
                <a:gd fmla="*/ 446088 w 199" name="T0"/>
                <a:gd fmla="*/ 103773 h 57" name="T1"/>
                <a:gd fmla="*/ 421430 w 199" name="T2"/>
                <a:gd fmla="*/ 128588 h 57" name="T3"/>
                <a:gd fmla="*/ 24658 w 199" name="T4"/>
                <a:gd fmla="*/ 128588 h 57" name="T5"/>
                <a:gd fmla="*/ 0 w 199" name="T6"/>
                <a:gd fmla="*/ 103773 h 57" name="T7"/>
                <a:gd fmla="*/ 0 w 199" name="T8"/>
                <a:gd fmla="*/ 24815 h 57" name="T9"/>
                <a:gd fmla="*/ 24658 w 199" name="T10"/>
                <a:gd fmla="*/ 0 h 57" name="T11"/>
                <a:gd fmla="*/ 421430 w 199" name="T12"/>
                <a:gd fmla="*/ 0 h 57" name="T13"/>
                <a:gd fmla="*/ 446088 w 199" name="T14"/>
                <a:gd fmla="*/ 24815 h 57" name="T15"/>
                <a:gd fmla="*/ 446088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4" name="Freeform 14"/>
            <p:cNvSpPr/>
            <p:nvPr/>
          </p:nvSpPr>
          <p:spPr bwMode="auto">
            <a:xfrm>
              <a:off x="654050" y="3376613"/>
              <a:ext cx="446088" cy="128587"/>
            </a:xfrm>
            <a:custGeom>
              <a:gdLst>
                <a:gd fmla="*/ 446088 w 199" name="T0"/>
                <a:gd fmla="*/ 103772 h 57" name="T1"/>
                <a:gd fmla="*/ 421430 w 199" name="T2"/>
                <a:gd fmla="*/ 128587 h 57" name="T3"/>
                <a:gd fmla="*/ 24658 w 199" name="T4"/>
                <a:gd fmla="*/ 128587 h 57" name="T5"/>
                <a:gd fmla="*/ 0 w 199" name="T6"/>
                <a:gd fmla="*/ 103772 h 57" name="T7"/>
                <a:gd fmla="*/ 0 w 199" name="T8"/>
                <a:gd fmla="*/ 24815 h 57" name="T9"/>
                <a:gd fmla="*/ 24658 w 199" name="T10"/>
                <a:gd fmla="*/ 0 h 57" name="T11"/>
                <a:gd fmla="*/ 421430 w 199" name="T12"/>
                <a:gd fmla="*/ 0 h 57" name="T13"/>
                <a:gd fmla="*/ 446088 w 199" name="T14"/>
                <a:gd fmla="*/ 24815 h 57" name="T15"/>
                <a:gd fmla="*/ 446088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5" name="Freeform 15"/>
            <p:cNvSpPr/>
            <p:nvPr/>
          </p:nvSpPr>
          <p:spPr bwMode="auto">
            <a:xfrm>
              <a:off x="1227138" y="1620838"/>
              <a:ext cx="446087" cy="128587"/>
            </a:xfrm>
            <a:custGeom>
              <a:gdLst>
                <a:gd fmla="*/ 446087 w 199" name="T0"/>
                <a:gd fmla="*/ 101516 h 57" name="T1"/>
                <a:gd fmla="*/ 421429 w 199" name="T2"/>
                <a:gd fmla="*/ 128587 h 57" name="T3"/>
                <a:gd fmla="*/ 24658 w 199" name="T4"/>
                <a:gd fmla="*/ 128587 h 57" name="T5"/>
                <a:gd fmla="*/ 0 w 199" name="T6"/>
                <a:gd fmla="*/ 101516 h 57" name="T7"/>
                <a:gd fmla="*/ 0 w 199" name="T8"/>
                <a:gd fmla="*/ 24815 h 57" name="T9"/>
                <a:gd fmla="*/ 24658 w 199" name="T10"/>
                <a:gd fmla="*/ 0 h 57" name="T11"/>
                <a:gd fmla="*/ 421429 w 199" name="T12"/>
                <a:gd fmla="*/ 0 h 57" name="T13"/>
                <a:gd fmla="*/ 446087 w 199" name="T14"/>
                <a:gd fmla="*/ 24815 h 57" name="T15"/>
                <a:gd fmla="*/ 446087 w 199" name="T16"/>
                <a:gd fmla="*/ 10151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6" name="Freeform 16"/>
            <p:cNvSpPr/>
            <p:nvPr/>
          </p:nvSpPr>
          <p:spPr bwMode="auto">
            <a:xfrm>
              <a:off x="1227138" y="1816100"/>
              <a:ext cx="446087" cy="128588"/>
            </a:xfrm>
            <a:custGeom>
              <a:gdLst>
                <a:gd fmla="*/ 446087 w 199" name="T0"/>
                <a:gd fmla="*/ 101517 h 57" name="T1"/>
                <a:gd fmla="*/ 421429 w 199" name="T2"/>
                <a:gd fmla="*/ 128588 h 57" name="T3"/>
                <a:gd fmla="*/ 24658 w 199" name="T4"/>
                <a:gd fmla="*/ 128588 h 57" name="T5"/>
                <a:gd fmla="*/ 0 w 199" name="T6"/>
                <a:gd fmla="*/ 101517 h 57" name="T7"/>
                <a:gd fmla="*/ 0 w 199" name="T8"/>
                <a:gd fmla="*/ 24815 h 57" name="T9"/>
                <a:gd fmla="*/ 24658 w 199" name="T10"/>
                <a:gd fmla="*/ 0 h 57" name="T11"/>
                <a:gd fmla="*/ 421429 w 199" name="T12"/>
                <a:gd fmla="*/ 0 h 57" name="T13"/>
                <a:gd fmla="*/ 446087 w 199" name="T14"/>
                <a:gd fmla="*/ 24815 h 57" name="T15"/>
                <a:gd fmla="*/ 446087 w 199" name="T16"/>
                <a:gd fmla="*/ 101517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7" name="Freeform 17"/>
            <p:cNvSpPr/>
            <p:nvPr/>
          </p:nvSpPr>
          <p:spPr bwMode="auto">
            <a:xfrm>
              <a:off x="1227138" y="2011363"/>
              <a:ext cx="446087" cy="128587"/>
            </a:xfrm>
            <a:custGeom>
              <a:gdLst>
                <a:gd fmla="*/ 446087 w 199" name="T0"/>
                <a:gd fmla="*/ 103772 h 57" name="T1"/>
                <a:gd fmla="*/ 421429 w 199" name="T2"/>
                <a:gd fmla="*/ 128587 h 57" name="T3"/>
                <a:gd fmla="*/ 24658 w 199" name="T4"/>
                <a:gd fmla="*/ 128587 h 57" name="T5"/>
                <a:gd fmla="*/ 0 w 199" name="T6"/>
                <a:gd fmla="*/ 103772 h 57" name="T7"/>
                <a:gd fmla="*/ 0 w 199" name="T8"/>
                <a:gd fmla="*/ 24815 h 57" name="T9"/>
                <a:gd fmla="*/ 24658 w 199" name="T10"/>
                <a:gd fmla="*/ 0 h 57" name="T11"/>
                <a:gd fmla="*/ 421429 w 199" name="T12"/>
                <a:gd fmla="*/ 0 h 57" name="T13"/>
                <a:gd fmla="*/ 446087 w 199" name="T14"/>
                <a:gd fmla="*/ 24815 h 57" name="T15"/>
                <a:gd fmla="*/ 446087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8" name="Freeform 18"/>
            <p:cNvSpPr/>
            <p:nvPr/>
          </p:nvSpPr>
          <p:spPr bwMode="auto">
            <a:xfrm>
              <a:off x="1227138" y="2206625"/>
              <a:ext cx="446087" cy="128588"/>
            </a:xfrm>
            <a:custGeom>
              <a:gdLst>
                <a:gd fmla="*/ 446087 w 199" name="T0"/>
                <a:gd fmla="*/ 103773 h 57" name="T1"/>
                <a:gd fmla="*/ 421429 w 199" name="T2"/>
                <a:gd fmla="*/ 128588 h 57" name="T3"/>
                <a:gd fmla="*/ 24658 w 199" name="T4"/>
                <a:gd fmla="*/ 128588 h 57" name="T5"/>
                <a:gd fmla="*/ 0 w 199" name="T6"/>
                <a:gd fmla="*/ 103773 h 57" name="T7"/>
                <a:gd fmla="*/ 0 w 199" name="T8"/>
                <a:gd fmla="*/ 24815 h 57" name="T9"/>
                <a:gd fmla="*/ 24658 w 199" name="T10"/>
                <a:gd fmla="*/ 0 h 57" name="T11"/>
                <a:gd fmla="*/ 421429 w 199" name="T12"/>
                <a:gd fmla="*/ 0 h 57" name="T13"/>
                <a:gd fmla="*/ 446087 w 199" name="T14"/>
                <a:gd fmla="*/ 24815 h 57" name="T15"/>
                <a:gd fmla="*/ 446087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9" name="Freeform 19"/>
            <p:cNvSpPr/>
            <p:nvPr/>
          </p:nvSpPr>
          <p:spPr bwMode="auto">
            <a:xfrm>
              <a:off x="1227138" y="2401888"/>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20" name="Freeform 20"/>
            <p:cNvSpPr/>
            <p:nvPr/>
          </p:nvSpPr>
          <p:spPr bwMode="auto">
            <a:xfrm>
              <a:off x="1227138" y="2597150"/>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21" name="Freeform 21"/>
            <p:cNvSpPr/>
            <p:nvPr/>
          </p:nvSpPr>
          <p:spPr bwMode="auto">
            <a:xfrm>
              <a:off x="1227138" y="2792413"/>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22" name="Freeform 22"/>
            <p:cNvSpPr/>
            <p:nvPr/>
          </p:nvSpPr>
          <p:spPr bwMode="auto">
            <a:xfrm>
              <a:off x="1227138" y="2987675"/>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23" name="Freeform 23"/>
            <p:cNvSpPr/>
            <p:nvPr/>
          </p:nvSpPr>
          <p:spPr bwMode="auto">
            <a:xfrm>
              <a:off x="1227138" y="3181350"/>
              <a:ext cx="446087" cy="128588"/>
            </a:xfrm>
            <a:custGeom>
              <a:gdLst>
                <a:gd fmla="*/ 446087 w 199" name="T0"/>
                <a:gd fmla="*/ 103773 h 57" name="T1"/>
                <a:gd fmla="*/ 421429 w 199" name="T2"/>
                <a:gd fmla="*/ 128588 h 57" name="T3"/>
                <a:gd fmla="*/ 24658 w 199" name="T4"/>
                <a:gd fmla="*/ 128588 h 57" name="T5"/>
                <a:gd fmla="*/ 0 w 199" name="T6"/>
                <a:gd fmla="*/ 103773 h 57" name="T7"/>
                <a:gd fmla="*/ 0 w 199" name="T8"/>
                <a:gd fmla="*/ 24815 h 57" name="T9"/>
                <a:gd fmla="*/ 24658 w 199" name="T10"/>
                <a:gd fmla="*/ 0 h 57" name="T11"/>
                <a:gd fmla="*/ 421429 w 199" name="T12"/>
                <a:gd fmla="*/ 0 h 57" name="T13"/>
                <a:gd fmla="*/ 446087 w 199" name="T14"/>
                <a:gd fmla="*/ 24815 h 57" name="T15"/>
                <a:gd fmla="*/ 446087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24" name="Freeform 24"/>
            <p:cNvSpPr/>
            <p:nvPr/>
          </p:nvSpPr>
          <p:spPr bwMode="auto">
            <a:xfrm>
              <a:off x="1227138" y="3376613"/>
              <a:ext cx="446087" cy="128587"/>
            </a:xfrm>
            <a:custGeom>
              <a:gdLst>
                <a:gd fmla="*/ 446087 w 199" name="T0"/>
                <a:gd fmla="*/ 103772 h 57" name="T1"/>
                <a:gd fmla="*/ 421429 w 199" name="T2"/>
                <a:gd fmla="*/ 128587 h 57" name="T3"/>
                <a:gd fmla="*/ 24658 w 199" name="T4"/>
                <a:gd fmla="*/ 128587 h 57" name="T5"/>
                <a:gd fmla="*/ 0 w 199" name="T6"/>
                <a:gd fmla="*/ 103772 h 57" name="T7"/>
                <a:gd fmla="*/ 0 w 199" name="T8"/>
                <a:gd fmla="*/ 24815 h 57" name="T9"/>
                <a:gd fmla="*/ 24658 w 199" name="T10"/>
                <a:gd fmla="*/ 0 h 57" name="T11"/>
                <a:gd fmla="*/ 421429 w 199" name="T12"/>
                <a:gd fmla="*/ 0 h 57" name="T13"/>
                <a:gd fmla="*/ 446087 w 199" name="T14"/>
                <a:gd fmla="*/ 24815 h 57" name="T15"/>
                <a:gd fmla="*/ 446087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25" name="Freeform 25"/>
            <p:cNvSpPr/>
            <p:nvPr/>
          </p:nvSpPr>
          <p:spPr bwMode="auto">
            <a:xfrm>
              <a:off x="1801813" y="1620838"/>
              <a:ext cx="446087" cy="128587"/>
            </a:xfrm>
            <a:custGeom>
              <a:gdLst>
                <a:gd fmla="*/ 446087 w 199" name="T0"/>
                <a:gd fmla="*/ 101516 h 57" name="T1"/>
                <a:gd fmla="*/ 421429 w 199" name="T2"/>
                <a:gd fmla="*/ 128587 h 57" name="T3"/>
                <a:gd fmla="*/ 24658 w 199" name="T4"/>
                <a:gd fmla="*/ 128587 h 57" name="T5"/>
                <a:gd fmla="*/ 0 w 199" name="T6"/>
                <a:gd fmla="*/ 101516 h 57" name="T7"/>
                <a:gd fmla="*/ 0 w 199" name="T8"/>
                <a:gd fmla="*/ 24815 h 57" name="T9"/>
                <a:gd fmla="*/ 24658 w 199" name="T10"/>
                <a:gd fmla="*/ 0 h 57" name="T11"/>
                <a:gd fmla="*/ 421429 w 199" name="T12"/>
                <a:gd fmla="*/ 0 h 57" name="T13"/>
                <a:gd fmla="*/ 446087 w 199" name="T14"/>
                <a:gd fmla="*/ 24815 h 57" name="T15"/>
                <a:gd fmla="*/ 446087 w 199" name="T16"/>
                <a:gd fmla="*/ 10151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26" name="Freeform 26"/>
            <p:cNvSpPr/>
            <p:nvPr/>
          </p:nvSpPr>
          <p:spPr bwMode="auto">
            <a:xfrm>
              <a:off x="1801813" y="1816100"/>
              <a:ext cx="446087" cy="128588"/>
            </a:xfrm>
            <a:custGeom>
              <a:gdLst>
                <a:gd fmla="*/ 446087 w 199" name="T0"/>
                <a:gd fmla="*/ 101517 h 57" name="T1"/>
                <a:gd fmla="*/ 421429 w 199" name="T2"/>
                <a:gd fmla="*/ 128588 h 57" name="T3"/>
                <a:gd fmla="*/ 24658 w 199" name="T4"/>
                <a:gd fmla="*/ 128588 h 57" name="T5"/>
                <a:gd fmla="*/ 0 w 199" name="T6"/>
                <a:gd fmla="*/ 101517 h 57" name="T7"/>
                <a:gd fmla="*/ 0 w 199" name="T8"/>
                <a:gd fmla="*/ 24815 h 57" name="T9"/>
                <a:gd fmla="*/ 24658 w 199" name="T10"/>
                <a:gd fmla="*/ 0 h 57" name="T11"/>
                <a:gd fmla="*/ 421429 w 199" name="T12"/>
                <a:gd fmla="*/ 0 h 57" name="T13"/>
                <a:gd fmla="*/ 446087 w 199" name="T14"/>
                <a:gd fmla="*/ 24815 h 57" name="T15"/>
                <a:gd fmla="*/ 446087 w 199" name="T16"/>
                <a:gd fmla="*/ 101517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27" name="Freeform 27"/>
            <p:cNvSpPr/>
            <p:nvPr/>
          </p:nvSpPr>
          <p:spPr bwMode="auto">
            <a:xfrm>
              <a:off x="1801813" y="2011363"/>
              <a:ext cx="446087" cy="128587"/>
            </a:xfrm>
            <a:custGeom>
              <a:gdLst>
                <a:gd fmla="*/ 446087 w 199" name="T0"/>
                <a:gd fmla="*/ 103772 h 57" name="T1"/>
                <a:gd fmla="*/ 421429 w 199" name="T2"/>
                <a:gd fmla="*/ 128587 h 57" name="T3"/>
                <a:gd fmla="*/ 24658 w 199" name="T4"/>
                <a:gd fmla="*/ 128587 h 57" name="T5"/>
                <a:gd fmla="*/ 0 w 199" name="T6"/>
                <a:gd fmla="*/ 103772 h 57" name="T7"/>
                <a:gd fmla="*/ 0 w 199" name="T8"/>
                <a:gd fmla="*/ 24815 h 57" name="T9"/>
                <a:gd fmla="*/ 24658 w 199" name="T10"/>
                <a:gd fmla="*/ 0 h 57" name="T11"/>
                <a:gd fmla="*/ 421429 w 199" name="T12"/>
                <a:gd fmla="*/ 0 h 57" name="T13"/>
                <a:gd fmla="*/ 446087 w 199" name="T14"/>
                <a:gd fmla="*/ 24815 h 57" name="T15"/>
                <a:gd fmla="*/ 446087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28" name="Freeform 28"/>
            <p:cNvSpPr/>
            <p:nvPr/>
          </p:nvSpPr>
          <p:spPr bwMode="auto">
            <a:xfrm>
              <a:off x="1801813" y="2206625"/>
              <a:ext cx="446087" cy="128588"/>
            </a:xfrm>
            <a:custGeom>
              <a:gdLst>
                <a:gd fmla="*/ 446087 w 199" name="T0"/>
                <a:gd fmla="*/ 103773 h 57" name="T1"/>
                <a:gd fmla="*/ 421429 w 199" name="T2"/>
                <a:gd fmla="*/ 128588 h 57" name="T3"/>
                <a:gd fmla="*/ 24658 w 199" name="T4"/>
                <a:gd fmla="*/ 128588 h 57" name="T5"/>
                <a:gd fmla="*/ 0 w 199" name="T6"/>
                <a:gd fmla="*/ 103773 h 57" name="T7"/>
                <a:gd fmla="*/ 0 w 199" name="T8"/>
                <a:gd fmla="*/ 24815 h 57" name="T9"/>
                <a:gd fmla="*/ 24658 w 199" name="T10"/>
                <a:gd fmla="*/ 0 h 57" name="T11"/>
                <a:gd fmla="*/ 421429 w 199" name="T12"/>
                <a:gd fmla="*/ 0 h 57" name="T13"/>
                <a:gd fmla="*/ 446087 w 199" name="T14"/>
                <a:gd fmla="*/ 24815 h 57" name="T15"/>
                <a:gd fmla="*/ 446087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29" name="Freeform 29"/>
            <p:cNvSpPr/>
            <p:nvPr/>
          </p:nvSpPr>
          <p:spPr bwMode="auto">
            <a:xfrm>
              <a:off x="1801813" y="2401888"/>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30" name="Freeform 30"/>
            <p:cNvSpPr/>
            <p:nvPr/>
          </p:nvSpPr>
          <p:spPr bwMode="auto">
            <a:xfrm>
              <a:off x="1801813" y="2597150"/>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31" name="Freeform 31"/>
            <p:cNvSpPr/>
            <p:nvPr/>
          </p:nvSpPr>
          <p:spPr bwMode="auto">
            <a:xfrm>
              <a:off x="1801813" y="2792413"/>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32" name="Freeform 32"/>
            <p:cNvSpPr/>
            <p:nvPr/>
          </p:nvSpPr>
          <p:spPr bwMode="auto">
            <a:xfrm>
              <a:off x="1801813" y="2987675"/>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33" name="Freeform 33"/>
            <p:cNvSpPr/>
            <p:nvPr/>
          </p:nvSpPr>
          <p:spPr bwMode="auto">
            <a:xfrm>
              <a:off x="1801813" y="3181350"/>
              <a:ext cx="446087" cy="128588"/>
            </a:xfrm>
            <a:custGeom>
              <a:gdLst>
                <a:gd fmla="*/ 446087 w 199" name="T0"/>
                <a:gd fmla="*/ 103773 h 57" name="T1"/>
                <a:gd fmla="*/ 421429 w 199" name="T2"/>
                <a:gd fmla="*/ 128588 h 57" name="T3"/>
                <a:gd fmla="*/ 24658 w 199" name="T4"/>
                <a:gd fmla="*/ 128588 h 57" name="T5"/>
                <a:gd fmla="*/ 0 w 199" name="T6"/>
                <a:gd fmla="*/ 103773 h 57" name="T7"/>
                <a:gd fmla="*/ 0 w 199" name="T8"/>
                <a:gd fmla="*/ 24815 h 57" name="T9"/>
                <a:gd fmla="*/ 24658 w 199" name="T10"/>
                <a:gd fmla="*/ 0 h 57" name="T11"/>
                <a:gd fmla="*/ 421429 w 199" name="T12"/>
                <a:gd fmla="*/ 0 h 57" name="T13"/>
                <a:gd fmla="*/ 446087 w 199" name="T14"/>
                <a:gd fmla="*/ 24815 h 57" name="T15"/>
                <a:gd fmla="*/ 446087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34" name="Freeform 34"/>
            <p:cNvSpPr/>
            <p:nvPr/>
          </p:nvSpPr>
          <p:spPr bwMode="auto">
            <a:xfrm>
              <a:off x="1801813" y="3376613"/>
              <a:ext cx="446087" cy="128587"/>
            </a:xfrm>
            <a:custGeom>
              <a:gdLst>
                <a:gd fmla="*/ 446087 w 199" name="T0"/>
                <a:gd fmla="*/ 103772 h 57" name="T1"/>
                <a:gd fmla="*/ 421429 w 199" name="T2"/>
                <a:gd fmla="*/ 128587 h 57" name="T3"/>
                <a:gd fmla="*/ 24658 w 199" name="T4"/>
                <a:gd fmla="*/ 128587 h 57" name="T5"/>
                <a:gd fmla="*/ 0 w 199" name="T6"/>
                <a:gd fmla="*/ 103772 h 57" name="T7"/>
                <a:gd fmla="*/ 0 w 199" name="T8"/>
                <a:gd fmla="*/ 24815 h 57" name="T9"/>
                <a:gd fmla="*/ 24658 w 199" name="T10"/>
                <a:gd fmla="*/ 0 h 57" name="T11"/>
                <a:gd fmla="*/ 421429 w 199" name="T12"/>
                <a:gd fmla="*/ 0 h 57" name="T13"/>
                <a:gd fmla="*/ 446087 w 199" name="T14"/>
                <a:gd fmla="*/ 24815 h 57" name="T15"/>
                <a:gd fmla="*/ 446087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35" name="Freeform 35"/>
            <p:cNvSpPr/>
            <p:nvPr/>
          </p:nvSpPr>
          <p:spPr bwMode="auto">
            <a:xfrm>
              <a:off x="2374900" y="1620838"/>
              <a:ext cx="446088" cy="128587"/>
            </a:xfrm>
            <a:custGeom>
              <a:gdLst>
                <a:gd fmla="*/ 446088 w 199" name="T0"/>
                <a:gd fmla="*/ 101516 h 57" name="T1"/>
                <a:gd fmla="*/ 421430 w 199" name="T2"/>
                <a:gd fmla="*/ 128587 h 57" name="T3"/>
                <a:gd fmla="*/ 24658 w 199" name="T4"/>
                <a:gd fmla="*/ 128587 h 57" name="T5"/>
                <a:gd fmla="*/ 0 w 199" name="T6"/>
                <a:gd fmla="*/ 101516 h 57" name="T7"/>
                <a:gd fmla="*/ 0 w 199" name="T8"/>
                <a:gd fmla="*/ 24815 h 57" name="T9"/>
                <a:gd fmla="*/ 24658 w 199" name="T10"/>
                <a:gd fmla="*/ 0 h 57" name="T11"/>
                <a:gd fmla="*/ 421430 w 199" name="T12"/>
                <a:gd fmla="*/ 0 h 57" name="T13"/>
                <a:gd fmla="*/ 446088 w 199" name="T14"/>
                <a:gd fmla="*/ 24815 h 57" name="T15"/>
                <a:gd fmla="*/ 446088 w 199" name="T16"/>
                <a:gd fmla="*/ 10151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36" name="Freeform 36"/>
            <p:cNvSpPr/>
            <p:nvPr/>
          </p:nvSpPr>
          <p:spPr bwMode="auto">
            <a:xfrm>
              <a:off x="2374900" y="1816100"/>
              <a:ext cx="446088" cy="128588"/>
            </a:xfrm>
            <a:custGeom>
              <a:gdLst>
                <a:gd fmla="*/ 446088 w 199" name="T0"/>
                <a:gd fmla="*/ 101517 h 57" name="T1"/>
                <a:gd fmla="*/ 421430 w 199" name="T2"/>
                <a:gd fmla="*/ 128588 h 57" name="T3"/>
                <a:gd fmla="*/ 24658 w 199" name="T4"/>
                <a:gd fmla="*/ 128588 h 57" name="T5"/>
                <a:gd fmla="*/ 0 w 199" name="T6"/>
                <a:gd fmla="*/ 101517 h 57" name="T7"/>
                <a:gd fmla="*/ 0 w 199" name="T8"/>
                <a:gd fmla="*/ 24815 h 57" name="T9"/>
                <a:gd fmla="*/ 24658 w 199" name="T10"/>
                <a:gd fmla="*/ 0 h 57" name="T11"/>
                <a:gd fmla="*/ 421430 w 199" name="T12"/>
                <a:gd fmla="*/ 0 h 57" name="T13"/>
                <a:gd fmla="*/ 446088 w 199" name="T14"/>
                <a:gd fmla="*/ 24815 h 57" name="T15"/>
                <a:gd fmla="*/ 446088 w 199" name="T16"/>
                <a:gd fmla="*/ 101517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37" name="Freeform 37"/>
            <p:cNvSpPr/>
            <p:nvPr/>
          </p:nvSpPr>
          <p:spPr bwMode="auto">
            <a:xfrm>
              <a:off x="2374900" y="2011363"/>
              <a:ext cx="446088" cy="128587"/>
            </a:xfrm>
            <a:custGeom>
              <a:gdLst>
                <a:gd fmla="*/ 446088 w 199" name="T0"/>
                <a:gd fmla="*/ 103772 h 57" name="T1"/>
                <a:gd fmla="*/ 421430 w 199" name="T2"/>
                <a:gd fmla="*/ 128587 h 57" name="T3"/>
                <a:gd fmla="*/ 24658 w 199" name="T4"/>
                <a:gd fmla="*/ 128587 h 57" name="T5"/>
                <a:gd fmla="*/ 0 w 199" name="T6"/>
                <a:gd fmla="*/ 103772 h 57" name="T7"/>
                <a:gd fmla="*/ 0 w 199" name="T8"/>
                <a:gd fmla="*/ 24815 h 57" name="T9"/>
                <a:gd fmla="*/ 24658 w 199" name="T10"/>
                <a:gd fmla="*/ 0 h 57" name="T11"/>
                <a:gd fmla="*/ 421430 w 199" name="T12"/>
                <a:gd fmla="*/ 0 h 57" name="T13"/>
                <a:gd fmla="*/ 446088 w 199" name="T14"/>
                <a:gd fmla="*/ 24815 h 57" name="T15"/>
                <a:gd fmla="*/ 446088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38" name="Freeform 38"/>
            <p:cNvSpPr/>
            <p:nvPr/>
          </p:nvSpPr>
          <p:spPr bwMode="auto">
            <a:xfrm>
              <a:off x="2374900" y="2206625"/>
              <a:ext cx="446088" cy="128588"/>
            </a:xfrm>
            <a:custGeom>
              <a:gdLst>
                <a:gd fmla="*/ 446088 w 199" name="T0"/>
                <a:gd fmla="*/ 103773 h 57" name="T1"/>
                <a:gd fmla="*/ 421430 w 199" name="T2"/>
                <a:gd fmla="*/ 128588 h 57" name="T3"/>
                <a:gd fmla="*/ 24658 w 199" name="T4"/>
                <a:gd fmla="*/ 128588 h 57" name="T5"/>
                <a:gd fmla="*/ 0 w 199" name="T6"/>
                <a:gd fmla="*/ 103773 h 57" name="T7"/>
                <a:gd fmla="*/ 0 w 199" name="T8"/>
                <a:gd fmla="*/ 24815 h 57" name="T9"/>
                <a:gd fmla="*/ 24658 w 199" name="T10"/>
                <a:gd fmla="*/ 0 h 57" name="T11"/>
                <a:gd fmla="*/ 421430 w 199" name="T12"/>
                <a:gd fmla="*/ 0 h 57" name="T13"/>
                <a:gd fmla="*/ 446088 w 199" name="T14"/>
                <a:gd fmla="*/ 24815 h 57" name="T15"/>
                <a:gd fmla="*/ 446088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39" name="Freeform 39"/>
            <p:cNvSpPr/>
            <p:nvPr/>
          </p:nvSpPr>
          <p:spPr bwMode="auto">
            <a:xfrm>
              <a:off x="2374900" y="2401888"/>
              <a:ext cx="446088" cy="127000"/>
            </a:xfrm>
            <a:custGeom>
              <a:gdLst>
                <a:gd fmla="*/ 446088 w 199" name="T0"/>
                <a:gd fmla="*/ 102491 h 57" name="T1"/>
                <a:gd fmla="*/ 421430 w 199" name="T2"/>
                <a:gd fmla="*/ 127000 h 57" name="T3"/>
                <a:gd fmla="*/ 24658 w 199" name="T4"/>
                <a:gd fmla="*/ 127000 h 57" name="T5"/>
                <a:gd fmla="*/ 0 w 199" name="T6"/>
                <a:gd fmla="*/ 102491 h 57" name="T7"/>
                <a:gd fmla="*/ 0 w 199" name="T8"/>
                <a:gd fmla="*/ 24509 h 57" name="T9"/>
                <a:gd fmla="*/ 24658 w 199" name="T10"/>
                <a:gd fmla="*/ 0 h 57" name="T11"/>
                <a:gd fmla="*/ 421430 w 199" name="T12"/>
                <a:gd fmla="*/ 0 h 57" name="T13"/>
                <a:gd fmla="*/ 446088 w 199" name="T14"/>
                <a:gd fmla="*/ 24509 h 57" name="T15"/>
                <a:gd fmla="*/ 446088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40" name="Freeform 40"/>
            <p:cNvSpPr/>
            <p:nvPr/>
          </p:nvSpPr>
          <p:spPr bwMode="auto">
            <a:xfrm>
              <a:off x="2374900" y="2597150"/>
              <a:ext cx="446088" cy="127000"/>
            </a:xfrm>
            <a:custGeom>
              <a:gdLst>
                <a:gd fmla="*/ 446088 w 199" name="T0"/>
                <a:gd fmla="*/ 102491 h 57" name="T1"/>
                <a:gd fmla="*/ 421430 w 199" name="T2"/>
                <a:gd fmla="*/ 127000 h 57" name="T3"/>
                <a:gd fmla="*/ 24658 w 199" name="T4"/>
                <a:gd fmla="*/ 127000 h 57" name="T5"/>
                <a:gd fmla="*/ 0 w 199" name="T6"/>
                <a:gd fmla="*/ 102491 h 57" name="T7"/>
                <a:gd fmla="*/ 0 w 199" name="T8"/>
                <a:gd fmla="*/ 24509 h 57" name="T9"/>
                <a:gd fmla="*/ 24658 w 199" name="T10"/>
                <a:gd fmla="*/ 0 h 57" name="T11"/>
                <a:gd fmla="*/ 421430 w 199" name="T12"/>
                <a:gd fmla="*/ 0 h 57" name="T13"/>
                <a:gd fmla="*/ 446088 w 199" name="T14"/>
                <a:gd fmla="*/ 24509 h 57" name="T15"/>
                <a:gd fmla="*/ 446088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41" name="Freeform 41"/>
            <p:cNvSpPr/>
            <p:nvPr/>
          </p:nvSpPr>
          <p:spPr bwMode="auto">
            <a:xfrm>
              <a:off x="2374900" y="2792413"/>
              <a:ext cx="446088" cy="127000"/>
            </a:xfrm>
            <a:custGeom>
              <a:gdLst>
                <a:gd fmla="*/ 446088 w 199" name="T0"/>
                <a:gd fmla="*/ 102491 h 57" name="T1"/>
                <a:gd fmla="*/ 421430 w 199" name="T2"/>
                <a:gd fmla="*/ 127000 h 57" name="T3"/>
                <a:gd fmla="*/ 24658 w 199" name="T4"/>
                <a:gd fmla="*/ 127000 h 57" name="T5"/>
                <a:gd fmla="*/ 0 w 199" name="T6"/>
                <a:gd fmla="*/ 102491 h 57" name="T7"/>
                <a:gd fmla="*/ 0 w 199" name="T8"/>
                <a:gd fmla="*/ 24509 h 57" name="T9"/>
                <a:gd fmla="*/ 24658 w 199" name="T10"/>
                <a:gd fmla="*/ 0 h 57" name="T11"/>
                <a:gd fmla="*/ 421430 w 199" name="T12"/>
                <a:gd fmla="*/ 0 h 57" name="T13"/>
                <a:gd fmla="*/ 446088 w 199" name="T14"/>
                <a:gd fmla="*/ 24509 h 57" name="T15"/>
                <a:gd fmla="*/ 446088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42" name="Freeform 42"/>
            <p:cNvSpPr/>
            <p:nvPr/>
          </p:nvSpPr>
          <p:spPr bwMode="auto">
            <a:xfrm>
              <a:off x="2374900" y="2987675"/>
              <a:ext cx="446088" cy="127000"/>
            </a:xfrm>
            <a:custGeom>
              <a:gdLst>
                <a:gd fmla="*/ 446088 w 199" name="T0"/>
                <a:gd fmla="*/ 102491 h 57" name="T1"/>
                <a:gd fmla="*/ 421430 w 199" name="T2"/>
                <a:gd fmla="*/ 127000 h 57" name="T3"/>
                <a:gd fmla="*/ 24658 w 199" name="T4"/>
                <a:gd fmla="*/ 127000 h 57" name="T5"/>
                <a:gd fmla="*/ 0 w 199" name="T6"/>
                <a:gd fmla="*/ 102491 h 57" name="T7"/>
                <a:gd fmla="*/ 0 w 199" name="T8"/>
                <a:gd fmla="*/ 24509 h 57" name="T9"/>
                <a:gd fmla="*/ 24658 w 199" name="T10"/>
                <a:gd fmla="*/ 0 h 57" name="T11"/>
                <a:gd fmla="*/ 421430 w 199" name="T12"/>
                <a:gd fmla="*/ 0 h 57" name="T13"/>
                <a:gd fmla="*/ 446088 w 199" name="T14"/>
                <a:gd fmla="*/ 24509 h 57" name="T15"/>
                <a:gd fmla="*/ 446088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43" name="Freeform 43"/>
            <p:cNvSpPr/>
            <p:nvPr/>
          </p:nvSpPr>
          <p:spPr bwMode="auto">
            <a:xfrm>
              <a:off x="2374900" y="3181350"/>
              <a:ext cx="446088" cy="128588"/>
            </a:xfrm>
            <a:custGeom>
              <a:gdLst>
                <a:gd fmla="*/ 446088 w 199" name="T0"/>
                <a:gd fmla="*/ 103773 h 57" name="T1"/>
                <a:gd fmla="*/ 421430 w 199" name="T2"/>
                <a:gd fmla="*/ 128588 h 57" name="T3"/>
                <a:gd fmla="*/ 24658 w 199" name="T4"/>
                <a:gd fmla="*/ 128588 h 57" name="T5"/>
                <a:gd fmla="*/ 0 w 199" name="T6"/>
                <a:gd fmla="*/ 103773 h 57" name="T7"/>
                <a:gd fmla="*/ 0 w 199" name="T8"/>
                <a:gd fmla="*/ 24815 h 57" name="T9"/>
                <a:gd fmla="*/ 24658 w 199" name="T10"/>
                <a:gd fmla="*/ 0 h 57" name="T11"/>
                <a:gd fmla="*/ 421430 w 199" name="T12"/>
                <a:gd fmla="*/ 0 h 57" name="T13"/>
                <a:gd fmla="*/ 446088 w 199" name="T14"/>
                <a:gd fmla="*/ 24815 h 57" name="T15"/>
                <a:gd fmla="*/ 446088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44" name="Freeform 44"/>
            <p:cNvSpPr/>
            <p:nvPr/>
          </p:nvSpPr>
          <p:spPr bwMode="auto">
            <a:xfrm>
              <a:off x="2374900" y="3376613"/>
              <a:ext cx="446088" cy="128587"/>
            </a:xfrm>
            <a:custGeom>
              <a:gdLst>
                <a:gd fmla="*/ 446088 w 199" name="T0"/>
                <a:gd fmla="*/ 103772 h 57" name="T1"/>
                <a:gd fmla="*/ 421430 w 199" name="T2"/>
                <a:gd fmla="*/ 128587 h 57" name="T3"/>
                <a:gd fmla="*/ 24658 w 199" name="T4"/>
                <a:gd fmla="*/ 128587 h 57" name="T5"/>
                <a:gd fmla="*/ 0 w 199" name="T6"/>
                <a:gd fmla="*/ 103772 h 57" name="T7"/>
                <a:gd fmla="*/ 0 w 199" name="T8"/>
                <a:gd fmla="*/ 24815 h 57" name="T9"/>
                <a:gd fmla="*/ 24658 w 199" name="T10"/>
                <a:gd fmla="*/ 0 h 57" name="T11"/>
                <a:gd fmla="*/ 421430 w 199" name="T12"/>
                <a:gd fmla="*/ 0 h 57" name="T13"/>
                <a:gd fmla="*/ 446088 w 199" name="T14"/>
                <a:gd fmla="*/ 24815 h 57" name="T15"/>
                <a:gd fmla="*/ 446088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45" name="Freeform 45"/>
            <p:cNvSpPr/>
            <p:nvPr/>
          </p:nvSpPr>
          <p:spPr bwMode="auto">
            <a:xfrm>
              <a:off x="2949575" y="1620838"/>
              <a:ext cx="446088" cy="128587"/>
            </a:xfrm>
            <a:custGeom>
              <a:gdLst>
                <a:gd fmla="*/ 446088 w 199" name="T0"/>
                <a:gd fmla="*/ 101516 h 57" name="T1"/>
                <a:gd fmla="*/ 421430 w 199" name="T2"/>
                <a:gd fmla="*/ 128587 h 57" name="T3"/>
                <a:gd fmla="*/ 24658 w 199" name="T4"/>
                <a:gd fmla="*/ 128587 h 57" name="T5"/>
                <a:gd fmla="*/ 0 w 199" name="T6"/>
                <a:gd fmla="*/ 101516 h 57" name="T7"/>
                <a:gd fmla="*/ 0 w 199" name="T8"/>
                <a:gd fmla="*/ 24815 h 57" name="T9"/>
                <a:gd fmla="*/ 24658 w 199" name="T10"/>
                <a:gd fmla="*/ 0 h 57" name="T11"/>
                <a:gd fmla="*/ 421430 w 199" name="T12"/>
                <a:gd fmla="*/ 0 h 57" name="T13"/>
                <a:gd fmla="*/ 446088 w 199" name="T14"/>
                <a:gd fmla="*/ 24815 h 57" name="T15"/>
                <a:gd fmla="*/ 446088 w 199" name="T16"/>
                <a:gd fmla="*/ 10151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46" name="Freeform 46"/>
            <p:cNvSpPr/>
            <p:nvPr/>
          </p:nvSpPr>
          <p:spPr bwMode="auto">
            <a:xfrm>
              <a:off x="2949575" y="1816100"/>
              <a:ext cx="446088" cy="128588"/>
            </a:xfrm>
            <a:custGeom>
              <a:gdLst>
                <a:gd fmla="*/ 446088 w 199" name="T0"/>
                <a:gd fmla="*/ 101517 h 57" name="T1"/>
                <a:gd fmla="*/ 421430 w 199" name="T2"/>
                <a:gd fmla="*/ 128588 h 57" name="T3"/>
                <a:gd fmla="*/ 24658 w 199" name="T4"/>
                <a:gd fmla="*/ 128588 h 57" name="T5"/>
                <a:gd fmla="*/ 0 w 199" name="T6"/>
                <a:gd fmla="*/ 101517 h 57" name="T7"/>
                <a:gd fmla="*/ 0 w 199" name="T8"/>
                <a:gd fmla="*/ 24815 h 57" name="T9"/>
                <a:gd fmla="*/ 24658 w 199" name="T10"/>
                <a:gd fmla="*/ 0 h 57" name="T11"/>
                <a:gd fmla="*/ 421430 w 199" name="T12"/>
                <a:gd fmla="*/ 0 h 57" name="T13"/>
                <a:gd fmla="*/ 446088 w 199" name="T14"/>
                <a:gd fmla="*/ 24815 h 57" name="T15"/>
                <a:gd fmla="*/ 446088 w 199" name="T16"/>
                <a:gd fmla="*/ 101517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47" name="Freeform 47"/>
            <p:cNvSpPr/>
            <p:nvPr/>
          </p:nvSpPr>
          <p:spPr bwMode="auto">
            <a:xfrm>
              <a:off x="2949575" y="2011363"/>
              <a:ext cx="446088" cy="128587"/>
            </a:xfrm>
            <a:custGeom>
              <a:gdLst>
                <a:gd fmla="*/ 446088 w 199" name="T0"/>
                <a:gd fmla="*/ 103772 h 57" name="T1"/>
                <a:gd fmla="*/ 421430 w 199" name="T2"/>
                <a:gd fmla="*/ 128587 h 57" name="T3"/>
                <a:gd fmla="*/ 24658 w 199" name="T4"/>
                <a:gd fmla="*/ 128587 h 57" name="T5"/>
                <a:gd fmla="*/ 0 w 199" name="T6"/>
                <a:gd fmla="*/ 103772 h 57" name="T7"/>
                <a:gd fmla="*/ 0 w 199" name="T8"/>
                <a:gd fmla="*/ 24815 h 57" name="T9"/>
                <a:gd fmla="*/ 24658 w 199" name="T10"/>
                <a:gd fmla="*/ 0 h 57" name="T11"/>
                <a:gd fmla="*/ 421430 w 199" name="T12"/>
                <a:gd fmla="*/ 0 h 57" name="T13"/>
                <a:gd fmla="*/ 446088 w 199" name="T14"/>
                <a:gd fmla="*/ 24815 h 57" name="T15"/>
                <a:gd fmla="*/ 446088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48" name="Freeform 48"/>
            <p:cNvSpPr/>
            <p:nvPr/>
          </p:nvSpPr>
          <p:spPr bwMode="auto">
            <a:xfrm>
              <a:off x="2949575" y="2206625"/>
              <a:ext cx="446088" cy="128588"/>
            </a:xfrm>
            <a:custGeom>
              <a:gdLst>
                <a:gd fmla="*/ 446088 w 199" name="T0"/>
                <a:gd fmla="*/ 103773 h 57" name="T1"/>
                <a:gd fmla="*/ 421430 w 199" name="T2"/>
                <a:gd fmla="*/ 128588 h 57" name="T3"/>
                <a:gd fmla="*/ 24658 w 199" name="T4"/>
                <a:gd fmla="*/ 128588 h 57" name="T5"/>
                <a:gd fmla="*/ 0 w 199" name="T6"/>
                <a:gd fmla="*/ 103773 h 57" name="T7"/>
                <a:gd fmla="*/ 0 w 199" name="T8"/>
                <a:gd fmla="*/ 24815 h 57" name="T9"/>
                <a:gd fmla="*/ 24658 w 199" name="T10"/>
                <a:gd fmla="*/ 0 h 57" name="T11"/>
                <a:gd fmla="*/ 421430 w 199" name="T12"/>
                <a:gd fmla="*/ 0 h 57" name="T13"/>
                <a:gd fmla="*/ 446088 w 199" name="T14"/>
                <a:gd fmla="*/ 24815 h 57" name="T15"/>
                <a:gd fmla="*/ 446088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49" name="Freeform 49"/>
            <p:cNvSpPr/>
            <p:nvPr/>
          </p:nvSpPr>
          <p:spPr bwMode="auto">
            <a:xfrm>
              <a:off x="2949575" y="2401888"/>
              <a:ext cx="446088" cy="127000"/>
            </a:xfrm>
            <a:custGeom>
              <a:gdLst>
                <a:gd fmla="*/ 446088 w 199" name="T0"/>
                <a:gd fmla="*/ 102491 h 57" name="T1"/>
                <a:gd fmla="*/ 421430 w 199" name="T2"/>
                <a:gd fmla="*/ 127000 h 57" name="T3"/>
                <a:gd fmla="*/ 24658 w 199" name="T4"/>
                <a:gd fmla="*/ 127000 h 57" name="T5"/>
                <a:gd fmla="*/ 0 w 199" name="T6"/>
                <a:gd fmla="*/ 102491 h 57" name="T7"/>
                <a:gd fmla="*/ 0 w 199" name="T8"/>
                <a:gd fmla="*/ 24509 h 57" name="T9"/>
                <a:gd fmla="*/ 24658 w 199" name="T10"/>
                <a:gd fmla="*/ 0 h 57" name="T11"/>
                <a:gd fmla="*/ 421430 w 199" name="T12"/>
                <a:gd fmla="*/ 0 h 57" name="T13"/>
                <a:gd fmla="*/ 446088 w 199" name="T14"/>
                <a:gd fmla="*/ 24509 h 57" name="T15"/>
                <a:gd fmla="*/ 446088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50" name="Freeform 50"/>
            <p:cNvSpPr/>
            <p:nvPr/>
          </p:nvSpPr>
          <p:spPr bwMode="auto">
            <a:xfrm>
              <a:off x="2949575" y="2597150"/>
              <a:ext cx="446088" cy="127000"/>
            </a:xfrm>
            <a:custGeom>
              <a:gdLst>
                <a:gd fmla="*/ 446088 w 199" name="T0"/>
                <a:gd fmla="*/ 102491 h 57" name="T1"/>
                <a:gd fmla="*/ 421430 w 199" name="T2"/>
                <a:gd fmla="*/ 127000 h 57" name="T3"/>
                <a:gd fmla="*/ 24658 w 199" name="T4"/>
                <a:gd fmla="*/ 127000 h 57" name="T5"/>
                <a:gd fmla="*/ 0 w 199" name="T6"/>
                <a:gd fmla="*/ 102491 h 57" name="T7"/>
                <a:gd fmla="*/ 0 w 199" name="T8"/>
                <a:gd fmla="*/ 24509 h 57" name="T9"/>
                <a:gd fmla="*/ 24658 w 199" name="T10"/>
                <a:gd fmla="*/ 0 h 57" name="T11"/>
                <a:gd fmla="*/ 421430 w 199" name="T12"/>
                <a:gd fmla="*/ 0 h 57" name="T13"/>
                <a:gd fmla="*/ 446088 w 199" name="T14"/>
                <a:gd fmla="*/ 24509 h 57" name="T15"/>
                <a:gd fmla="*/ 446088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51" name="Freeform 51"/>
            <p:cNvSpPr/>
            <p:nvPr/>
          </p:nvSpPr>
          <p:spPr bwMode="auto">
            <a:xfrm>
              <a:off x="2949575" y="2792413"/>
              <a:ext cx="446088" cy="127000"/>
            </a:xfrm>
            <a:custGeom>
              <a:gdLst>
                <a:gd fmla="*/ 446088 w 199" name="T0"/>
                <a:gd fmla="*/ 102491 h 57" name="T1"/>
                <a:gd fmla="*/ 421430 w 199" name="T2"/>
                <a:gd fmla="*/ 127000 h 57" name="T3"/>
                <a:gd fmla="*/ 24658 w 199" name="T4"/>
                <a:gd fmla="*/ 127000 h 57" name="T5"/>
                <a:gd fmla="*/ 0 w 199" name="T6"/>
                <a:gd fmla="*/ 102491 h 57" name="T7"/>
                <a:gd fmla="*/ 0 w 199" name="T8"/>
                <a:gd fmla="*/ 24509 h 57" name="T9"/>
                <a:gd fmla="*/ 24658 w 199" name="T10"/>
                <a:gd fmla="*/ 0 h 57" name="T11"/>
                <a:gd fmla="*/ 421430 w 199" name="T12"/>
                <a:gd fmla="*/ 0 h 57" name="T13"/>
                <a:gd fmla="*/ 446088 w 199" name="T14"/>
                <a:gd fmla="*/ 24509 h 57" name="T15"/>
                <a:gd fmla="*/ 446088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52" name="Freeform 52"/>
            <p:cNvSpPr/>
            <p:nvPr/>
          </p:nvSpPr>
          <p:spPr bwMode="auto">
            <a:xfrm>
              <a:off x="2949575" y="2987675"/>
              <a:ext cx="446088" cy="127000"/>
            </a:xfrm>
            <a:custGeom>
              <a:gdLst>
                <a:gd fmla="*/ 446088 w 199" name="T0"/>
                <a:gd fmla="*/ 102491 h 57" name="T1"/>
                <a:gd fmla="*/ 421430 w 199" name="T2"/>
                <a:gd fmla="*/ 127000 h 57" name="T3"/>
                <a:gd fmla="*/ 24658 w 199" name="T4"/>
                <a:gd fmla="*/ 127000 h 57" name="T5"/>
                <a:gd fmla="*/ 0 w 199" name="T6"/>
                <a:gd fmla="*/ 102491 h 57" name="T7"/>
                <a:gd fmla="*/ 0 w 199" name="T8"/>
                <a:gd fmla="*/ 24509 h 57" name="T9"/>
                <a:gd fmla="*/ 24658 w 199" name="T10"/>
                <a:gd fmla="*/ 0 h 57" name="T11"/>
                <a:gd fmla="*/ 421430 w 199" name="T12"/>
                <a:gd fmla="*/ 0 h 57" name="T13"/>
                <a:gd fmla="*/ 446088 w 199" name="T14"/>
                <a:gd fmla="*/ 24509 h 57" name="T15"/>
                <a:gd fmla="*/ 446088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53" name="Freeform 53"/>
            <p:cNvSpPr/>
            <p:nvPr/>
          </p:nvSpPr>
          <p:spPr bwMode="auto">
            <a:xfrm>
              <a:off x="2949575" y="3181350"/>
              <a:ext cx="446088" cy="128588"/>
            </a:xfrm>
            <a:custGeom>
              <a:gdLst>
                <a:gd fmla="*/ 446088 w 199" name="T0"/>
                <a:gd fmla="*/ 103773 h 57" name="T1"/>
                <a:gd fmla="*/ 421430 w 199" name="T2"/>
                <a:gd fmla="*/ 128588 h 57" name="T3"/>
                <a:gd fmla="*/ 24658 w 199" name="T4"/>
                <a:gd fmla="*/ 128588 h 57" name="T5"/>
                <a:gd fmla="*/ 0 w 199" name="T6"/>
                <a:gd fmla="*/ 103773 h 57" name="T7"/>
                <a:gd fmla="*/ 0 w 199" name="T8"/>
                <a:gd fmla="*/ 24815 h 57" name="T9"/>
                <a:gd fmla="*/ 24658 w 199" name="T10"/>
                <a:gd fmla="*/ 0 h 57" name="T11"/>
                <a:gd fmla="*/ 421430 w 199" name="T12"/>
                <a:gd fmla="*/ 0 h 57" name="T13"/>
                <a:gd fmla="*/ 446088 w 199" name="T14"/>
                <a:gd fmla="*/ 24815 h 57" name="T15"/>
                <a:gd fmla="*/ 446088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54" name="Freeform 54"/>
            <p:cNvSpPr/>
            <p:nvPr/>
          </p:nvSpPr>
          <p:spPr bwMode="auto">
            <a:xfrm>
              <a:off x="2949575" y="3376613"/>
              <a:ext cx="446088" cy="128587"/>
            </a:xfrm>
            <a:custGeom>
              <a:gdLst>
                <a:gd fmla="*/ 446088 w 199" name="T0"/>
                <a:gd fmla="*/ 103772 h 57" name="T1"/>
                <a:gd fmla="*/ 421430 w 199" name="T2"/>
                <a:gd fmla="*/ 128587 h 57" name="T3"/>
                <a:gd fmla="*/ 24658 w 199" name="T4"/>
                <a:gd fmla="*/ 128587 h 57" name="T5"/>
                <a:gd fmla="*/ 0 w 199" name="T6"/>
                <a:gd fmla="*/ 103772 h 57" name="T7"/>
                <a:gd fmla="*/ 0 w 199" name="T8"/>
                <a:gd fmla="*/ 24815 h 57" name="T9"/>
                <a:gd fmla="*/ 24658 w 199" name="T10"/>
                <a:gd fmla="*/ 0 h 57" name="T11"/>
                <a:gd fmla="*/ 421430 w 199" name="T12"/>
                <a:gd fmla="*/ 0 h 57" name="T13"/>
                <a:gd fmla="*/ 446088 w 199" name="T14"/>
                <a:gd fmla="*/ 24815 h 57" name="T15"/>
                <a:gd fmla="*/ 446088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55" name="Freeform 55"/>
            <p:cNvSpPr/>
            <p:nvPr/>
          </p:nvSpPr>
          <p:spPr bwMode="auto">
            <a:xfrm>
              <a:off x="3522663" y="1620838"/>
              <a:ext cx="446087" cy="128587"/>
            </a:xfrm>
            <a:custGeom>
              <a:gdLst>
                <a:gd fmla="*/ 446087 w 199" name="T0"/>
                <a:gd fmla="*/ 101516 h 57" name="T1"/>
                <a:gd fmla="*/ 421429 w 199" name="T2"/>
                <a:gd fmla="*/ 128587 h 57" name="T3"/>
                <a:gd fmla="*/ 24658 w 199" name="T4"/>
                <a:gd fmla="*/ 128587 h 57" name="T5"/>
                <a:gd fmla="*/ 0 w 199" name="T6"/>
                <a:gd fmla="*/ 101516 h 57" name="T7"/>
                <a:gd fmla="*/ 0 w 199" name="T8"/>
                <a:gd fmla="*/ 24815 h 57" name="T9"/>
                <a:gd fmla="*/ 24658 w 199" name="T10"/>
                <a:gd fmla="*/ 0 h 57" name="T11"/>
                <a:gd fmla="*/ 421429 w 199" name="T12"/>
                <a:gd fmla="*/ 0 h 57" name="T13"/>
                <a:gd fmla="*/ 446087 w 199" name="T14"/>
                <a:gd fmla="*/ 24815 h 57" name="T15"/>
                <a:gd fmla="*/ 446087 w 199" name="T16"/>
                <a:gd fmla="*/ 10151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56" name="Freeform 56"/>
            <p:cNvSpPr/>
            <p:nvPr/>
          </p:nvSpPr>
          <p:spPr bwMode="auto">
            <a:xfrm>
              <a:off x="3522663" y="1816100"/>
              <a:ext cx="446087" cy="128588"/>
            </a:xfrm>
            <a:custGeom>
              <a:gdLst>
                <a:gd fmla="*/ 446087 w 199" name="T0"/>
                <a:gd fmla="*/ 101517 h 57" name="T1"/>
                <a:gd fmla="*/ 421429 w 199" name="T2"/>
                <a:gd fmla="*/ 128588 h 57" name="T3"/>
                <a:gd fmla="*/ 24658 w 199" name="T4"/>
                <a:gd fmla="*/ 128588 h 57" name="T5"/>
                <a:gd fmla="*/ 0 w 199" name="T6"/>
                <a:gd fmla="*/ 101517 h 57" name="T7"/>
                <a:gd fmla="*/ 0 w 199" name="T8"/>
                <a:gd fmla="*/ 24815 h 57" name="T9"/>
                <a:gd fmla="*/ 24658 w 199" name="T10"/>
                <a:gd fmla="*/ 0 h 57" name="T11"/>
                <a:gd fmla="*/ 421429 w 199" name="T12"/>
                <a:gd fmla="*/ 0 h 57" name="T13"/>
                <a:gd fmla="*/ 446087 w 199" name="T14"/>
                <a:gd fmla="*/ 24815 h 57" name="T15"/>
                <a:gd fmla="*/ 446087 w 199" name="T16"/>
                <a:gd fmla="*/ 101517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57" name="Freeform 57"/>
            <p:cNvSpPr/>
            <p:nvPr/>
          </p:nvSpPr>
          <p:spPr bwMode="auto">
            <a:xfrm>
              <a:off x="3522663" y="2011363"/>
              <a:ext cx="446087" cy="128587"/>
            </a:xfrm>
            <a:custGeom>
              <a:gdLst>
                <a:gd fmla="*/ 446087 w 199" name="T0"/>
                <a:gd fmla="*/ 103772 h 57" name="T1"/>
                <a:gd fmla="*/ 421429 w 199" name="T2"/>
                <a:gd fmla="*/ 128587 h 57" name="T3"/>
                <a:gd fmla="*/ 24658 w 199" name="T4"/>
                <a:gd fmla="*/ 128587 h 57" name="T5"/>
                <a:gd fmla="*/ 0 w 199" name="T6"/>
                <a:gd fmla="*/ 103772 h 57" name="T7"/>
                <a:gd fmla="*/ 0 w 199" name="T8"/>
                <a:gd fmla="*/ 24815 h 57" name="T9"/>
                <a:gd fmla="*/ 24658 w 199" name="T10"/>
                <a:gd fmla="*/ 0 h 57" name="T11"/>
                <a:gd fmla="*/ 421429 w 199" name="T12"/>
                <a:gd fmla="*/ 0 h 57" name="T13"/>
                <a:gd fmla="*/ 446087 w 199" name="T14"/>
                <a:gd fmla="*/ 24815 h 57" name="T15"/>
                <a:gd fmla="*/ 446087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58" name="Freeform 58"/>
            <p:cNvSpPr/>
            <p:nvPr/>
          </p:nvSpPr>
          <p:spPr bwMode="auto">
            <a:xfrm>
              <a:off x="3522663" y="2206625"/>
              <a:ext cx="446087" cy="128588"/>
            </a:xfrm>
            <a:custGeom>
              <a:gdLst>
                <a:gd fmla="*/ 446087 w 199" name="T0"/>
                <a:gd fmla="*/ 103773 h 57" name="T1"/>
                <a:gd fmla="*/ 421429 w 199" name="T2"/>
                <a:gd fmla="*/ 128588 h 57" name="T3"/>
                <a:gd fmla="*/ 24658 w 199" name="T4"/>
                <a:gd fmla="*/ 128588 h 57" name="T5"/>
                <a:gd fmla="*/ 0 w 199" name="T6"/>
                <a:gd fmla="*/ 103773 h 57" name="T7"/>
                <a:gd fmla="*/ 0 w 199" name="T8"/>
                <a:gd fmla="*/ 24815 h 57" name="T9"/>
                <a:gd fmla="*/ 24658 w 199" name="T10"/>
                <a:gd fmla="*/ 0 h 57" name="T11"/>
                <a:gd fmla="*/ 421429 w 199" name="T12"/>
                <a:gd fmla="*/ 0 h 57" name="T13"/>
                <a:gd fmla="*/ 446087 w 199" name="T14"/>
                <a:gd fmla="*/ 24815 h 57" name="T15"/>
                <a:gd fmla="*/ 446087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59" name="Freeform 59"/>
            <p:cNvSpPr/>
            <p:nvPr/>
          </p:nvSpPr>
          <p:spPr bwMode="auto">
            <a:xfrm>
              <a:off x="3522663" y="2401888"/>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60" name="Freeform 60"/>
            <p:cNvSpPr/>
            <p:nvPr/>
          </p:nvSpPr>
          <p:spPr bwMode="auto">
            <a:xfrm>
              <a:off x="3522663" y="2597150"/>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61" name="Freeform 61"/>
            <p:cNvSpPr/>
            <p:nvPr/>
          </p:nvSpPr>
          <p:spPr bwMode="auto">
            <a:xfrm>
              <a:off x="3522663" y="2792413"/>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62" name="Freeform 62"/>
            <p:cNvSpPr/>
            <p:nvPr/>
          </p:nvSpPr>
          <p:spPr bwMode="auto">
            <a:xfrm>
              <a:off x="3522663" y="2987675"/>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63" name="Freeform 63"/>
            <p:cNvSpPr/>
            <p:nvPr/>
          </p:nvSpPr>
          <p:spPr bwMode="auto">
            <a:xfrm>
              <a:off x="3522663" y="3181350"/>
              <a:ext cx="446087" cy="128588"/>
            </a:xfrm>
            <a:custGeom>
              <a:gdLst>
                <a:gd fmla="*/ 446087 w 199" name="T0"/>
                <a:gd fmla="*/ 103773 h 57" name="T1"/>
                <a:gd fmla="*/ 421429 w 199" name="T2"/>
                <a:gd fmla="*/ 128588 h 57" name="T3"/>
                <a:gd fmla="*/ 24658 w 199" name="T4"/>
                <a:gd fmla="*/ 128588 h 57" name="T5"/>
                <a:gd fmla="*/ 0 w 199" name="T6"/>
                <a:gd fmla="*/ 103773 h 57" name="T7"/>
                <a:gd fmla="*/ 0 w 199" name="T8"/>
                <a:gd fmla="*/ 24815 h 57" name="T9"/>
                <a:gd fmla="*/ 24658 w 199" name="T10"/>
                <a:gd fmla="*/ 0 h 57" name="T11"/>
                <a:gd fmla="*/ 421429 w 199" name="T12"/>
                <a:gd fmla="*/ 0 h 57" name="T13"/>
                <a:gd fmla="*/ 446087 w 199" name="T14"/>
                <a:gd fmla="*/ 24815 h 57" name="T15"/>
                <a:gd fmla="*/ 446087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64" name="Freeform 64"/>
            <p:cNvSpPr/>
            <p:nvPr/>
          </p:nvSpPr>
          <p:spPr bwMode="auto">
            <a:xfrm>
              <a:off x="3522663" y="3376613"/>
              <a:ext cx="446087" cy="128587"/>
            </a:xfrm>
            <a:custGeom>
              <a:gdLst>
                <a:gd fmla="*/ 446087 w 199" name="T0"/>
                <a:gd fmla="*/ 103772 h 57" name="T1"/>
                <a:gd fmla="*/ 421429 w 199" name="T2"/>
                <a:gd fmla="*/ 128587 h 57" name="T3"/>
                <a:gd fmla="*/ 24658 w 199" name="T4"/>
                <a:gd fmla="*/ 128587 h 57" name="T5"/>
                <a:gd fmla="*/ 0 w 199" name="T6"/>
                <a:gd fmla="*/ 103772 h 57" name="T7"/>
                <a:gd fmla="*/ 0 w 199" name="T8"/>
                <a:gd fmla="*/ 24815 h 57" name="T9"/>
                <a:gd fmla="*/ 24658 w 199" name="T10"/>
                <a:gd fmla="*/ 0 h 57" name="T11"/>
                <a:gd fmla="*/ 421429 w 199" name="T12"/>
                <a:gd fmla="*/ 0 h 57" name="T13"/>
                <a:gd fmla="*/ 446087 w 199" name="T14"/>
                <a:gd fmla="*/ 24815 h 57" name="T15"/>
                <a:gd fmla="*/ 446087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65" name="Freeform 65"/>
            <p:cNvSpPr/>
            <p:nvPr/>
          </p:nvSpPr>
          <p:spPr bwMode="auto">
            <a:xfrm>
              <a:off x="4097338" y="1620838"/>
              <a:ext cx="446087" cy="128587"/>
            </a:xfrm>
            <a:custGeom>
              <a:gdLst>
                <a:gd fmla="*/ 446087 w 199" name="T0"/>
                <a:gd fmla="*/ 101516 h 57" name="T1"/>
                <a:gd fmla="*/ 421429 w 199" name="T2"/>
                <a:gd fmla="*/ 128587 h 57" name="T3"/>
                <a:gd fmla="*/ 24658 w 199" name="T4"/>
                <a:gd fmla="*/ 128587 h 57" name="T5"/>
                <a:gd fmla="*/ 0 w 199" name="T6"/>
                <a:gd fmla="*/ 101516 h 57" name="T7"/>
                <a:gd fmla="*/ 0 w 199" name="T8"/>
                <a:gd fmla="*/ 24815 h 57" name="T9"/>
                <a:gd fmla="*/ 24658 w 199" name="T10"/>
                <a:gd fmla="*/ 0 h 57" name="T11"/>
                <a:gd fmla="*/ 421429 w 199" name="T12"/>
                <a:gd fmla="*/ 0 h 57" name="T13"/>
                <a:gd fmla="*/ 446087 w 199" name="T14"/>
                <a:gd fmla="*/ 24815 h 57" name="T15"/>
                <a:gd fmla="*/ 446087 w 199" name="T16"/>
                <a:gd fmla="*/ 10151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66" name="Freeform 66"/>
            <p:cNvSpPr/>
            <p:nvPr/>
          </p:nvSpPr>
          <p:spPr bwMode="auto">
            <a:xfrm>
              <a:off x="4097338" y="1816100"/>
              <a:ext cx="446087" cy="128588"/>
            </a:xfrm>
            <a:custGeom>
              <a:gdLst>
                <a:gd fmla="*/ 446087 w 199" name="T0"/>
                <a:gd fmla="*/ 101517 h 57" name="T1"/>
                <a:gd fmla="*/ 421429 w 199" name="T2"/>
                <a:gd fmla="*/ 128588 h 57" name="T3"/>
                <a:gd fmla="*/ 24658 w 199" name="T4"/>
                <a:gd fmla="*/ 128588 h 57" name="T5"/>
                <a:gd fmla="*/ 0 w 199" name="T6"/>
                <a:gd fmla="*/ 101517 h 57" name="T7"/>
                <a:gd fmla="*/ 0 w 199" name="T8"/>
                <a:gd fmla="*/ 24815 h 57" name="T9"/>
                <a:gd fmla="*/ 24658 w 199" name="T10"/>
                <a:gd fmla="*/ 0 h 57" name="T11"/>
                <a:gd fmla="*/ 421429 w 199" name="T12"/>
                <a:gd fmla="*/ 0 h 57" name="T13"/>
                <a:gd fmla="*/ 446087 w 199" name="T14"/>
                <a:gd fmla="*/ 24815 h 57" name="T15"/>
                <a:gd fmla="*/ 446087 w 199" name="T16"/>
                <a:gd fmla="*/ 101517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67" name="Freeform 67"/>
            <p:cNvSpPr/>
            <p:nvPr/>
          </p:nvSpPr>
          <p:spPr bwMode="auto">
            <a:xfrm>
              <a:off x="4097338" y="2011363"/>
              <a:ext cx="446087" cy="128587"/>
            </a:xfrm>
            <a:custGeom>
              <a:gdLst>
                <a:gd fmla="*/ 446087 w 199" name="T0"/>
                <a:gd fmla="*/ 103772 h 57" name="T1"/>
                <a:gd fmla="*/ 421429 w 199" name="T2"/>
                <a:gd fmla="*/ 128587 h 57" name="T3"/>
                <a:gd fmla="*/ 24658 w 199" name="T4"/>
                <a:gd fmla="*/ 128587 h 57" name="T5"/>
                <a:gd fmla="*/ 0 w 199" name="T6"/>
                <a:gd fmla="*/ 103772 h 57" name="T7"/>
                <a:gd fmla="*/ 0 w 199" name="T8"/>
                <a:gd fmla="*/ 24815 h 57" name="T9"/>
                <a:gd fmla="*/ 24658 w 199" name="T10"/>
                <a:gd fmla="*/ 0 h 57" name="T11"/>
                <a:gd fmla="*/ 421429 w 199" name="T12"/>
                <a:gd fmla="*/ 0 h 57" name="T13"/>
                <a:gd fmla="*/ 446087 w 199" name="T14"/>
                <a:gd fmla="*/ 24815 h 57" name="T15"/>
                <a:gd fmla="*/ 446087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68" name="Freeform 68"/>
            <p:cNvSpPr/>
            <p:nvPr/>
          </p:nvSpPr>
          <p:spPr bwMode="auto">
            <a:xfrm>
              <a:off x="4097338" y="2206625"/>
              <a:ext cx="446087" cy="128588"/>
            </a:xfrm>
            <a:custGeom>
              <a:gdLst>
                <a:gd fmla="*/ 446087 w 199" name="T0"/>
                <a:gd fmla="*/ 103773 h 57" name="T1"/>
                <a:gd fmla="*/ 421429 w 199" name="T2"/>
                <a:gd fmla="*/ 128588 h 57" name="T3"/>
                <a:gd fmla="*/ 24658 w 199" name="T4"/>
                <a:gd fmla="*/ 128588 h 57" name="T5"/>
                <a:gd fmla="*/ 0 w 199" name="T6"/>
                <a:gd fmla="*/ 103773 h 57" name="T7"/>
                <a:gd fmla="*/ 0 w 199" name="T8"/>
                <a:gd fmla="*/ 24815 h 57" name="T9"/>
                <a:gd fmla="*/ 24658 w 199" name="T10"/>
                <a:gd fmla="*/ 0 h 57" name="T11"/>
                <a:gd fmla="*/ 421429 w 199" name="T12"/>
                <a:gd fmla="*/ 0 h 57" name="T13"/>
                <a:gd fmla="*/ 446087 w 199" name="T14"/>
                <a:gd fmla="*/ 24815 h 57" name="T15"/>
                <a:gd fmla="*/ 446087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5669" name="Freeform 69"/>
            <p:cNvSpPr/>
            <p:nvPr/>
          </p:nvSpPr>
          <p:spPr bwMode="auto">
            <a:xfrm>
              <a:off x="4097338" y="2401888"/>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70" name="Freeform 70"/>
            <p:cNvSpPr/>
            <p:nvPr/>
          </p:nvSpPr>
          <p:spPr bwMode="auto">
            <a:xfrm>
              <a:off x="4097338" y="2597150"/>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71" name="Freeform 71"/>
            <p:cNvSpPr/>
            <p:nvPr/>
          </p:nvSpPr>
          <p:spPr bwMode="auto">
            <a:xfrm>
              <a:off x="4097338" y="2792413"/>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72" name="Freeform 72"/>
            <p:cNvSpPr/>
            <p:nvPr/>
          </p:nvSpPr>
          <p:spPr bwMode="auto">
            <a:xfrm>
              <a:off x="4097338" y="2987675"/>
              <a:ext cx="446087" cy="127000"/>
            </a:xfrm>
            <a:custGeom>
              <a:gdLst>
                <a:gd fmla="*/ 446087 w 199" name="T0"/>
                <a:gd fmla="*/ 102491 h 57" name="T1"/>
                <a:gd fmla="*/ 421429 w 199" name="T2"/>
                <a:gd fmla="*/ 127000 h 57" name="T3"/>
                <a:gd fmla="*/ 24658 w 199" name="T4"/>
                <a:gd fmla="*/ 127000 h 57" name="T5"/>
                <a:gd fmla="*/ 0 w 199" name="T6"/>
                <a:gd fmla="*/ 102491 h 57" name="T7"/>
                <a:gd fmla="*/ 0 w 199" name="T8"/>
                <a:gd fmla="*/ 24509 h 57" name="T9"/>
                <a:gd fmla="*/ 24658 w 199" name="T10"/>
                <a:gd fmla="*/ 0 h 57" name="T11"/>
                <a:gd fmla="*/ 421429 w 199" name="T12"/>
                <a:gd fmla="*/ 0 h 57" name="T13"/>
                <a:gd fmla="*/ 446087 w 199" name="T14"/>
                <a:gd fmla="*/ 24509 h 57" name="T15"/>
                <a:gd fmla="*/ 446087 w 199" name="T16"/>
                <a:gd fmla="*/ 102491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73" name="Freeform 73"/>
            <p:cNvSpPr/>
            <p:nvPr/>
          </p:nvSpPr>
          <p:spPr bwMode="auto">
            <a:xfrm>
              <a:off x="4097338" y="3181350"/>
              <a:ext cx="446087" cy="128588"/>
            </a:xfrm>
            <a:custGeom>
              <a:gdLst>
                <a:gd fmla="*/ 446087 w 199" name="T0"/>
                <a:gd fmla="*/ 103773 h 57" name="T1"/>
                <a:gd fmla="*/ 421429 w 199" name="T2"/>
                <a:gd fmla="*/ 128588 h 57" name="T3"/>
                <a:gd fmla="*/ 24658 w 199" name="T4"/>
                <a:gd fmla="*/ 128588 h 57" name="T5"/>
                <a:gd fmla="*/ 0 w 199" name="T6"/>
                <a:gd fmla="*/ 103773 h 57" name="T7"/>
                <a:gd fmla="*/ 0 w 199" name="T8"/>
                <a:gd fmla="*/ 24815 h 57" name="T9"/>
                <a:gd fmla="*/ 24658 w 199" name="T10"/>
                <a:gd fmla="*/ 0 h 57" name="T11"/>
                <a:gd fmla="*/ 421429 w 199" name="T12"/>
                <a:gd fmla="*/ 0 h 57" name="T13"/>
                <a:gd fmla="*/ 446087 w 199" name="T14"/>
                <a:gd fmla="*/ 24815 h 57" name="T15"/>
                <a:gd fmla="*/ 446087 w 199" name="T16"/>
                <a:gd fmla="*/ 103773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74" name="Freeform 74"/>
            <p:cNvSpPr/>
            <p:nvPr/>
          </p:nvSpPr>
          <p:spPr bwMode="auto">
            <a:xfrm>
              <a:off x="4097338" y="3376613"/>
              <a:ext cx="446087" cy="128587"/>
            </a:xfrm>
            <a:custGeom>
              <a:gdLst>
                <a:gd fmla="*/ 446087 w 199" name="T0"/>
                <a:gd fmla="*/ 103772 h 57" name="T1"/>
                <a:gd fmla="*/ 421429 w 199" name="T2"/>
                <a:gd fmla="*/ 128587 h 57" name="T3"/>
                <a:gd fmla="*/ 24658 w 199" name="T4"/>
                <a:gd fmla="*/ 128587 h 57" name="T5"/>
                <a:gd fmla="*/ 0 w 199" name="T6"/>
                <a:gd fmla="*/ 103772 h 57" name="T7"/>
                <a:gd fmla="*/ 0 w 199" name="T8"/>
                <a:gd fmla="*/ 24815 h 57" name="T9"/>
                <a:gd fmla="*/ 24658 w 199" name="T10"/>
                <a:gd fmla="*/ 0 h 57" name="T11"/>
                <a:gd fmla="*/ 421429 w 199" name="T12"/>
                <a:gd fmla="*/ 0 h 57" name="T13"/>
                <a:gd fmla="*/ 446087 w 199" name="T14"/>
                <a:gd fmla="*/ 24815 h 57" name="T15"/>
                <a:gd fmla="*/ 446087 w 199" name="T16"/>
                <a:gd fmla="*/ 103772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w="9525">
                  <a:solidFill>
                    <a:srgbClr val="000000"/>
                  </a:solidFill>
                  <a:round/>
                </a14:hiddenLine>
              </a:ext>
            </a:extLst>
          </p:spPr>
          <p:txBody>
            <a:bodyPr/>
            <a:lstStyle/>
            <a:p>
              <a:endParaRPr altLang="en-US" lang="zh-CN"/>
            </a:p>
          </p:txBody>
        </p:sp>
        <p:sp>
          <p:nvSpPr>
            <p:cNvPr id="25675" name="Rectangle 75"/>
            <p:cNvSpPr>
              <a:spLocks noChangeArrowheads="1"/>
            </p:cNvSpPr>
            <p:nvPr/>
          </p:nvSpPr>
          <p:spPr bwMode="auto">
            <a:xfrm>
              <a:off x="769938" y="3633787"/>
              <a:ext cx="2174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2"/>
                  </a:solidFill>
                  <a:latin charset="-122" panose="020b0503020204020204" pitchFamily="34" typeface="微软雅黑"/>
                  <a:ea charset="-122" panose="020b0503020204020204" pitchFamily="34" typeface="微软雅黑"/>
                </a:rPr>
                <a:t>SUN</a:t>
              </a:r>
            </a:p>
          </p:txBody>
        </p:sp>
        <p:sp>
          <p:nvSpPr>
            <p:cNvPr id="25676" name="Rectangle 76"/>
            <p:cNvSpPr>
              <a:spLocks noChangeArrowheads="1"/>
            </p:cNvSpPr>
            <p:nvPr/>
          </p:nvSpPr>
          <p:spPr bwMode="auto">
            <a:xfrm>
              <a:off x="1338263" y="3633787"/>
              <a:ext cx="2651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2"/>
                  </a:solidFill>
                  <a:latin charset="-122" panose="020b0503020204020204" pitchFamily="34" typeface="微软雅黑"/>
                  <a:ea charset="-122" panose="020b0503020204020204" pitchFamily="34" typeface="微软雅黑"/>
                </a:rPr>
                <a:t>MON</a:t>
              </a:r>
            </a:p>
          </p:txBody>
        </p:sp>
        <p:sp>
          <p:nvSpPr>
            <p:cNvPr id="25677" name="Rectangle 77"/>
            <p:cNvSpPr>
              <a:spLocks noChangeArrowheads="1"/>
            </p:cNvSpPr>
            <p:nvPr/>
          </p:nvSpPr>
          <p:spPr bwMode="auto">
            <a:xfrm>
              <a:off x="1930400" y="3633787"/>
              <a:ext cx="1905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2"/>
                  </a:solidFill>
                  <a:latin charset="-122" panose="020b0503020204020204" pitchFamily="34" typeface="微软雅黑"/>
                  <a:ea charset="-122" panose="020b0503020204020204" pitchFamily="34" typeface="微软雅黑"/>
                </a:rPr>
                <a:t>TUE</a:t>
              </a:r>
            </a:p>
          </p:txBody>
        </p:sp>
        <p:sp>
          <p:nvSpPr>
            <p:cNvPr id="25678" name="Rectangle 78"/>
            <p:cNvSpPr>
              <a:spLocks noChangeArrowheads="1"/>
            </p:cNvSpPr>
            <p:nvPr/>
          </p:nvSpPr>
          <p:spPr bwMode="auto">
            <a:xfrm>
              <a:off x="2482850" y="3633787"/>
              <a:ext cx="2365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2"/>
                  </a:solidFill>
                  <a:latin charset="-122" panose="020b0503020204020204" pitchFamily="34" typeface="微软雅黑"/>
                  <a:ea charset="-122" panose="020b0503020204020204" pitchFamily="34" typeface="微软雅黑"/>
                </a:rPr>
                <a:t>WED</a:t>
              </a:r>
            </a:p>
          </p:txBody>
        </p:sp>
        <p:sp>
          <p:nvSpPr>
            <p:cNvPr id="25679" name="Rectangle 79"/>
            <p:cNvSpPr>
              <a:spLocks noChangeArrowheads="1"/>
            </p:cNvSpPr>
            <p:nvPr/>
          </p:nvSpPr>
          <p:spPr bwMode="auto">
            <a:xfrm>
              <a:off x="3090863" y="3633787"/>
              <a:ext cx="2143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2"/>
                  </a:solidFill>
                  <a:latin charset="-122" panose="020b0503020204020204" pitchFamily="34" typeface="微软雅黑"/>
                  <a:ea charset="-122" panose="020b0503020204020204" pitchFamily="34" typeface="微软雅黑"/>
                </a:rPr>
                <a:t>THU</a:t>
              </a:r>
            </a:p>
          </p:txBody>
        </p:sp>
        <p:sp>
          <p:nvSpPr>
            <p:cNvPr id="25680" name="Rectangle 80"/>
            <p:cNvSpPr>
              <a:spLocks noChangeArrowheads="1"/>
            </p:cNvSpPr>
            <p:nvPr/>
          </p:nvSpPr>
          <p:spPr bwMode="auto">
            <a:xfrm>
              <a:off x="3659187" y="3633787"/>
              <a:ext cx="1508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2"/>
                  </a:solidFill>
                  <a:latin charset="-122" panose="020b0503020204020204" pitchFamily="34" typeface="微软雅黑"/>
                  <a:ea charset="-122" panose="020b0503020204020204" pitchFamily="34" typeface="微软雅黑"/>
                </a:rPr>
                <a:t>FRI</a:t>
              </a:r>
            </a:p>
          </p:txBody>
        </p:sp>
        <p:sp>
          <p:nvSpPr>
            <p:cNvPr id="25681" name="Rectangle 81"/>
            <p:cNvSpPr>
              <a:spLocks noChangeArrowheads="1"/>
            </p:cNvSpPr>
            <p:nvPr/>
          </p:nvSpPr>
          <p:spPr bwMode="auto">
            <a:xfrm>
              <a:off x="4229100" y="3633787"/>
              <a:ext cx="1889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2"/>
                  </a:solidFill>
                  <a:latin charset="-122" panose="020b0503020204020204" pitchFamily="34" typeface="微软雅黑"/>
                  <a:ea charset="-122" panose="020b0503020204020204" pitchFamily="34" typeface="微软雅黑"/>
                </a:rPr>
                <a:t>SAT</a:t>
              </a:r>
            </a:p>
          </p:txBody>
        </p:sp>
      </p:grpSp>
      <p:grpSp>
        <p:nvGrpSpPr>
          <p:cNvPr id="25682" name="Group 82"/>
          <p:cNvGrpSpPr/>
          <p:nvPr/>
        </p:nvGrpSpPr>
        <p:grpSpPr>
          <a:xfrm>
            <a:off x="5105400" y="1581150"/>
            <a:ext cx="3479800" cy="2344738"/>
            <a:chExt cx="2724" cy="1835"/>
          </a:xfrm>
        </p:grpSpPr>
        <p:sp>
          <p:nvSpPr>
            <p:cNvPr id="2" name="Oval 8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grpSp>
          <p:nvGrpSpPr>
            <p:cNvPr id="25685" name="Group 84"/>
            <p:cNvGrpSpPr/>
            <p:nvPr/>
          </p:nvGrpSpPr>
          <p:grpSpPr>
            <a:xfrm>
              <a:off x="240" y="0"/>
              <a:ext cx="2246" cy="1810"/>
              <a:chExt cx="2556" cy="1958"/>
            </a:xfrm>
          </p:grpSpPr>
          <p:pic>
            <p:nvPicPr>
              <p:cNvPr descr="apple icons" id="25686" name="Picture 85"/>
              <p:cNvPicPr>
                <a:picLocks noChangeArrowheads="1" noChangeAspect="1"/>
              </p:cNvPicPr>
              <p:nvPr/>
            </p:nvPicPr>
            <p:blipFill>
              <a:blip r:embed="rId3">
                <a:extLst>
                  <a:ext uri="{28A0092B-C50C-407E-A947-70E740481C1C}">
                    <a14:useLocalDpi val="0"/>
                  </a:ext>
                </a:extLst>
              </a:blip>
              <a:stretch>
                <a:fillRect/>
              </a:stretch>
            </p:blipFill>
            <p:spPr bwMode="auto">
              <a:xfrm>
                <a:off x="0" y="0"/>
                <a:ext cx="2556" cy="19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Rectangle 86"/>
              <p:cNvSpPr>
                <a:spLocks noChangeArrowheads="1"/>
              </p:cNvSpPr>
              <p:nvPr/>
            </p:nvSpPr>
            <p:spPr bwMode="auto">
              <a:xfrm>
                <a:off x="99" y="100"/>
                <a:ext cx="2358" cy="1336"/>
              </a:xfrm>
              <a:prstGeom prst="rect">
                <a:avLst/>
              </a:prstGeom>
              <a:blipFill dpi="0" rotWithShape="1">
                <a:blip r:embed="rId4"/>
                <a:stretch>
                  <a:fillRect b="-19135"/>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grpSp>
      </p:grpSp>
      <p:sp>
        <p:nvSpPr>
          <p:cNvPr id="25683" name="Rectangle 87"/>
          <p:cNvSpPr>
            <a:spLocks noChangeArrowheads="1"/>
          </p:cNvSpPr>
          <p:nvPr/>
        </p:nvSpPr>
        <p:spPr bwMode="auto">
          <a:xfrm>
            <a:off x="568325" y="4154488"/>
            <a:ext cx="8208963"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zh-CN" lang="en-US" sz="800">
                <a:solidFill>
                  <a:schemeClr val="tx1">
                    <a:lumMod val="85000"/>
                    <a:lumOff val="15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89"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下一年度工作计划</a:t>
            </a:r>
          </a:p>
        </p:txBody>
      </p:sp>
      <p:sp>
        <p:nvSpPr>
          <p:cNvPr id="9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9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0"/>
                                        </p:tgtEl>
                                        <p:attrNameLst>
                                          <p:attrName>style.visibility</p:attrName>
                                        </p:attrNameLst>
                                      </p:cBhvr>
                                      <p:to>
                                        <p:strVal val="visible"/>
                                      </p:to>
                                    </p:set>
                                    <p:anim calcmode="lin" valueType="num">
                                      <p:cBhvr additive="base">
                                        <p:cTn dur="500" fill="hold" id="7"/>
                                        <p:tgtEl>
                                          <p:spTgt spid="90"/>
                                        </p:tgtEl>
                                        <p:attrNameLst>
                                          <p:attrName>ppt_x</p:attrName>
                                        </p:attrNameLst>
                                      </p:cBhvr>
                                      <p:tavLst>
                                        <p:tav tm="0">
                                          <p:val>
                                            <p:strVal val="1+#ppt_w/2"/>
                                          </p:val>
                                        </p:tav>
                                        <p:tav tm="100000">
                                          <p:val>
                                            <p:strVal val="#ppt_x"/>
                                          </p:val>
                                        </p:tav>
                                      </p:tavLst>
                                    </p:anim>
                                    <p:anim calcmode="lin" valueType="num">
                                      <p:cBhvr additive="base">
                                        <p:cTn dur="500" fill="hold" id="8"/>
                                        <p:tgtEl>
                                          <p:spTgt spid="9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91"/>
                                        </p:tgtEl>
                                        <p:attrNameLst>
                                          <p:attrName>style.visibility</p:attrName>
                                        </p:attrNameLst>
                                      </p:cBhvr>
                                      <p:to>
                                        <p:strVal val="visible"/>
                                      </p:to>
                                    </p:set>
                                    <p:anim calcmode="lin" valueType="num">
                                      <p:cBhvr additive="base">
                                        <p:cTn dur="500" fill="hold" id="11"/>
                                        <p:tgtEl>
                                          <p:spTgt spid="91"/>
                                        </p:tgtEl>
                                        <p:attrNameLst>
                                          <p:attrName>ppt_x</p:attrName>
                                        </p:attrNameLst>
                                      </p:cBhvr>
                                      <p:tavLst>
                                        <p:tav tm="0">
                                          <p:val>
                                            <p:strVal val="0-#ppt_w/2"/>
                                          </p:val>
                                        </p:tav>
                                        <p:tav tm="100000">
                                          <p:val>
                                            <p:strVal val="#ppt_x"/>
                                          </p:val>
                                        </p:tav>
                                      </p:tavLst>
                                    </p:anim>
                                    <p:anim calcmode="lin" valueType="num">
                                      <p:cBhvr additive="base">
                                        <p:cTn dur="500" fill="hold" id="12"/>
                                        <p:tgtEl>
                                          <p:spTgt spid="9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89"/>
                                        </p:tgtEl>
                                        <p:attrNameLst>
                                          <p:attrName>style.visibility</p:attrName>
                                        </p:attrNameLst>
                                      </p:cBhvr>
                                      <p:to>
                                        <p:strVal val="visible"/>
                                      </p:to>
                                    </p:set>
                                    <p:animEffect filter="fade" transition="in">
                                      <p:cBhvr>
                                        <p:cTn dur="1000" id="16"/>
                                        <p:tgtEl>
                                          <p:spTgt spid="89"/>
                                        </p:tgtEl>
                                      </p:cBhvr>
                                    </p:animEffect>
                                    <p:anim calcmode="lin" valueType="num">
                                      <p:cBhvr>
                                        <p:cTn dur="1000" fill="hold" id="17"/>
                                        <p:tgtEl>
                                          <p:spTgt spid="89"/>
                                        </p:tgtEl>
                                        <p:attrNameLst>
                                          <p:attrName>ppt_x</p:attrName>
                                        </p:attrNameLst>
                                      </p:cBhvr>
                                      <p:tavLst>
                                        <p:tav tm="0">
                                          <p:val>
                                            <p:strVal val="#ppt_x"/>
                                          </p:val>
                                        </p:tav>
                                        <p:tav tm="100000">
                                          <p:val>
                                            <p:strVal val="#ppt_x"/>
                                          </p:val>
                                        </p:tav>
                                      </p:tavLst>
                                    </p:anim>
                                    <p:anim calcmode="lin" valueType="num">
                                      <p:cBhvr>
                                        <p:cTn dur="1000" fill="hold" id="18"/>
                                        <p:tgtEl>
                                          <p:spTgt spid="89"/>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42"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1000" id="22"/>
                                        <p:tgtEl>
                                          <p:spTgt spid="4"/>
                                        </p:tgtEl>
                                      </p:cBhvr>
                                    </p:animEffect>
                                    <p:anim calcmode="lin" valueType="num">
                                      <p:cBhvr>
                                        <p:cTn dur="1000" fill="hold" id="23"/>
                                        <p:tgtEl>
                                          <p:spTgt spid="4"/>
                                        </p:tgtEl>
                                        <p:attrNameLst>
                                          <p:attrName>ppt_x</p:attrName>
                                        </p:attrNameLst>
                                      </p:cBhvr>
                                      <p:tavLst>
                                        <p:tav tm="0">
                                          <p:val>
                                            <p:strVal val="#ppt_x"/>
                                          </p:val>
                                        </p:tav>
                                        <p:tav tm="100000">
                                          <p:val>
                                            <p:strVal val="#ppt_x"/>
                                          </p:val>
                                        </p:tav>
                                      </p:tavLst>
                                    </p:anim>
                                    <p:anim calcmode="lin" valueType="num">
                                      <p:cBhvr>
                                        <p:cTn dur="1000" fill="hold" id="24"/>
                                        <p:tgtEl>
                                          <p:spTgt spid="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id="26" nodeType="afterEffect" presetClass="entr" presetID="2" presetSubtype="2">
                                  <p:stCondLst>
                                    <p:cond delay="0"/>
                                  </p:stCondLst>
                                  <p:childTnLst>
                                    <p:set>
                                      <p:cBhvr>
                                        <p:cTn dur="1" fill="hold" id="27">
                                          <p:stCondLst>
                                            <p:cond delay="0"/>
                                          </p:stCondLst>
                                        </p:cTn>
                                        <p:tgtEl>
                                          <p:spTgt spid="25682"/>
                                        </p:tgtEl>
                                        <p:attrNameLst>
                                          <p:attrName>style.visibility</p:attrName>
                                        </p:attrNameLst>
                                      </p:cBhvr>
                                      <p:to>
                                        <p:strVal val="visible"/>
                                      </p:to>
                                    </p:set>
                                    <p:anim calcmode="lin" valueType="num">
                                      <p:cBhvr additive="base">
                                        <p:cTn dur="500" fill="hold" id="28"/>
                                        <p:tgtEl>
                                          <p:spTgt spid="25682"/>
                                        </p:tgtEl>
                                        <p:attrNameLst>
                                          <p:attrName>ppt_x</p:attrName>
                                        </p:attrNameLst>
                                      </p:cBhvr>
                                      <p:tavLst>
                                        <p:tav tm="0">
                                          <p:val>
                                            <p:strVal val="1+#ppt_w/2"/>
                                          </p:val>
                                        </p:tav>
                                        <p:tav tm="100000">
                                          <p:val>
                                            <p:strVal val="#ppt_x"/>
                                          </p:val>
                                        </p:tav>
                                      </p:tavLst>
                                    </p:anim>
                                    <p:anim calcmode="lin" valueType="num">
                                      <p:cBhvr additive="base">
                                        <p:cTn dur="500" fill="hold" id="29"/>
                                        <p:tgtEl>
                                          <p:spTgt spid="25682"/>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3000"/>
                            </p:stCondLst>
                            <p:childTnLst>
                              <p:par>
                                <p:cTn fill="hold" grpId="0" id="31" nodeType="afterEffect" presetClass="entr" presetID="42" presetSubtype="0">
                                  <p:stCondLst>
                                    <p:cond delay="0"/>
                                  </p:stCondLst>
                                  <p:childTnLst>
                                    <p:set>
                                      <p:cBhvr>
                                        <p:cTn dur="1" fill="hold" id="32">
                                          <p:stCondLst>
                                            <p:cond delay="0"/>
                                          </p:stCondLst>
                                        </p:cTn>
                                        <p:tgtEl>
                                          <p:spTgt spid="25683"/>
                                        </p:tgtEl>
                                        <p:attrNameLst>
                                          <p:attrName>style.visibility</p:attrName>
                                        </p:attrNameLst>
                                      </p:cBhvr>
                                      <p:to>
                                        <p:strVal val="visible"/>
                                      </p:to>
                                    </p:set>
                                    <p:animEffect filter="fade" transition="in">
                                      <p:cBhvr>
                                        <p:cTn dur="1000" id="33"/>
                                        <p:tgtEl>
                                          <p:spTgt spid="25683"/>
                                        </p:tgtEl>
                                      </p:cBhvr>
                                    </p:animEffect>
                                    <p:anim calcmode="lin" valueType="num">
                                      <p:cBhvr>
                                        <p:cTn dur="1000" fill="hold" id="34"/>
                                        <p:tgtEl>
                                          <p:spTgt spid="25683"/>
                                        </p:tgtEl>
                                        <p:attrNameLst>
                                          <p:attrName>ppt_x</p:attrName>
                                        </p:attrNameLst>
                                      </p:cBhvr>
                                      <p:tavLst>
                                        <p:tav tm="0">
                                          <p:val>
                                            <p:strVal val="#ppt_x"/>
                                          </p:val>
                                        </p:tav>
                                        <p:tav tm="100000">
                                          <p:val>
                                            <p:strVal val="#ppt_x"/>
                                          </p:val>
                                        </p:tav>
                                      </p:tavLst>
                                    </p:anim>
                                    <p:anim calcmode="lin" valueType="num">
                                      <p:cBhvr>
                                        <p:cTn dur="1000" fill="hold" id="35"/>
                                        <p:tgtEl>
                                          <p:spTgt spid="25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83"/>
      <p:bldP grpId="0" spid="89"/>
      <p:bldP grpId="0" spid="90"/>
      <p:bldP grpId="0" spid="91"/>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圆角矩形 5"/>
          <p:cNvSpPr/>
          <p:nvPr/>
        </p:nvSpPr>
        <p:spPr>
          <a:xfrm rot="20640000">
            <a:off x="3208756" y="2633092"/>
            <a:ext cx="1537327" cy="72000"/>
          </a:xfrm>
          <a:prstGeom prst="roundRect">
            <a:avLst>
              <a:gd fmla="val 50000" name="adj"/>
            </a:avLst>
          </a:prstGeom>
          <a:solidFill>
            <a:srgbClr val="1848C0"/>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altLang="en-US" b="1" lang="zh-CN" sz="1600">
              <a:solidFill>
                <a:schemeClr val="bg1"/>
              </a:solidFill>
              <a:latin charset="-122" panose="020b0503020204020204" pitchFamily="34" typeface="微软雅黑"/>
              <a:ea charset="-122" panose="020b0503020204020204" pitchFamily="34" typeface="微软雅黑"/>
            </a:endParaRPr>
          </a:p>
        </p:txBody>
      </p:sp>
      <p:sp>
        <p:nvSpPr>
          <p:cNvPr id="7" name="圆角矩形 6"/>
          <p:cNvSpPr/>
          <p:nvPr/>
        </p:nvSpPr>
        <p:spPr>
          <a:xfrm rot="900000">
            <a:off x="3202507" y="3038760"/>
            <a:ext cx="1517846" cy="72000"/>
          </a:xfrm>
          <a:prstGeom prst="roundRect">
            <a:avLst>
              <a:gd fmla="val 50000" name="adj"/>
            </a:avLst>
          </a:prstGeom>
          <a:solidFill>
            <a:srgbClr val="1848C0"/>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altLang="en-US" b="1" lang="zh-CN" sz="1600">
              <a:solidFill>
                <a:schemeClr val="bg1"/>
              </a:solidFill>
              <a:latin charset="-122" panose="020b0503020204020204" pitchFamily="34" typeface="微软雅黑"/>
              <a:ea charset="-122" panose="020b0503020204020204" pitchFamily="34" typeface="微软雅黑"/>
            </a:endParaRPr>
          </a:p>
        </p:txBody>
      </p:sp>
      <p:sp>
        <p:nvSpPr>
          <p:cNvPr id="8" name="圆角矩形 7"/>
          <p:cNvSpPr/>
          <p:nvPr/>
        </p:nvSpPr>
        <p:spPr>
          <a:xfrm rot="19320000">
            <a:off x="3077989" y="2092164"/>
            <a:ext cx="1764000" cy="72000"/>
          </a:xfrm>
          <a:prstGeom prst="roundRect">
            <a:avLst>
              <a:gd fmla="val 50000" name="adj"/>
            </a:avLst>
          </a:prstGeom>
          <a:solidFill>
            <a:srgbClr val="1848C0"/>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altLang="en-US" b="1" lang="zh-CN" sz="1600">
              <a:solidFill>
                <a:schemeClr val="bg1"/>
              </a:solidFill>
              <a:latin charset="-122" panose="020b0503020204020204" pitchFamily="34" typeface="微软雅黑"/>
              <a:ea charset="-122" panose="020b0503020204020204" pitchFamily="34" typeface="微软雅黑"/>
            </a:endParaRPr>
          </a:p>
        </p:txBody>
      </p:sp>
      <p:sp>
        <p:nvSpPr>
          <p:cNvPr id="9" name="圆角矩形 8"/>
          <p:cNvSpPr/>
          <p:nvPr/>
        </p:nvSpPr>
        <p:spPr>
          <a:xfrm rot="2400000">
            <a:off x="3059591" y="3474087"/>
            <a:ext cx="1764000" cy="72000"/>
          </a:xfrm>
          <a:prstGeom prst="roundRect">
            <a:avLst>
              <a:gd fmla="val 50000" name="adj"/>
            </a:avLst>
          </a:prstGeom>
          <a:solidFill>
            <a:srgbClr val="1848C0"/>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altLang="en-US" b="1" lang="zh-CN" sz="1600">
              <a:solidFill>
                <a:schemeClr val="bg1"/>
              </a:solidFill>
              <a:latin charset="-122" panose="020b0503020204020204" pitchFamily="34" typeface="微软雅黑"/>
              <a:ea charset="-122" panose="020b0503020204020204" pitchFamily="34" typeface="微软雅黑"/>
            </a:endParaRPr>
          </a:p>
        </p:txBody>
      </p:sp>
      <p:grpSp>
        <p:nvGrpSpPr>
          <p:cNvPr id="10" name="组合 56"/>
          <p:cNvGrpSpPr/>
          <p:nvPr/>
        </p:nvGrpSpPr>
        <p:grpSpPr>
          <a:xfrm>
            <a:off x="2688688" y="2129814"/>
            <a:ext cx="1450975" cy="1398588"/>
            <a:chOff x="3440653" y="2680764"/>
            <a:chExt cx="2329340" cy="2245772"/>
          </a:xfrm>
          <a:solidFill>
            <a:srgbClr val="0BA5BF"/>
          </a:solidFill>
        </p:grpSpPr>
        <p:sp>
          <p:nvSpPr>
            <p:cNvPr id="11" name="Oval 2"/>
            <p:cNvSpPr>
              <a:spLocks noChangeArrowheads="1" noChangeAspect="1"/>
            </p:cNvSpPr>
            <p:nvPr/>
          </p:nvSpPr>
          <p:spPr bwMode="auto">
            <a:xfrm>
              <a:off x="3440653" y="2680764"/>
              <a:ext cx="2245771" cy="2245772"/>
            </a:xfrm>
            <a:prstGeom prst="ellipse">
              <a:avLst/>
            </a:prstGeom>
            <a:solidFill>
              <a:srgbClr val="1848C0"/>
            </a:solidFill>
            <a:ln w="25400">
              <a:solidFill>
                <a:srgbClr val="1848C0"/>
              </a:solid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altLang="zh-CN" b="1" lang="fr-FR" sz="1600">
                <a:solidFill>
                  <a:schemeClr val="bg1"/>
                </a:solidFill>
                <a:latin charset="-122" panose="020b0503020204020204" pitchFamily="34" typeface="微软雅黑"/>
                <a:ea charset="-122" panose="020b0503020204020204" pitchFamily="34" typeface="微软雅黑"/>
              </a:endParaRPr>
            </a:p>
          </p:txBody>
        </p:sp>
        <p:sp>
          <p:nvSpPr>
            <p:cNvPr id="12" name="Text Box 29"/>
            <p:cNvSpPr txBox="1">
              <a:spLocks noChangeArrowheads="1"/>
            </p:cNvSpPr>
            <p:nvPr/>
          </p:nvSpPr>
          <p:spPr bwMode="gray">
            <a:xfrm>
              <a:off x="3464942" y="3495242"/>
              <a:ext cx="2305051" cy="538373"/>
            </a:xfrm>
            <a:prstGeom prst="rect">
              <a:avLst/>
            </a:prstGeom>
            <a:noFill/>
            <a:ln w="9525">
              <a:noFill/>
              <a:miter lim="800000"/>
            </a:ln>
          </p:spPr>
          <p:txBody>
            <a:bodyPr anchor="ctr">
              <a:spAutoFit/>
            </a:bodyPr>
            <a:lstStyle/>
            <a:p>
              <a:pPr algn="ctr" fontAlgn="auto">
                <a:spcBef>
                  <a:spcPct val="0"/>
                </a:spcBef>
                <a:spcAft>
                  <a:spcPct val="0"/>
                </a:spcAft>
                <a:defRPr/>
              </a:pPr>
              <a:r>
                <a:rPr altLang="en-US" kumimoji="1" lang="zh-CN" smtClean="0" sz="1600">
                  <a:solidFill>
                    <a:schemeClr val="bg1"/>
                  </a:solidFill>
                  <a:effectLst>
                    <a:reflection algn="bl" blurRad="6350" dir="5400000" dist="29997" endA="300" endPos="50000" rotWithShape="0" stA="50000" sy="-100000"/>
                  </a:effectLst>
                  <a:latin charset="-122" panose="020b0503020204020204" pitchFamily="34" typeface="微软雅黑"/>
                  <a:ea charset="-122" panose="020b0503020204020204" pitchFamily="34" typeface="微软雅黑"/>
                </a:rPr>
                <a:t>进一步目标</a:t>
              </a:r>
            </a:p>
          </p:txBody>
        </p:sp>
      </p:grpSp>
      <p:sp>
        <p:nvSpPr>
          <p:cNvPr id="13" name="圆角矩形 12"/>
          <p:cNvSpPr/>
          <p:nvPr/>
        </p:nvSpPr>
        <p:spPr bwMode="auto">
          <a:xfrm>
            <a:off x="4702019" y="2980733"/>
            <a:ext cx="3686405" cy="539690"/>
          </a:xfrm>
          <a:prstGeom prst="roundRect">
            <a:avLst>
              <a:gd fmla="val 7848" name="adj"/>
            </a:avLst>
          </a:prstGeom>
          <a:noFill/>
          <a:ln w="38100">
            <a:solidFill>
              <a:srgbClr val="1848C0"/>
            </a:solid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0" eaLnBrk="0" fontAlgn="ctr" hangingPunct="0" lvl="2" marL="0">
              <a:spcBef>
                <a:spcPct val="0"/>
              </a:spcBef>
              <a:spcAft>
                <a:spcPct val="0"/>
              </a:spcAft>
              <a:buClr>
                <a:srgbClr val="FF0000"/>
              </a:buClr>
              <a:buSzPct val="70000"/>
              <a:buFont charset="2" panose="05000000000000000000" pitchFamily="2" typeface="Wingdings"/>
              <a:buChar char="n"/>
              <a:tabLst>
                <a:tab pos="136525"/>
              </a:tabLst>
              <a:defRPr/>
            </a:pPr>
            <a:endParaRPr altLang="en-US" lang="zh-CN" sz="1400">
              <a:solidFill>
                <a:schemeClr val="tx1">
                  <a:lumMod val="95000"/>
                  <a:lumOff val="5000"/>
                </a:schemeClr>
              </a:solidFill>
              <a:latin charset="-122" panose="020b0503020204020204" pitchFamily="34" typeface="微软雅黑"/>
              <a:ea charset="-122" panose="020b0503020204020204" pitchFamily="34" typeface="微软雅黑"/>
            </a:endParaRPr>
          </a:p>
        </p:txBody>
      </p:sp>
      <p:sp>
        <p:nvSpPr>
          <p:cNvPr id="14" name="矩形 87"/>
          <p:cNvSpPr>
            <a:spLocks noChangeArrowheads="1"/>
          </p:cNvSpPr>
          <p:nvPr/>
        </p:nvSpPr>
        <p:spPr bwMode="auto">
          <a:xfrm>
            <a:off x="4838620" y="3083545"/>
            <a:ext cx="3208337" cy="304800"/>
          </a:xfrm>
          <a:prstGeom prst="rect">
            <a:avLst/>
          </a:prstGeom>
          <a:noFill/>
          <a:ln w="9525">
            <a:noFill/>
            <a:miter lim="800000"/>
          </a:ln>
        </p:spPr>
        <p:txBody>
          <a:bodyPr>
            <a:spAutoFit/>
          </a:bodyPr>
          <a:lstStyle/>
          <a:p>
            <a:pPr eaLnBrk="0" fontAlgn="ctr" hangingPunct="0">
              <a:buClr>
                <a:srgbClr val="FF0000"/>
              </a:buClr>
              <a:buSzPct val="70000"/>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rPr>
              <a:t>点击添加文本 点击添加文本</a:t>
            </a:r>
          </a:p>
        </p:txBody>
      </p:sp>
      <p:sp>
        <p:nvSpPr>
          <p:cNvPr id="15" name="圆角矩形 14"/>
          <p:cNvSpPr/>
          <p:nvPr/>
        </p:nvSpPr>
        <p:spPr bwMode="auto">
          <a:xfrm>
            <a:off x="4702019" y="3794327"/>
            <a:ext cx="3686405" cy="529183"/>
          </a:xfrm>
          <a:prstGeom prst="roundRect">
            <a:avLst>
              <a:gd fmla="val 7848" name="adj"/>
            </a:avLst>
          </a:prstGeom>
          <a:noFill/>
          <a:ln w="38100">
            <a:solidFill>
              <a:srgbClr val="1848C0"/>
            </a:solid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0" eaLnBrk="0" fontAlgn="ctr" hangingPunct="0" lvl="2" marL="0">
              <a:spcBef>
                <a:spcPct val="0"/>
              </a:spcBef>
              <a:spcAft>
                <a:spcPct val="0"/>
              </a:spcAft>
              <a:buClr>
                <a:srgbClr val="FF0000"/>
              </a:buClr>
              <a:buSzPct val="70000"/>
              <a:buFont charset="2" panose="05000000000000000000" pitchFamily="2" typeface="Wingdings"/>
              <a:buChar char="n"/>
              <a:tabLst>
                <a:tab pos="136525"/>
              </a:tabLst>
              <a:defRPr/>
            </a:pPr>
            <a:endParaRPr altLang="en-US" lang="zh-CN" sz="1400">
              <a:solidFill>
                <a:schemeClr val="tx1">
                  <a:lumMod val="95000"/>
                  <a:lumOff val="5000"/>
                </a:schemeClr>
              </a:solidFill>
              <a:latin charset="-122" panose="020b0503020204020204" pitchFamily="34" typeface="微软雅黑"/>
              <a:ea charset="-122" panose="020b0503020204020204" pitchFamily="34" typeface="微软雅黑"/>
            </a:endParaRPr>
          </a:p>
        </p:txBody>
      </p:sp>
      <p:sp>
        <p:nvSpPr>
          <p:cNvPr id="16" name="矩形 87"/>
          <p:cNvSpPr>
            <a:spLocks noChangeArrowheads="1"/>
          </p:cNvSpPr>
          <p:nvPr/>
        </p:nvSpPr>
        <p:spPr bwMode="auto">
          <a:xfrm>
            <a:off x="4762420" y="3913398"/>
            <a:ext cx="3362325" cy="304800"/>
          </a:xfrm>
          <a:prstGeom prst="rect">
            <a:avLst/>
          </a:prstGeom>
          <a:noFill/>
          <a:ln w="9525">
            <a:noFill/>
            <a:miter lim="800000"/>
          </a:ln>
        </p:spPr>
        <p:txBody>
          <a:bodyPr>
            <a:spAutoFit/>
          </a:bodyPr>
          <a:lstStyle/>
          <a:p>
            <a:pPr eaLnBrk="0" fontAlgn="ctr" hangingPunct="0">
              <a:buClr>
                <a:srgbClr val="FF0000"/>
              </a:buClr>
              <a:buSzPct val="70000"/>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rPr>
              <a:t>点击添加文本 点击添加文本</a:t>
            </a:r>
          </a:p>
        </p:txBody>
      </p:sp>
      <p:sp>
        <p:nvSpPr>
          <p:cNvPr id="17" name="圆角矩形 16"/>
          <p:cNvSpPr/>
          <p:nvPr/>
        </p:nvSpPr>
        <p:spPr bwMode="auto">
          <a:xfrm>
            <a:off x="4702018" y="2131858"/>
            <a:ext cx="3686405" cy="562147"/>
          </a:xfrm>
          <a:prstGeom prst="roundRect">
            <a:avLst>
              <a:gd fmla="val 7848" name="adj"/>
            </a:avLst>
          </a:prstGeom>
          <a:noFill/>
          <a:ln w="38100">
            <a:solidFill>
              <a:srgbClr val="1848C0"/>
            </a:solid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0" eaLnBrk="0" fontAlgn="ctr" hangingPunct="0" lvl="2" marL="0">
              <a:spcBef>
                <a:spcPct val="0"/>
              </a:spcBef>
              <a:spcAft>
                <a:spcPct val="0"/>
              </a:spcAft>
              <a:buClr>
                <a:srgbClr val="FF0000"/>
              </a:buClr>
              <a:buSzPct val="70000"/>
              <a:buFont charset="2" panose="05000000000000000000" pitchFamily="2" typeface="Wingdings"/>
              <a:buChar char="n"/>
              <a:tabLst>
                <a:tab pos="136525"/>
              </a:tabLst>
              <a:defRPr/>
            </a:pPr>
            <a:endParaRPr altLang="en-US" lang="zh-CN" sz="1400">
              <a:solidFill>
                <a:schemeClr val="tx1">
                  <a:lumMod val="95000"/>
                  <a:lumOff val="5000"/>
                </a:schemeClr>
              </a:solidFill>
              <a:latin charset="-122" panose="020b0503020204020204" pitchFamily="34" typeface="微软雅黑"/>
              <a:ea charset="-122" panose="020b0503020204020204" pitchFamily="34" typeface="微软雅黑"/>
            </a:endParaRPr>
          </a:p>
        </p:txBody>
      </p:sp>
      <p:sp>
        <p:nvSpPr>
          <p:cNvPr id="18" name="矩形 87"/>
          <p:cNvSpPr>
            <a:spLocks noChangeArrowheads="1"/>
          </p:cNvSpPr>
          <p:nvPr/>
        </p:nvSpPr>
        <p:spPr bwMode="auto">
          <a:xfrm>
            <a:off x="4891008" y="2291161"/>
            <a:ext cx="3148012" cy="304800"/>
          </a:xfrm>
          <a:prstGeom prst="rect">
            <a:avLst/>
          </a:prstGeom>
          <a:noFill/>
          <a:ln w="9525">
            <a:noFill/>
            <a:miter lim="800000"/>
          </a:ln>
        </p:spPr>
        <p:txBody>
          <a:bodyPr>
            <a:spAutoFit/>
          </a:bodyPr>
          <a:lstStyle/>
          <a:p>
            <a:pPr eaLnBrk="0" fontAlgn="ctr" hangingPunct="0">
              <a:buClr>
                <a:srgbClr val="FF0000"/>
              </a:buClr>
              <a:buSzPct val="70000"/>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rPr>
              <a:t>点击添加文本 点击添加文本</a:t>
            </a:r>
          </a:p>
        </p:txBody>
      </p:sp>
      <p:sp>
        <p:nvSpPr>
          <p:cNvPr id="19" name="AutoShape 3"/>
          <p:cNvSpPr>
            <a:spLocks noChangeArrowheads="1" noChangeAspect="1"/>
          </p:cNvSpPr>
          <p:nvPr/>
        </p:nvSpPr>
        <p:spPr bwMode="auto">
          <a:xfrm>
            <a:off x="4531776" y="2296020"/>
            <a:ext cx="324000" cy="324000"/>
          </a:xfrm>
          <a:prstGeom prst="ellipse">
            <a:avLst/>
          </a:prstGeom>
          <a:solidFill>
            <a:srgbClr val="1848C0"/>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altLang="zh-CN" b="1" lang="zh-CN" sz="1600">
              <a:solidFill>
                <a:schemeClr val="tx1">
                  <a:lumMod val="95000"/>
                  <a:lumOff val="5000"/>
                </a:schemeClr>
              </a:solidFill>
              <a:latin charset="-122" panose="020b0503020204020204" pitchFamily="34" typeface="微软雅黑"/>
              <a:ea charset="-122" panose="020b0503020204020204" pitchFamily="34" typeface="微软雅黑"/>
            </a:endParaRPr>
          </a:p>
        </p:txBody>
      </p:sp>
      <p:sp>
        <p:nvSpPr>
          <p:cNvPr id="20" name="AutoShape 3"/>
          <p:cNvSpPr>
            <a:spLocks noChangeArrowheads="1" noChangeAspect="1"/>
          </p:cNvSpPr>
          <p:nvPr/>
        </p:nvSpPr>
        <p:spPr bwMode="auto">
          <a:xfrm>
            <a:off x="4531776" y="3076309"/>
            <a:ext cx="324000" cy="324000"/>
          </a:xfrm>
          <a:prstGeom prst="ellipse">
            <a:avLst/>
          </a:prstGeom>
          <a:solidFill>
            <a:srgbClr val="1848C0"/>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altLang="zh-CN" b="1" lang="zh-CN" sz="1600">
              <a:solidFill>
                <a:schemeClr val="tx1">
                  <a:lumMod val="95000"/>
                  <a:lumOff val="5000"/>
                </a:schemeClr>
              </a:solidFill>
              <a:latin charset="-122" panose="020b0503020204020204" pitchFamily="34" typeface="微软雅黑"/>
              <a:ea charset="-122" panose="020b0503020204020204" pitchFamily="34" typeface="微软雅黑"/>
            </a:endParaRPr>
          </a:p>
        </p:txBody>
      </p:sp>
      <p:sp>
        <p:nvSpPr>
          <p:cNvPr id="25" name="圆角矩形 24"/>
          <p:cNvSpPr/>
          <p:nvPr/>
        </p:nvSpPr>
        <p:spPr bwMode="auto">
          <a:xfrm>
            <a:off x="4702019" y="1313125"/>
            <a:ext cx="3686405" cy="544194"/>
          </a:xfrm>
          <a:prstGeom prst="roundRect">
            <a:avLst>
              <a:gd fmla="val 7848" name="adj"/>
            </a:avLst>
          </a:prstGeom>
          <a:noFill/>
          <a:ln w="38100">
            <a:solidFill>
              <a:srgbClr val="1848C0"/>
            </a:solid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0" eaLnBrk="0" fontAlgn="ctr" hangingPunct="0" lvl="2" marL="0">
              <a:spcBef>
                <a:spcPct val="0"/>
              </a:spcBef>
              <a:spcAft>
                <a:spcPct val="0"/>
              </a:spcAft>
              <a:buClr>
                <a:srgbClr val="FF0000"/>
              </a:buClr>
              <a:buSzPct val="70000"/>
              <a:buFont charset="2" panose="05000000000000000000" pitchFamily="2" typeface="Wingdings"/>
              <a:buChar char="n"/>
              <a:tabLst>
                <a:tab pos="136525"/>
              </a:tabLst>
              <a:defRPr/>
            </a:pPr>
            <a:endParaRPr altLang="en-US" lang="zh-CN" sz="1400">
              <a:solidFill>
                <a:schemeClr val="tx1">
                  <a:lumMod val="95000"/>
                  <a:lumOff val="5000"/>
                </a:schemeClr>
              </a:solidFill>
              <a:latin charset="-122" panose="020b0503020204020204" pitchFamily="34" typeface="微软雅黑"/>
              <a:ea charset="-122" panose="020b0503020204020204" pitchFamily="34" typeface="微软雅黑"/>
            </a:endParaRPr>
          </a:p>
        </p:txBody>
      </p:sp>
      <p:sp>
        <p:nvSpPr>
          <p:cNvPr id="26" name="矩形 87"/>
          <p:cNvSpPr>
            <a:spLocks noChangeArrowheads="1"/>
          </p:cNvSpPr>
          <p:nvPr/>
        </p:nvSpPr>
        <p:spPr bwMode="auto">
          <a:xfrm>
            <a:off x="4895354" y="1455467"/>
            <a:ext cx="3421062" cy="304800"/>
          </a:xfrm>
          <a:prstGeom prst="rect">
            <a:avLst/>
          </a:prstGeom>
          <a:noFill/>
          <a:ln w="9525">
            <a:noFill/>
            <a:miter lim="800000"/>
          </a:ln>
        </p:spPr>
        <p:txBody>
          <a:bodyPr>
            <a:spAutoFit/>
          </a:bodyPr>
          <a:lstStyle/>
          <a:p>
            <a:pPr eaLnBrk="0" fontAlgn="ctr" hangingPunct="0">
              <a:buClr>
                <a:srgbClr val="FF0000"/>
              </a:buClr>
              <a:buSzPct val="70000"/>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rPr>
              <a:t>点击添加文本 点击添加文本</a:t>
            </a:r>
          </a:p>
        </p:txBody>
      </p:sp>
      <p:sp>
        <p:nvSpPr>
          <p:cNvPr id="27" name="AutoShape 3"/>
          <p:cNvSpPr>
            <a:spLocks noChangeArrowheads="1" noChangeAspect="1"/>
          </p:cNvSpPr>
          <p:nvPr/>
        </p:nvSpPr>
        <p:spPr bwMode="auto">
          <a:xfrm>
            <a:off x="4531776" y="1437491"/>
            <a:ext cx="324000" cy="324000"/>
          </a:xfrm>
          <a:prstGeom prst="ellipse">
            <a:avLst/>
          </a:prstGeom>
          <a:solidFill>
            <a:srgbClr val="1848C0"/>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altLang="zh-CN" b="1" lang="zh-CN" sz="1600">
              <a:solidFill>
                <a:schemeClr val="tx1">
                  <a:lumMod val="95000"/>
                  <a:lumOff val="5000"/>
                </a:schemeClr>
              </a:solidFill>
              <a:latin charset="-122" panose="020b0503020204020204" pitchFamily="34" typeface="微软雅黑"/>
              <a:ea charset="-122" panose="020b0503020204020204" pitchFamily="34" typeface="微软雅黑"/>
            </a:endParaRPr>
          </a:p>
        </p:txBody>
      </p:sp>
      <p:sp>
        <p:nvSpPr>
          <p:cNvPr id="28" name="AutoShape 3"/>
          <p:cNvSpPr>
            <a:spLocks noChangeArrowheads="1" noChangeAspect="1"/>
          </p:cNvSpPr>
          <p:nvPr/>
        </p:nvSpPr>
        <p:spPr bwMode="auto">
          <a:xfrm>
            <a:off x="4531776" y="3894066"/>
            <a:ext cx="324000" cy="324000"/>
          </a:xfrm>
          <a:prstGeom prst="ellipse">
            <a:avLst/>
          </a:prstGeom>
          <a:solidFill>
            <a:srgbClr val="1848C0"/>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altLang="zh-CN" b="1" lang="zh-CN" sz="1600">
              <a:solidFill>
                <a:schemeClr val="tx1">
                  <a:lumMod val="95000"/>
                  <a:lumOff val="5000"/>
                </a:schemeClr>
              </a:solidFill>
              <a:latin charset="-122" panose="020b0503020204020204" pitchFamily="34" typeface="微软雅黑"/>
              <a:ea charset="-122" panose="020b0503020204020204" pitchFamily="34" typeface="微软雅黑"/>
            </a:endParaRPr>
          </a:p>
        </p:txBody>
      </p:sp>
      <p:sp>
        <p:nvSpPr>
          <p:cNvPr id="29" name="AutoShape 593"/>
          <p:cNvSpPr>
            <a:spLocks noChangeArrowheads="1"/>
          </p:cNvSpPr>
          <p:nvPr/>
        </p:nvSpPr>
        <p:spPr bwMode="auto">
          <a:xfrm flipH="1" flipV="1" rot="10800000">
            <a:off x="2159792" y="2627538"/>
            <a:ext cx="442025" cy="353620"/>
          </a:xfrm>
          <a:prstGeom prst="rightArrow">
            <a:avLst>
              <a:gd fmla="val 60857" name="adj1"/>
              <a:gd fmla="val 56907" name="adj2"/>
            </a:avLst>
          </a:prstGeom>
          <a:solidFill>
            <a:srgbClr val="1848C0"/>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altLang="en-US" b="1" lang="zh-CN" sz="1600">
              <a:solidFill>
                <a:schemeClr val="bg1"/>
              </a:solidFill>
              <a:latin charset="-122" panose="020b0503020204020204" pitchFamily="34" typeface="微软雅黑"/>
              <a:ea charset="-122" panose="020b0503020204020204" pitchFamily="34" typeface="微软雅黑"/>
            </a:endParaRPr>
          </a:p>
        </p:txBody>
      </p:sp>
      <p:grpSp>
        <p:nvGrpSpPr>
          <p:cNvPr id="30" name="组合 57"/>
          <p:cNvGrpSpPr/>
          <p:nvPr/>
        </p:nvGrpSpPr>
        <p:grpSpPr>
          <a:xfrm>
            <a:off x="723820" y="2259989"/>
            <a:ext cx="1417637" cy="1138238"/>
            <a:chOff x="995344" y="2329499"/>
            <a:chExt cx="1904726" cy="1529714"/>
          </a:xfrm>
          <a:solidFill>
            <a:srgbClr val="0BA5BF"/>
          </a:solidFill>
        </p:grpSpPr>
        <p:sp>
          <p:nvSpPr>
            <p:cNvPr id="31" name="Oval 2"/>
            <p:cNvSpPr>
              <a:spLocks noChangeArrowheads="1" noChangeAspect="1"/>
            </p:cNvSpPr>
            <p:nvPr/>
          </p:nvSpPr>
          <p:spPr bwMode="auto">
            <a:xfrm>
              <a:off x="1214411" y="2329499"/>
              <a:ext cx="1528794" cy="1529714"/>
            </a:xfrm>
            <a:prstGeom prst="ellipse">
              <a:avLst/>
            </a:prstGeom>
            <a:solidFill>
              <a:srgbClr val="1848C0"/>
            </a:solidFill>
            <a:ln w="25400">
              <a:solidFill>
                <a:srgbClr val="1848C0"/>
              </a:solid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altLang="zh-CN" b="1" lang="fr-FR" sz="1600">
                <a:solidFill>
                  <a:schemeClr val="bg1"/>
                </a:solidFill>
                <a:latin charset="-122" panose="020b0503020204020204" pitchFamily="34" typeface="微软雅黑"/>
                <a:ea charset="-122" panose="020b0503020204020204" pitchFamily="34" typeface="微软雅黑"/>
              </a:endParaRPr>
            </a:p>
          </p:txBody>
        </p:sp>
        <p:sp>
          <p:nvSpPr>
            <p:cNvPr id="32" name="TextBox 147"/>
            <p:cNvSpPr txBox="1">
              <a:spLocks noChangeArrowheads="1"/>
            </p:cNvSpPr>
            <p:nvPr/>
          </p:nvSpPr>
          <p:spPr bwMode="auto">
            <a:xfrm>
              <a:off x="995344" y="2837140"/>
              <a:ext cx="1904726" cy="450593"/>
            </a:xfrm>
            <a:prstGeom prst="rect">
              <a:avLst/>
            </a:prstGeom>
            <a:noFill/>
            <a:ln w="9525">
              <a:noFill/>
              <a:miter lim="800000"/>
            </a:ln>
          </p:spPr>
          <p:txBody>
            <a:bodyPr anchor="ctr">
              <a:spAutoFit/>
            </a:bodyPr>
            <a:lstStyle/>
            <a:p>
              <a:pPr algn="ctr" fontAlgn="ctr">
                <a:spcBef>
                  <a:spcPct val="0"/>
                </a:spcBef>
                <a:spcAft>
                  <a:spcPct val="0"/>
                </a:spcAft>
                <a:buClr>
                  <a:srgbClr val="FF0000"/>
                </a:buClr>
                <a:buSzPct val="70000"/>
                <a:defRPr/>
              </a:pPr>
              <a:r>
                <a:rPr altLang="en-US" kumimoji="1" lang="zh-CN" smtClean="0" sz="1600">
                  <a:solidFill>
                    <a:schemeClr val="bg1"/>
                  </a:solidFill>
                  <a:effectLst>
                    <a:reflection algn="bl" blurRad="6350" dir="5400000" dist="29997" endA="300" endPos="50000" rotWithShape="0" stA="50000" sy="-100000"/>
                  </a:effectLst>
                  <a:latin charset="-122" panose="020b0503020204020204" pitchFamily="34" typeface="微软雅黑"/>
                  <a:ea charset="-122" panose="020b0503020204020204" pitchFamily="34" typeface="微软雅黑"/>
                </a:rPr>
                <a:t>初步目标</a:t>
              </a:r>
            </a:p>
          </p:txBody>
        </p:sp>
      </p:grpSp>
      <p:sp>
        <p:nvSpPr>
          <p:cNvPr id="36"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下一年度工作计划</a:t>
            </a:r>
          </a:p>
        </p:txBody>
      </p:sp>
      <p:sp>
        <p:nvSpPr>
          <p:cNvPr id="37"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8"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500" fill="hold" id="7"/>
                                        <p:tgtEl>
                                          <p:spTgt spid="37"/>
                                        </p:tgtEl>
                                        <p:attrNameLst>
                                          <p:attrName>ppt_x</p:attrName>
                                        </p:attrNameLst>
                                      </p:cBhvr>
                                      <p:tavLst>
                                        <p:tav tm="0">
                                          <p:val>
                                            <p:strVal val="1+#ppt_w/2"/>
                                          </p:val>
                                        </p:tav>
                                        <p:tav tm="100000">
                                          <p:val>
                                            <p:strVal val="#ppt_x"/>
                                          </p:val>
                                        </p:tav>
                                      </p:tavLst>
                                    </p:anim>
                                    <p:anim calcmode="lin" valueType="num">
                                      <p:cBhvr additive="base">
                                        <p:cTn dur="500" fill="hold" id="8"/>
                                        <p:tgtEl>
                                          <p:spTgt spid="3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500" fill="hold" id="11"/>
                                        <p:tgtEl>
                                          <p:spTgt spid="38"/>
                                        </p:tgtEl>
                                        <p:attrNameLst>
                                          <p:attrName>ppt_x</p:attrName>
                                        </p:attrNameLst>
                                      </p:cBhvr>
                                      <p:tavLst>
                                        <p:tav tm="0">
                                          <p:val>
                                            <p:strVal val="0-#ppt_w/2"/>
                                          </p:val>
                                        </p:tav>
                                        <p:tav tm="100000">
                                          <p:val>
                                            <p:strVal val="#ppt_x"/>
                                          </p:val>
                                        </p:tav>
                                      </p:tavLst>
                                    </p:anim>
                                    <p:anim calcmode="lin" valueType="num">
                                      <p:cBhvr additive="base">
                                        <p:cTn dur="500" fill="hold" id="12"/>
                                        <p:tgtEl>
                                          <p:spTgt spid="3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36"/>
                                        </p:tgtEl>
                                        <p:attrNameLst>
                                          <p:attrName>style.visibility</p:attrName>
                                        </p:attrNameLst>
                                      </p:cBhvr>
                                      <p:to>
                                        <p:strVal val="visible"/>
                                      </p:to>
                                    </p:set>
                                    <p:animEffect filter="fade" transition="in">
                                      <p:cBhvr>
                                        <p:cTn dur="1000" id="16"/>
                                        <p:tgtEl>
                                          <p:spTgt spid="36"/>
                                        </p:tgtEl>
                                      </p:cBhvr>
                                    </p:animEffect>
                                    <p:anim calcmode="lin" valueType="num">
                                      <p:cBhvr>
                                        <p:cTn dur="1000" fill="hold" id="17"/>
                                        <p:tgtEl>
                                          <p:spTgt spid="36"/>
                                        </p:tgtEl>
                                        <p:attrNameLst>
                                          <p:attrName>ppt_x</p:attrName>
                                        </p:attrNameLst>
                                      </p:cBhvr>
                                      <p:tavLst>
                                        <p:tav tm="0">
                                          <p:val>
                                            <p:strVal val="#ppt_x"/>
                                          </p:val>
                                        </p:tav>
                                        <p:tav tm="100000">
                                          <p:val>
                                            <p:strVal val="#ppt_x"/>
                                          </p:val>
                                        </p:tav>
                                      </p:tavLst>
                                    </p:anim>
                                    <p:anim calcmode="lin" valueType="num">
                                      <p:cBhvr>
                                        <p:cTn dur="1000" fill="hold" id="18"/>
                                        <p:tgtEl>
                                          <p:spTgt spid="3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8">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additive="base">
                                        <p:cTn dur="500" fill="hold" id="22"/>
                                        <p:tgtEl>
                                          <p:spTgt spid="30"/>
                                        </p:tgtEl>
                                        <p:attrNameLst>
                                          <p:attrName>ppt_x</p:attrName>
                                        </p:attrNameLst>
                                      </p:cBhvr>
                                      <p:tavLst>
                                        <p:tav tm="0">
                                          <p:val>
                                            <p:strVal val="0-#ppt_w/2"/>
                                          </p:val>
                                        </p:tav>
                                        <p:tav tm="100000">
                                          <p:val>
                                            <p:strVal val="#ppt_x"/>
                                          </p:val>
                                        </p:tav>
                                      </p:tavLst>
                                    </p:anim>
                                    <p:anim calcmode="lin" valueType="num">
                                      <p:cBhvr additive="base">
                                        <p:cTn dur="500" fill="hold" id="23"/>
                                        <p:tgtEl>
                                          <p:spTgt spid="30"/>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8">
                                  <p:stCondLst>
                                    <p:cond delay="0"/>
                                  </p:stCondLst>
                                  <p:childTnLst>
                                    <p:set>
                                      <p:cBhvr>
                                        <p:cTn dur="1" fill="hold" id="26">
                                          <p:stCondLst>
                                            <p:cond delay="0"/>
                                          </p:stCondLst>
                                        </p:cTn>
                                        <p:tgtEl>
                                          <p:spTgt spid="29"/>
                                        </p:tgtEl>
                                        <p:attrNameLst>
                                          <p:attrName>style.visibility</p:attrName>
                                        </p:attrNameLst>
                                      </p:cBhvr>
                                      <p:to>
                                        <p:strVal val="visible"/>
                                      </p:to>
                                    </p:set>
                                    <p:anim calcmode="lin" valueType="num">
                                      <p:cBhvr additive="base">
                                        <p:cTn dur="500" fill="hold" id="27"/>
                                        <p:tgtEl>
                                          <p:spTgt spid="29"/>
                                        </p:tgtEl>
                                        <p:attrNameLst>
                                          <p:attrName>ppt_x</p:attrName>
                                        </p:attrNameLst>
                                      </p:cBhvr>
                                      <p:tavLst>
                                        <p:tav tm="0">
                                          <p:val>
                                            <p:strVal val="0-#ppt_w/2"/>
                                          </p:val>
                                        </p:tav>
                                        <p:tav tm="100000">
                                          <p:val>
                                            <p:strVal val="#ppt_x"/>
                                          </p:val>
                                        </p:tav>
                                      </p:tavLst>
                                    </p:anim>
                                    <p:anim calcmode="lin" valueType="num">
                                      <p:cBhvr additive="base">
                                        <p:cTn dur="500" fill="hold" id="28"/>
                                        <p:tgtEl>
                                          <p:spTgt spid="2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8">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additive="base">
                                        <p:cTn dur="500" fill="hold" id="32"/>
                                        <p:tgtEl>
                                          <p:spTgt spid="10"/>
                                        </p:tgtEl>
                                        <p:attrNameLst>
                                          <p:attrName>ppt_x</p:attrName>
                                        </p:attrNameLst>
                                      </p:cBhvr>
                                      <p:tavLst>
                                        <p:tav tm="0">
                                          <p:val>
                                            <p:strVal val="0-#ppt_w/2"/>
                                          </p:val>
                                        </p:tav>
                                        <p:tav tm="100000">
                                          <p:val>
                                            <p:strVal val="#ppt_x"/>
                                          </p:val>
                                        </p:tav>
                                      </p:tavLst>
                                    </p:anim>
                                    <p:anim calcmode="lin" valueType="num">
                                      <p:cBhvr additive="base">
                                        <p:cTn dur="500" fill="hold" id="33"/>
                                        <p:tgtEl>
                                          <p:spTgt spid="10"/>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8"/>
                                        </p:tgtEl>
                                        <p:attrNameLst>
                                          <p:attrName>style.visibility</p:attrName>
                                        </p:attrNameLst>
                                      </p:cBhvr>
                                      <p:to>
                                        <p:strVal val="visible"/>
                                      </p:to>
                                    </p:set>
                                    <p:animEffect filter="fade" transition="in">
                                      <p:cBhvr>
                                        <p:cTn dur="500" id="37"/>
                                        <p:tgtEl>
                                          <p:spTgt spid="8"/>
                                        </p:tgtEl>
                                      </p:cBhvr>
                                    </p:animEffect>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6"/>
                                        </p:tgtEl>
                                        <p:attrNameLst>
                                          <p:attrName>style.visibility</p:attrName>
                                        </p:attrNameLst>
                                      </p:cBhvr>
                                      <p:to>
                                        <p:strVal val="visible"/>
                                      </p:to>
                                    </p:set>
                                    <p:animEffect filter="fade" transition="in">
                                      <p:cBhvr>
                                        <p:cTn dur="500" id="41"/>
                                        <p:tgtEl>
                                          <p:spTgt spid="6"/>
                                        </p:tgtEl>
                                      </p:cBhvr>
                                    </p:animEffect>
                                  </p:childTnLst>
                                </p:cTn>
                              </p:par>
                            </p:childTnLst>
                          </p:cTn>
                        </p:par>
                        <p:par>
                          <p:cTn fill="hold" id="42" nodeType="afterGroup">
                            <p:stCondLst>
                              <p:cond delay="4000"/>
                            </p:stCondLst>
                            <p:childTnLst>
                              <p:par>
                                <p:cTn fill="hold" grpId="0" id="43" nodeType="afterEffect" presetClass="entr" presetID="10" presetSubtype="0">
                                  <p:stCondLst>
                                    <p:cond delay="0"/>
                                  </p:stCondLst>
                                  <p:childTnLst>
                                    <p:set>
                                      <p:cBhvr>
                                        <p:cTn dur="1" fill="hold" id="44">
                                          <p:stCondLst>
                                            <p:cond delay="0"/>
                                          </p:stCondLst>
                                        </p:cTn>
                                        <p:tgtEl>
                                          <p:spTgt spid="7"/>
                                        </p:tgtEl>
                                        <p:attrNameLst>
                                          <p:attrName>style.visibility</p:attrName>
                                        </p:attrNameLst>
                                      </p:cBhvr>
                                      <p:to>
                                        <p:strVal val="visible"/>
                                      </p:to>
                                    </p:set>
                                    <p:animEffect filter="fade" transition="in">
                                      <p:cBhvr>
                                        <p:cTn dur="500" id="45"/>
                                        <p:tgtEl>
                                          <p:spTgt spid="7"/>
                                        </p:tgtEl>
                                      </p:cBhvr>
                                    </p:animEffect>
                                  </p:childTnLst>
                                </p:cTn>
                              </p:par>
                            </p:childTnLst>
                          </p:cTn>
                        </p:par>
                        <p:par>
                          <p:cTn fill="hold" id="46" nodeType="afterGroup">
                            <p:stCondLst>
                              <p:cond delay="4500"/>
                            </p:stCondLst>
                            <p:childTnLst>
                              <p:par>
                                <p:cTn fill="hold" grpId="0" id="47" nodeType="afterEffect" presetClass="entr" presetID="10" presetSubtype="0">
                                  <p:stCondLst>
                                    <p:cond delay="0"/>
                                  </p:stCondLst>
                                  <p:childTnLst>
                                    <p:set>
                                      <p:cBhvr>
                                        <p:cTn dur="1" fill="hold" id="48">
                                          <p:stCondLst>
                                            <p:cond delay="0"/>
                                          </p:stCondLst>
                                        </p:cTn>
                                        <p:tgtEl>
                                          <p:spTgt spid="9"/>
                                        </p:tgtEl>
                                        <p:attrNameLst>
                                          <p:attrName>style.visibility</p:attrName>
                                        </p:attrNameLst>
                                      </p:cBhvr>
                                      <p:to>
                                        <p:strVal val="visible"/>
                                      </p:to>
                                    </p:set>
                                    <p:animEffect filter="fade" transition="in">
                                      <p:cBhvr>
                                        <p:cTn dur="500" id="49"/>
                                        <p:tgtEl>
                                          <p:spTgt spid="9"/>
                                        </p:tgtEl>
                                      </p:cBhvr>
                                    </p:animEffect>
                                  </p:childTnLst>
                                </p:cTn>
                              </p:par>
                            </p:childTnLst>
                          </p:cTn>
                        </p:par>
                        <p:par>
                          <p:cTn fill="hold" id="50" nodeType="afterGroup">
                            <p:stCondLst>
                              <p:cond delay="5000"/>
                            </p:stCondLst>
                            <p:childTnLst>
                              <p:par>
                                <p:cTn fill="hold" grpId="0" id="51" nodeType="afterEffect" presetClass="entr" presetID="2" presetSubtype="2">
                                  <p:stCondLst>
                                    <p:cond delay="0"/>
                                  </p:stCondLst>
                                  <p:childTnLst>
                                    <p:set>
                                      <p:cBhvr>
                                        <p:cTn dur="1" fill="hold" id="52">
                                          <p:stCondLst>
                                            <p:cond delay="0"/>
                                          </p:stCondLst>
                                        </p:cTn>
                                        <p:tgtEl>
                                          <p:spTgt spid="27"/>
                                        </p:tgtEl>
                                        <p:attrNameLst>
                                          <p:attrName>style.visibility</p:attrName>
                                        </p:attrNameLst>
                                      </p:cBhvr>
                                      <p:to>
                                        <p:strVal val="visible"/>
                                      </p:to>
                                    </p:set>
                                    <p:anim calcmode="lin" valueType="num">
                                      <p:cBhvr additive="base">
                                        <p:cTn dur="500" fill="hold" id="53"/>
                                        <p:tgtEl>
                                          <p:spTgt spid="27"/>
                                        </p:tgtEl>
                                        <p:attrNameLst>
                                          <p:attrName>ppt_x</p:attrName>
                                        </p:attrNameLst>
                                      </p:cBhvr>
                                      <p:tavLst>
                                        <p:tav tm="0">
                                          <p:val>
                                            <p:strVal val="1+#ppt_w/2"/>
                                          </p:val>
                                        </p:tav>
                                        <p:tav tm="100000">
                                          <p:val>
                                            <p:strVal val="#ppt_x"/>
                                          </p:val>
                                        </p:tav>
                                      </p:tavLst>
                                    </p:anim>
                                    <p:anim calcmode="lin" valueType="num">
                                      <p:cBhvr additive="base">
                                        <p:cTn dur="500" fill="hold" id="54"/>
                                        <p:tgtEl>
                                          <p:spTgt spid="27"/>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5500"/>
                            </p:stCondLst>
                            <p:childTnLst>
                              <p:par>
                                <p:cTn fill="hold" grpId="0" id="56" nodeType="afterEffect" presetClass="entr" presetID="2" presetSubtype="2">
                                  <p:stCondLst>
                                    <p:cond delay="0"/>
                                  </p:stCondLst>
                                  <p:childTnLst>
                                    <p:set>
                                      <p:cBhvr>
                                        <p:cTn dur="1" fill="hold" id="57">
                                          <p:stCondLst>
                                            <p:cond delay="0"/>
                                          </p:stCondLst>
                                        </p:cTn>
                                        <p:tgtEl>
                                          <p:spTgt spid="25"/>
                                        </p:tgtEl>
                                        <p:attrNameLst>
                                          <p:attrName>style.visibility</p:attrName>
                                        </p:attrNameLst>
                                      </p:cBhvr>
                                      <p:to>
                                        <p:strVal val="visible"/>
                                      </p:to>
                                    </p:set>
                                    <p:anim calcmode="lin" valueType="num">
                                      <p:cBhvr additive="base">
                                        <p:cTn dur="500" fill="hold" id="58"/>
                                        <p:tgtEl>
                                          <p:spTgt spid="25"/>
                                        </p:tgtEl>
                                        <p:attrNameLst>
                                          <p:attrName>ppt_x</p:attrName>
                                        </p:attrNameLst>
                                      </p:cBhvr>
                                      <p:tavLst>
                                        <p:tav tm="0">
                                          <p:val>
                                            <p:strVal val="1+#ppt_w/2"/>
                                          </p:val>
                                        </p:tav>
                                        <p:tav tm="100000">
                                          <p:val>
                                            <p:strVal val="#ppt_x"/>
                                          </p:val>
                                        </p:tav>
                                      </p:tavLst>
                                    </p:anim>
                                    <p:anim calcmode="lin" valueType="num">
                                      <p:cBhvr additive="base">
                                        <p:cTn dur="500" fill="hold" id="59"/>
                                        <p:tgtEl>
                                          <p:spTgt spid="25"/>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6000"/>
                            </p:stCondLst>
                            <p:childTnLst>
                              <p:par>
                                <p:cTn fill="hold" grpId="0" id="61" nodeType="afterEffect" presetClass="entr" presetID="12" presetSubtype="4">
                                  <p:stCondLst>
                                    <p:cond delay="0"/>
                                  </p:stCondLst>
                                  <p:childTnLst>
                                    <p:set>
                                      <p:cBhvr>
                                        <p:cTn dur="1" fill="hold" id="62">
                                          <p:stCondLst>
                                            <p:cond delay="0"/>
                                          </p:stCondLst>
                                        </p:cTn>
                                        <p:tgtEl>
                                          <p:spTgt spid="26"/>
                                        </p:tgtEl>
                                        <p:attrNameLst>
                                          <p:attrName>style.visibility</p:attrName>
                                        </p:attrNameLst>
                                      </p:cBhvr>
                                      <p:to>
                                        <p:strVal val="visible"/>
                                      </p:to>
                                    </p:set>
                                    <p:animEffect filter="slide(fromBottom)" transition="in">
                                      <p:cBhvr>
                                        <p:cTn dur="500" id="63"/>
                                        <p:tgtEl>
                                          <p:spTgt spid="26"/>
                                        </p:tgtEl>
                                      </p:cBhvr>
                                    </p:animEffect>
                                  </p:childTnLst>
                                </p:cTn>
                              </p:par>
                            </p:childTnLst>
                          </p:cTn>
                        </p:par>
                        <p:par>
                          <p:cTn fill="hold" id="64" nodeType="afterGroup">
                            <p:stCondLst>
                              <p:cond delay="6500"/>
                            </p:stCondLst>
                            <p:childTnLst>
                              <p:par>
                                <p:cTn fill="hold" grpId="0" id="65" nodeType="afterEffect" presetClass="entr" presetID="2" presetSubtype="2">
                                  <p:stCondLst>
                                    <p:cond delay="0"/>
                                  </p:stCondLst>
                                  <p:childTnLst>
                                    <p:set>
                                      <p:cBhvr>
                                        <p:cTn dur="1" fill="hold" id="66">
                                          <p:stCondLst>
                                            <p:cond delay="0"/>
                                          </p:stCondLst>
                                        </p:cTn>
                                        <p:tgtEl>
                                          <p:spTgt spid="19"/>
                                        </p:tgtEl>
                                        <p:attrNameLst>
                                          <p:attrName>style.visibility</p:attrName>
                                        </p:attrNameLst>
                                      </p:cBhvr>
                                      <p:to>
                                        <p:strVal val="visible"/>
                                      </p:to>
                                    </p:set>
                                    <p:anim calcmode="lin" valueType="num">
                                      <p:cBhvr additive="base">
                                        <p:cTn dur="500" fill="hold" id="67"/>
                                        <p:tgtEl>
                                          <p:spTgt spid="19"/>
                                        </p:tgtEl>
                                        <p:attrNameLst>
                                          <p:attrName>ppt_x</p:attrName>
                                        </p:attrNameLst>
                                      </p:cBhvr>
                                      <p:tavLst>
                                        <p:tav tm="0">
                                          <p:val>
                                            <p:strVal val="1+#ppt_w/2"/>
                                          </p:val>
                                        </p:tav>
                                        <p:tav tm="100000">
                                          <p:val>
                                            <p:strVal val="#ppt_x"/>
                                          </p:val>
                                        </p:tav>
                                      </p:tavLst>
                                    </p:anim>
                                    <p:anim calcmode="lin" valueType="num">
                                      <p:cBhvr additive="base">
                                        <p:cTn dur="500" fill="hold" id="68"/>
                                        <p:tgtEl>
                                          <p:spTgt spid="19"/>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7000"/>
                            </p:stCondLst>
                            <p:childTnLst>
                              <p:par>
                                <p:cTn fill="hold" grpId="0" id="70" nodeType="afterEffect" presetClass="entr" presetID="2" presetSubtype="2">
                                  <p:stCondLst>
                                    <p:cond delay="0"/>
                                  </p:stCondLst>
                                  <p:childTnLst>
                                    <p:set>
                                      <p:cBhvr>
                                        <p:cTn dur="1" fill="hold" id="71">
                                          <p:stCondLst>
                                            <p:cond delay="0"/>
                                          </p:stCondLst>
                                        </p:cTn>
                                        <p:tgtEl>
                                          <p:spTgt spid="17"/>
                                        </p:tgtEl>
                                        <p:attrNameLst>
                                          <p:attrName>style.visibility</p:attrName>
                                        </p:attrNameLst>
                                      </p:cBhvr>
                                      <p:to>
                                        <p:strVal val="visible"/>
                                      </p:to>
                                    </p:set>
                                    <p:anim calcmode="lin" valueType="num">
                                      <p:cBhvr additive="base">
                                        <p:cTn dur="500" fill="hold" id="72"/>
                                        <p:tgtEl>
                                          <p:spTgt spid="17"/>
                                        </p:tgtEl>
                                        <p:attrNameLst>
                                          <p:attrName>ppt_x</p:attrName>
                                        </p:attrNameLst>
                                      </p:cBhvr>
                                      <p:tavLst>
                                        <p:tav tm="0">
                                          <p:val>
                                            <p:strVal val="1+#ppt_w/2"/>
                                          </p:val>
                                        </p:tav>
                                        <p:tav tm="100000">
                                          <p:val>
                                            <p:strVal val="#ppt_x"/>
                                          </p:val>
                                        </p:tav>
                                      </p:tavLst>
                                    </p:anim>
                                    <p:anim calcmode="lin" valueType="num">
                                      <p:cBhvr additive="base">
                                        <p:cTn dur="500" fill="hold" id="73"/>
                                        <p:tgtEl>
                                          <p:spTgt spid="17"/>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7500"/>
                            </p:stCondLst>
                            <p:childTnLst>
                              <p:par>
                                <p:cTn fill="hold" grpId="0" id="75" nodeType="afterEffect" presetClass="entr" presetID="12" presetSubtype="4">
                                  <p:stCondLst>
                                    <p:cond delay="0"/>
                                  </p:stCondLst>
                                  <p:childTnLst>
                                    <p:set>
                                      <p:cBhvr>
                                        <p:cTn dur="1" fill="hold" id="76">
                                          <p:stCondLst>
                                            <p:cond delay="0"/>
                                          </p:stCondLst>
                                        </p:cTn>
                                        <p:tgtEl>
                                          <p:spTgt spid="18"/>
                                        </p:tgtEl>
                                        <p:attrNameLst>
                                          <p:attrName>style.visibility</p:attrName>
                                        </p:attrNameLst>
                                      </p:cBhvr>
                                      <p:to>
                                        <p:strVal val="visible"/>
                                      </p:to>
                                    </p:set>
                                    <p:animEffect filter="slide(fromBottom)" transition="in">
                                      <p:cBhvr>
                                        <p:cTn dur="500" id="77"/>
                                        <p:tgtEl>
                                          <p:spTgt spid="18"/>
                                        </p:tgtEl>
                                      </p:cBhvr>
                                    </p:animEffect>
                                  </p:childTnLst>
                                </p:cTn>
                              </p:par>
                            </p:childTnLst>
                          </p:cTn>
                        </p:par>
                        <p:par>
                          <p:cTn fill="hold" id="78" nodeType="afterGroup">
                            <p:stCondLst>
                              <p:cond delay="8000"/>
                            </p:stCondLst>
                            <p:childTnLst>
                              <p:par>
                                <p:cTn fill="hold" grpId="0" id="79" nodeType="afterEffect" presetClass="entr" presetID="2" presetSubtype="2">
                                  <p:stCondLst>
                                    <p:cond delay="0"/>
                                  </p:stCondLst>
                                  <p:childTnLst>
                                    <p:set>
                                      <p:cBhvr>
                                        <p:cTn dur="1" fill="hold" id="80">
                                          <p:stCondLst>
                                            <p:cond delay="0"/>
                                          </p:stCondLst>
                                        </p:cTn>
                                        <p:tgtEl>
                                          <p:spTgt spid="20"/>
                                        </p:tgtEl>
                                        <p:attrNameLst>
                                          <p:attrName>style.visibility</p:attrName>
                                        </p:attrNameLst>
                                      </p:cBhvr>
                                      <p:to>
                                        <p:strVal val="visible"/>
                                      </p:to>
                                    </p:set>
                                    <p:anim calcmode="lin" valueType="num">
                                      <p:cBhvr additive="base">
                                        <p:cTn dur="500" fill="hold" id="81"/>
                                        <p:tgtEl>
                                          <p:spTgt spid="20"/>
                                        </p:tgtEl>
                                        <p:attrNameLst>
                                          <p:attrName>ppt_x</p:attrName>
                                        </p:attrNameLst>
                                      </p:cBhvr>
                                      <p:tavLst>
                                        <p:tav tm="0">
                                          <p:val>
                                            <p:strVal val="1+#ppt_w/2"/>
                                          </p:val>
                                        </p:tav>
                                        <p:tav tm="100000">
                                          <p:val>
                                            <p:strVal val="#ppt_x"/>
                                          </p:val>
                                        </p:tav>
                                      </p:tavLst>
                                    </p:anim>
                                    <p:anim calcmode="lin" valueType="num">
                                      <p:cBhvr additive="base">
                                        <p:cTn dur="500" fill="hold" id="82"/>
                                        <p:tgtEl>
                                          <p:spTgt spid="20"/>
                                        </p:tgtEl>
                                        <p:attrNameLst>
                                          <p:attrName>ppt_y</p:attrName>
                                        </p:attrNameLst>
                                      </p:cBhvr>
                                      <p:tavLst>
                                        <p:tav tm="0">
                                          <p:val>
                                            <p:strVal val="#ppt_y"/>
                                          </p:val>
                                        </p:tav>
                                        <p:tav tm="100000">
                                          <p:val>
                                            <p:strVal val="#ppt_y"/>
                                          </p:val>
                                        </p:tav>
                                      </p:tavLst>
                                    </p:anim>
                                  </p:childTnLst>
                                </p:cTn>
                              </p:par>
                            </p:childTnLst>
                          </p:cTn>
                        </p:par>
                        <p:par>
                          <p:cTn fill="hold" id="83" nodeType="afterGroup">
                            <p:stCondLst>
                              <p:cond delay="8500"/>
                            </p:stCondLst>
                            <p:childTnLst>
                              <p:par>
                                <p:cTn fill="hold" grpId="0" id="84" nodeType="afterEffect" presetClass="entr" presetID="2" presetSubtype="2">
                                  <p:stCondLst>
                                    <p:cond delay="0"/>
                                  </p:stCondLst>
                                  <p:childTnLst>
                                    <p:set>
                                      <p:cBhvr>
                                        <p:cTn dur="1" fill="hold" id="85">
                                          <p:stCondLst>
                                            <p:cond delay="0"/>
                                          </p:stCondLst>
                                        </p:cTn>
                                        <p:tgtEl>
                                          <p:spTgt spid="13"/>
                                        </p:tgtEl>
                                        <p:attrNameLst>
                                          <p:attrName>style.visibility</p:attrName>
                                        </p:attrNameLst>
                                      </p:cBhvr>
                                      <p:to>
                                        <p:strVal val="visible"/>
                                      </p:to>
                                    </p:set>
                                    <p:anim calcmode="lin" valueType="num">
                                      <p:cBhvr additive="base">
                                        <p:cTn dur="500" fill="hold" id="86"/>
                                        <p:tgtEl>
                                          <p:spTgt spid="13"/>
                                        </p:tgtEl>
                                        <p:attrNameLst>
                                          <p:attrName>ppt_x</p:attrName>
                                        </p:attrNameLst>
                                      </p:cBhvr>
                                      <p:tavLst>
                                        <p:tav tm="0">
                                          <p:val>
                                            <p:strVal val="1+#ppt_w/2"/>
                                          </p:val>
                                        </p:tav>
                                        <p:tav tm="100000">
                                          <p:val>
                                            <p:strVal val="#ppt_x"/>
                                          </p:val>
                                        </p:tav>
                                      </p:tavLst>
                                    </p:anim>
                                    <p:anim calcmode="lin" valueType="num">
                                      <p:cBhvr additive="base">
                                        <p:cTn dur="500" fill="hold" id="87"/>
                                        <p:tgtEl>
                                          <p:spTgt spid="13"/>
                                        </p:tgtEl>
                                        <p:attrNameLst>
                                          <p:attrName>ppt_y</p:attrName>
                                        </p:attrNameLst>
                                      </p:cBhvr>
                                      <p:tavLst>
                                        <p:tav tm="0">
                                          <p:val>
                                            <p:strVal val="#ppt_y"/>
                                          </p:val>
                                        </p:tav>
                                        <p:tav tm="100000">
                                          <p:val>
                                            <p:strVal val="#ppt_y"/>
                                          </p:val>
                                        </p:tav>
                                      </p:tavLst>
                                    </p:anim>
                                  </p:childTnLst>
                                </p:cTn>
                              </p:par>
                            </p:childTnLst>
                          </p:cTn>
                        </p:par>
                        <p:par>
                          <p:cTn fill="hold" id="88" nodeType="afterGroup">
                            <p:stCondLst>
                              <p:cond delay="9000"/>
                            </p:stCondLst>
                            <p:childTnLst>
                              <p:par>
                                <p:cTn fill="hold" grpId="0" id="89" nodeType="afterEffect" presetClass="entr" presetID="12" presetSubtype="4">
                                  <p:stCondLst>
                                    <p:cond delay="0"/>
                                  </p:stCondLst>
                                  <p:childTnLst>
                                    <p:set>
                                      <p:cBhvr>
                                        <p:cTn dur="1" fill="hold" id="90">
                                          <p:stCondLst>
                                            <p:cond delay="0"/>
                                          </p:stCondLst>
                                        </p:cTn>
                                        <p:tgtEl>
                                          <p:spTgt spid="14"/>
                                        </p:tgtEl>
                                        <p:attrNameLst>
                                          <p:attrName>style.visibility</p:attrName>
                                        </p:attrNameLst>
                                      </p:cBhvr>
                                      <p:to>
                                        <p:strVal val="visible"/>
                                      </p:to>
                                    </p:set>
                                    <p:animEffect filter="slide(fromBottom)" transition="in">
                                      <p:cBhvr>
                                        <p:cTn dur="500" id="91"/>
                                        <p:tgtEl>
                                          <p:spTgt spid="14"/>
                                        </p:tgtEl>
                                      </p:cBhvr>
                                    </p:animEffect>
                                  </p:childTnLst>
                                </p:cTn>
                              </p:par>
                            </p:childTnLst>
                          </p:cTn>
                        </p:par>
                        <p:par>
                          <p:cTn fill="hold" id="92" nodeType="afterGroup">
                            <p:stCondLst>
                              <p:cond delay="9500"/>
                            </p:stCondLst>
                            <p:childTnLst>
                              <p:par>
                                <p:cTn fill="hold" grpId="0" id="93" nodeType="afterEffect" presetClass="entr" presetID="2" presetSubtype="2">
                                  <p:stCondLst>
                                    <p:cond delay="0"/>
                                  </p:stCondLst>
                                  <p:childTnLst>
                                    <p:set>
                                      <p:cBhvr>
                                        <p:cTn dur="1" fill="hold" id="94">
                                          <p:stCondLst>
                                            <p:cond delay="0"/>
                                          </p:stCondLst>
                                        </p:cTn>
                                        <p:tgtEl>
                                          <p:spTgt spid="28"/>
                                        </p:tgtEl>
                                        <p:attrNameLst>
                                          <p:attrName>style.visibility</p:attrName>
                                        </p:attrNameLst>
                                      </p:cBhvr>
                                      <p:to>
                                        <p:strVal val="visible"/>
                                      </p:to>
                                    </p:set>
                                    <p:anim calcmode="lin" valueType="num">
                                      <p:cBhvr additive="base">
                                        <p:cTn dur="500" fill="hold" id="95"/>
                                        <p:tgtEl>
                                          <p:spTgt spid="28"/>
                                        </p:tgtEl>
                                        <p:attrNameLst>
                                          <p:attrName>ppt_x</p:attrName>
                                        </p:attrNameLst>
                                      </p:cBhvr>
                                      <p:tavLst>
                                        <p:tav tm="0">
                                          <p:val>
                                            <p:strVal val="1+#ppt_w/2"/>
                                          </p:val>
                                        </p:tav>
                                        <p:tav tm="100000">
                                          <p:val>
                                            <p:strVal val="#ppt_x"/>
                                          </p:val>
                                        </p:tav>
                                      </p:tavLst>
                                    </p:anim>
                                    <p:anim calcmode="lin" valueType="num">
                                      <p:cBhvr additive="base">
                                        <p:cTn dur="500" fill="hold" id="96"/>
                                        <p:tgtEl>
                                          <p:spTgt spid="28"/>
                                        </p:tgtEl>
                                        <p:attrNameLst>
                                          <p:attrName>ppt_y</p:attrName>
                                        </p:attrNameLst>
                                      </p:cBhvr>
                                      <p:tavLst>
                                        <p:tav tm="0">
                                          <p:val>
                                            <p:strVal val="#ppt_y"/>
                                          </p:val>
                                        </p:tav>
                                        <p:tav tm="100000">
                                          <p:val>
                                            <p:strVal val="#ppt_y"/>
                                          </p:val>
                                        </p:tav>
                                      </p:tavLst>
                                    </p:anim>
                                  </p:childTnLst>
                                </p:cTn>
                              </p:par>
                            </p:childTnLst>
                          </p:cTn>
                        </p:par>
                        <p:par>
                          <p:cTn fill="hold" id="97" nodeType="afterGroup">
                            <p:stCondLst>
                              <p:cond delay="10000"/>
                            </p:stCondLst>
                            <p:childTnLst>
                              <p:par>
                                <p:cTn fill="hold" grpId="0" id="98" nodeType="afterEffect" presetClass="entr" presetID="2" presetSubtype="2">
                                  <p:stCondLst>
                                    <p:cond delay="0"/>
                                  </p:stCondLst>
                                  <p:childTnLst>
                                    <p:set>
                                      <p:cBhvr>
                                        <p:cTn dur="1" fill="hold" id="99">
                                          <p:stCondLst>
                                            <p:cond delay="0"/>
                                          </p:stCondLst>
                                        </p:cTn>
                                        <p:tgtEl>
                                          <p:spTgt spid="15"/>
                                        </p:tgtEl>
                                        <p:attrNameLst>
                                          <p:attrName>style.visibility</p:attrName>
                                        </p:attrNameLst>
                                      </p:cBhvr>
                                      <p:to>
                                        <p:strVal val="visible"/>
                                      </p:to>
                                    </p:set>
                                    <p:anim calcmode="lin" valueType="num">
                                      <p:cBhvr additive="base">
                                        <p:cTn dur="500" fill="hold" id="100"/>
                                        <p:tgtEl>
                                          <p:spTgt spid="15"/>
                                        </p:tgtEl>
                                        <p:attrNameLst>
                                          <p:attrName>ppt_x</p:attrName>
                                        </p:attrNameLst>
                                      </p:cBhvr>
                                      <p:tavLst>
                                        <p:tav tm="0">
                                          <p:val>
                                            <p:strVal val="1+#ppt_w/2"/>
                                          </p:val>
                                        </p:tav>
                                        <p:tav tm="100000">
                                          <p:val>
                                            <p:strVal val="#ppt_x"/>
                                          </p:val>
                                        </p:tav>
                                      </p:tavLst>
                                    </p:anim>
                                    <p:anim calcmode="lin" valueType="num">
                                      <p:cBhvr additive="base">
                                        <p:cTn dur="500" fill="hold" id="101"/>
                                        <p:tgtEl>
                                          <p:spTgt spid="15"/>
                                        </p:tgtEl>
                                        <p:attrNameLst>
                                          <p:attrName>ppt_y</p:attrName>
                                        </p:attrNameLst>
                                      </p:cBhvr>
                                      <p:tavLst>
                                        <p:tav tm="0">
                                          <p:val>
                                            <p:strVal val="#ppt_y"/>
                                          </p:val>
                                        </p:tav>
                                        <p:tav tm="100000">
                                          <p:val>
                                            <p:strVal val="#ppt_y"/>
                                          </p:val>
                                        </p:tav>
                                      </p:tavLst>
                                    </p:anim>
                                  </p:childTnLst>
                                </p:cTn>
                              </p:par>
                            </p:childTnLst>
                          </p:cTn>
                        </p:par>
                        <p:par>
                          <p:cTn fill="hold" id="102" nodeType="afterGroup">
                            <p:stCondLst>
                              <p:cond delay="10500"/>
                            </p:stCondLst>
                            <p:childTnLst>
                              <p:par>
                                <p:cTn fill="hold" grpId="0" id="103" nodeType="afterEffect" presetClass="entr" presetID="12" presetSubtype="4">
                                  <p:stCondLst>
                                    <p:cond delay="0"/>
                                  </p:stCondLst>
                                  <p:childTnLst>
                                    <p:set>
                                      <p:cBhvr>
                                        <p:cTn dur="1" fill="hold" id="104">
                                          <p:stCondLst>
                                            <p:cond delay="0"/>
                                          </p:stCondLst>
                                        </p:cTn>
                                        <p:tgtEl>
                                          <p:spTgt spid="16"/>
                                        </p:tgtEl>
                                        <p:attrNameLst>
                                          <p:attrName>style.visibility</p:attrName>
                                        </p:attrNameLst>
                                      </p:cBhvr>
                                      <p:to>
                                        <p:strVal val="visible"/>
                                      </p:to>
                                    </p:set>
                                    <p:animEffect filter="slide(fromBottom)" transition="in">
                                      <p:cBhvr>
                                        <p:cTn dur="500" id="10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3"/>
      <p:bldP grpId="0" spid="14"/>
      <p:bldP grpId="0" spid="15"/>
      <p:bldP grpId="0" spid="16"/>
      <p:bldP grpId="0" spid="17"/>
      <p:bldP grpId="0" spid="18"/>
      <p:bldP grpId="0" spid="19"/>
      <p:bldP grpId="0" spid="20"/>
      <p:bldP grpId="0" spid="25"/>
      <p:bldP grpId="0" spid="26"/>
      <p:bldP grpId="0" spid="27"/>
      <p:bldP grpId="0" spid="28"/>
      <p:bldP grpId="0" spid="29"/>
      <p:bldP grpId="0" spid="36"/>
      <p:bldP grpId="0" spid="37"/>
      <p:bldP grpId="0" spid="38"/>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1189522" y="1815074"/>
            <a:ext cx="6624736" cy="0"/>
          </a:xfrm>
          <a:prstGeom prst="line">
            <a:avLst/>
          </a:prstGeom>
          <a:ln w="38100">
            <a:solidFill>
              <a:srgbClr val="1848C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472645" y="1679442"/>
            <a:ext cx="288032" cy="288032"/>
          </a:xfrm>
          <a:prstGeom prst="ellipse">
            <a:avLst/>
          </a:prstGeom>
          <a:solidFill>
            <a:srgbClr val="1848C0"/>
          </a:solidFill>
          <a:ln cmpd="dbl" w="88900">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7532067" y="1671058"/>
            <a:ext cx="288032" cy="288032"/>
          </a:xfrm>
          <a:prstGeom prst="ellipse">
            <a:avLst/>
          </a:prstGeom>
          <a:solidFill>
            <a:srgbClr val="1848C0"/>
          </a:solidFill>
          <a:ln cmpd="dbl" w="88900">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020197" y="1679442"/>
            <a:ext cx="288032" cy="288032"/>
          </a:xfrm>
          <a:prstGeom prst="ellipse">
            <a:avLst/>
          </a:prstGeom>
          <a:solidFill>
            <a:srgbClr val="1848C0"/>
          </a:solidFill>
          <a:ln cmpd="dbl" w="88900">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2701690" y="1679442"/>
            <a:ext cx="288032" cy="288032"/>
          </a:xfrm>
          <a:prstGeom prst="ellipse">
            <a:avLst/>
          </a:prstGeom>
          <a:solidFill>
            <a:srgbClr val="1848C0"/>
          </a:solidFill>
          <a:ln cmpd="dbl" w="88900">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 name="肘形连接符 10"/>
          <p:cNvCxnSpPr/>
          <p:nvPr/>
        </p:nvCxnSpPr>
        <p:spPr>
          <a:xfrm flipH="1" rot="16200000">
            <a:off x="1995599" y="2657747"/>
            <a:ext cx="2574582" cy="853824"/>
          </a:xfrm>
          <a:prstGeom prst="bentConnector3">
            <a:avLst>
              <a:gd fmla="val 99299" name="adj1"/>
            </a:avLst>
          </a:prstGeom>
          <a:ln w="28575">
            <a:solidFill>
              <a:srgbClr val="1848C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a:extLst>
              <a:ext uri="{28A0092B-C50C-407E-A947-70E740481C1C}">
                <a14:useLocalDpi val="0"/>
              </a:ext>
            </a:extLst>
          </a:blip>
          <a:stretch>
            <a:fillRect/>
          </a:stretch>
        </p:blipFill>
        <p:spPr>
          <a:xfrm>
            <a:off x="3847977" y="3687282"/>
            <a:ext cx="1675074" cy="1116716"/>
          </a:xfrm>
          <a:prstGeom prst="rect">
            <a:avLst/>
          </a:prstGeom>
        </p:spPr>
      </p:pic>
      <p:sp>
        <p:nvSpPr>
          <p:cNvPr id="13" name="矩形 12"/>
          <p:cNvSpPr/>
          <p:nvPr/>
        </p:nvSpPr>
        <p:spPr>
          <a:xfrm>
            <a:off x="5648177" y="3687282"/>
            <a:ext cx="1878049"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流程图: 联系 2"/>
          <p:cNvSpPr/>
          <p:nvPr/>
        </p:nvSpPr>
        <p:spPr>
          <a:xfrm>
            <a:off x="986322" y="1125405"/>
            <a:ext cx="406400" cy="401637"/>
          </a:xfrm>
          <a:custGeom>
            <a:rect b="b" l="l" r="r" t="t"/>
            <a:pathLst>
              <a:path h="792958" w="802483">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altLang="en-US" lang="zh-CN"/>
          </a:p>
        </p:txBody>
      </p:sp>
      <p:sp>
        <p:nvSpPr>
          <p:cNvPr id="15" name="圆角矩形 51"/>
          <p:cNvSpPr/>
          <p:nvPr/>
        </p:nvSpPr>
        <p:spPr>
          <a:xfrm flipH="1">
            <a:off x="4388066" y="1208525"/>
            <a:ext cx="434975" cy="390525"/>
          </a:xfrm>
          <a:custGeom>
            <a:rect b="b" l="l" r="r" t="t"/>
            <a:pathLst>
              <a:path h="744826" w="833438">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altLang="en-US" lang="zh-CN"/>
          </a:p>
        </p:txBody>
      </p:sp>
      <p:sp>
        <p:nvSpPr>
          <p:cNvPr id="16" name="矩形 45"/>
          <p:cNvSpPr/>
          <p:nvPr/>
        </p:nvSpPr>
        <p:spPr>
          <a:xfrm>
            <a:off x="7485765" y="1208423"/>
            <a:ext cx="385763" cy="388938"/>
          </a:xfrm>
          <a:custGeom>
            <a:rect b="b" l="l" r="r" t="t"/>
            <a:pathLst>
              <a:path h="755648" w="752475">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altLang="en-US" lang="zh-CN"/>
          </a:p>
        </p:txBody>
      </p:sp>
      <p:sp>
        <p:nvSpPr>
          <p:cNvPr id="17" name="矩形 16"/>
          <p:cNvSpPr/>
          <p:nvPr/>
        </p:nvSpPr>
        <p:spPr>
          <a:xfrm flipH="1">
            <a:off x="467544" y="2542585"/>
            <a:ext cx="1946114" cy="94485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rPr>
              <a:t>这里输入简单的文字概述</a:t>
            </a:r>
          </a:p>
          <a:p>
            <a:pPr>
              <a:lnSpc>
                <a:spcPct val="150000"/>
              </a:lnSpc>
            </a:pPr>
            <a:r>
              <a:rPr altLang="en-US" lang="zh-CN" sz="1200">
                <a:solidFill>
                  <a:schemeClr val="tx1">
                    <a:lumMod val="95000"/>
                    <a:lumOff val="5000"/>
                  </a:schemeClr>
                </a:solidFill>
              </a:rPr>
              <a:t>这里输入简单文字概述简</a:t>
            </a:r>
          </a:p>
          <a:p>
            <a:pPr>
              <a:lnSpc>
                <a:spcPct val="150000"/>
              </a:lnSpc>
            </a:pPr>
            <a:r>
              <a:rPr altLang="en-US" lang="zh-CN" sz="1200">
                <a:solidFill>
                  <a:schemeClr val="tx1">
                    <a:lumMod val="95000"/>
                    <a:lumOff val="5000"/>
                  </a:schemeClr>
                </a:solidFill>
              </a:rPr>
              <a:t>单的文字概述。这里输入</a:t>
            </a:r>
          </a:p>
        </p:txBody>
      </p:sp>
      <p:sp>
        <p:nvSpPr>
          <p:cNvPr id="18" name="矩形 17"/>
          <p:cNvSpPr/>
          <p:nvPr/>
        </p:nvSpPr>
        <p:spPr>
          <a:xfrm>
            <a:off x="702976" y="2217529"/>
            <a:ext cx="1564768"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rPr>
              <a:t>这里填写小标题</a:t>
            </a:r>
          </a:p>
        </p:txBody>
      </p:sp>
      <p:sp>
        <p:nvSpPr>
          <p:cNvPr id="19" name="矩形 18"/>
          <p:cNvSpPr/>
          <p:nvPr/>
        </p:nvSpPr>
        <p:spPr>
          <a:xfrm flipH="1">
            <a:off x="3484075" y="2554315"/>
            <a:ext cx="1946114" cy="94485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rPr>
              <a:t>这里输入简单的文字概述</a:t>
            </a:r>
          </a:p>
          <a:p>
            <a:pPr>
              <a:lnSpc>
                <a:spcPct val="150000"/>
              </a:lnSpc>
            </a:pPr>
            <a:r>
              <a:rPr altLang="en-US" lang="zh-CN" sz="1200">
                <a:solidFill>
                  <a:schemeClr val="tx1">
                    <a:lumMod val="95000"/>
                    <a:lumOff val="5000"/>
                  </a:schemeClr>
                </a:solidFill>
              </a:rPr>
              <a:t>这里输入简单文字概述简</a:t>
            </a:r>
          </a:p>
          <a:p>
            <a:pPr>
              <a:lnSpc>
                <a:spcPct val="150000"/>
              </a:lnSpc>
            </a:pPr>
            <a:r>
              <a:rPr altLang="en-US" lang="zh-CN" sz="1200">
                <a:solidFill>
                  <a:schemeClr val="tx1">
                    <a:lumMod val="95000"/>
                    <a:lumOff val="5000"/>
                  </a:schemeClr>
                </a:solidFill>
              </a:rPr>
              <a:t>单的文字概述。这里输入</a:t>
            </a:r>
          </a:p>
        </p:txBody>
      </p:sp>
      <p:sp>
        <p:nvSpPr>
          <p:cNvPr id="20" name="矩形 19"/>
          <p:cNvSpPr/>
          <p:nvPr/>
        </p:nvSpPr>
        <p:spPr>
          <a:xfrm>
            <a:off x="3719506" y="2229259"/>
            <a:ext cx="1564768"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rPr>
              <a:t>这里填写小标题</a:t>
            </a:r>
          </a:p>
        </p:txBody>
      </p:sp>
      <p:sp>
        <p:nvSpPr>
          <p:cNvPr id="25" name="矩形 24"/>
          <p:cNvSpPr/>
          <p:nvPr/>
        </p:nvSpPr>
        <p:spPr>
          <a:xfrm flipH="1">
            <a:off x="6501626" y="2539374"/>
            <a:ext cx="1946114" cy="94485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rPr>
              <a:t>这里输入简单的文字概述</a:t>
            </a:r>
          </a:p>
          <a:p>
            <a:pPr>
              <a:lnSpc>
                <a:spcPct val="150000"/>
              </a:lnSpc>
            </a:pPr>
            <a:r>
              <a:rPr altLang="en-US" lang="zh-CN" sz="1200">
                <a:solidFill>
                  <a:schemeClr val="tx1">
                    <a:lumMod val="95000"/>
                    <a:lumOff val="5000"/>
                  </a:schemeClr>
                </a:solidFill>
              </a:rPr>
              <a:t>这里输入简单文字概述简</a:t>
            </a:r>
          </a:p>
          <a:p>
            <a:pPr>
              <a:lnSpc>
                <a:spcPct val="150000"/>
              </a:lnSpc>
            </a:pPr>
            <a:r>
              <a:rPr altLang="en-US" lang="zh-CN" sz="1200">
                <a:solidFill>
                  <a:schemeClr val="tx1">
                    <a:lumMod val="95000"/>
                    <a:lumOff val="5000"/>
                  </a:schemeClr>
                </a:solidFill>
              </a:rPr>
              <a:t>单的文字概述。这里输入</a:t>
            </a:r>
          </a:p>
        </p:txBody>
      </p:sp>
      <p:sp>
        <p:nvSpPr>
          <p:cNvPr id="26" name="矩形 25"/>
          <p:cNvSpPr/>
          <p:nvPr/>
        </p:nvSpPr>
        <p:spPr>
          <a:xfrm>
            <a:off x="6737059" y="2214318"/>
            <a:ext cx="1564768"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rPr>
              <a:t>这里填写小标题</a:t>
            </a:r>
          </a:p>
        </p:txBody>
      </p:sp>
      <p:sp>
        <p:nvSpPr>
          <p:cNvPr id="27" name="矩形 26"/>
          <p:cNvSpPr/>
          <p:nvPr/>
        </p:nvSpPr>
        <p:spPr>
          <a:xfrm flipH="1">
            <a:off x="5510003" y="4124947"/>
            <a:ext cx="2653649" cy="67053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a:t>
            </a:r>
          </a:p>
        </p:txBody>
      </p:sp>
      <p:sp>
        <p:nvSpPr>
          <p:cNvPr id="28" name="矩形 27"/>
          <p:cNvSpPr/>
          <p:nvPr/>
        </p:nvSpPr>
        <p:spPr>
          <a:xfrm>
            <a:off x="5722949" y="3719055"/>
            <a:ext cx="1564768"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400">
                <a:solidFill>
                  <a:schemeClr val="bg1">
                    <a:lumMod val="95000"/>
                  </a:schemeClr>
                </a:solidFill>
                <a:latin charset="-122" panose="020b0503020204020204" pitchFamily="34" typeface="微软雅黑"/>
                <a:ea charset="-122" panose="020b0503020204020204" pitchFamily="34" typeface="微软雅黑"/>
              </a:rPr>
              <a:t>这里填写小标题</a:t>
            </a:r>
          </a:p>
        </p:txBody>
      </p:sp>
      <p:sp>
        <p:nvSpPr>
          <p:cNvPr id="24"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下一年度工作计划</a:t>
            </a:r>
          </a:p>
        </p:txBody>
      </p:sp>
      <p:sp>
        <p:nvSpPr>
          <p:cNvPr id="3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fill="hold" id="7"/>
                                        <p:tgtEl>
                                          <p:spTgt spid="32"/>
                                        </p:tgtEl>
                                        <p:attrNameLst>
                                          <p:attrName>ppt_x</p:attrName>
                                        </p:attrNameLst>
                                      </p:cBhvr>
                                      <p:tavLst>
                                        <p:tav tm="0">
                                          <p:val>
                                            <p:strVal val="1+#ppt_w/2"/>
                                          </p:val>
                                        </p:tav>
                                        <p:tav tm="100000">
                                          <p:val>
                                            <p:strVal val="#ppt_x"/>
                                          </p:val>
                                        </p:tav>
                                      </p:tavLst>
                                    </p:anim>
                                    <p:anim calcmode="lin" valueType="num">
                                      <p:cBhvr additive="base">
                                        <p:cTn dur="500" fill="hold" id="8"/>
                                        <p:tgtEl>
                                          <p:spTgt spid="3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500" fill="hold" id="11"/>
                                        <p:tgtEl>
                                          <p:spTgt spid="33"/>
                                        </p:tgtEl>
                                        <p:attrNameLst>
                                          <p:attrName>ppt_x</p:attrName>
                                        </p:attrNameLst>
                                      </p:cBhvr>
                                      <p:tavLst>
                                        <p:tav tm="0">
                                          <p:val>
                                            <p:strVal val="0-#ppt_w/2"/>
                                          </p:val>
                                        </p:tav>
                                        <p:tav tm="100000">
                                          <p:val>
                                            <p:strVal val="#ppt_x"/>
                                          </p:val>
                                        </p:tav>
                                      </p:tavLst>
                                    </p:anim>
                                    <p:anim calcmode="lin" valueType="num">
                                      <p:cBhvr additive="base">
                                        <p:cTn dur="500" fill="hold" id="12"/>
                                        <p:tgtEl>
                                          <p:spTgt spid="3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4"/>
                                        </p:tgtEl>
                                        <p:attrNameLst>
                                          <p:attrName>style.visibility</p:attrName>
                                        </p:attrNameLst>
                                      </p:cBhvr>
                                      <p:to>
                                        <p:strVal val="visible"/>
                                      </p:to>
                                    </p:set>
                                    <p:animEffect filter="fade" transition="in">
                                      <p:cBhvr>
                                        <p:cTn dur="1000" id="16"/>
                                        <p:tgtEl>
                                          <p:spTgt spid="24"/>
                                        </p:tgtEl>
                                      </p:cBhvr>
                                    </p:animEffect>
                                    <p:anim calcmode="lin" valueType="num">
                                      <p:cBhvr>
                                        <p:cTn dur="1000" fill="hold" id="17"/>
                                        <p:tgtEl>
                                          <p:spTgt spid="24"/>
                                        </p:tgtEl>
                                        <p:attrNameLst>
                                          <p:attrName>ppt_x</p:attrName>
                                        </p:attrNameLst>
                                      </p:cBhvr>
                                      <p:tavLst>
                                        <p:tav tm="0">
                                          <p:val>
                                            <p:strVal val="#ppt_x"/>
                                          </p:val>
                                        </p:tav>
                                        <p:tav tm="100000">
                                          <p:val>
                                            <p:strVal val="#ppt_x"/>
                                          </p:val>
                                        </p:tav>
                                      </p:tavLst>
                                    </p:anim>
                                    <p:anim calcmode="lin" valueType="num">
                                      <p:cBhvr>
                                        <p:cTn dur="1000" fill="hold" id="18"/>
                                        <p:tgtEl>
                                          <p:spTgt spid="2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6"/>
                                        </p:tgtEl>
                                        <p:attrNameLst>
                                          <p:attrName>style.visibility</p:attrName>
                                        </p:attrNameLst>
                                      </p:cBhvr>
                                      <p:to>
                                        <p:strVal val="visible"/>
                                      </p:to>
                                    </p:set>
                                    <p:animEffect filter="wipe(left)" transition="in">
                                      <p:cBhvr>
                                        <p:cTn dur="500" id="22"/>
                                        <p:tgtEl>
                                          <p:spTgt spid="6"/>
                                        </p:tgtEl>
                                      </p:cBhvr>
                                    </p:animEffect>
                                  </p:childTnLst>
                                </p:cTn>
                              </p:par>
                            </p:childTnLst>
                          </p:cTn>
                        </p:par>
                        <p:par>
                          <p:cTn fill="hold" id="23" nodeType="afterGroup">
                            <p:stCondLst>
                              <p:cond delay="2000"/>
                            </p:stCondLst>
                            <p:childTnLst>
                              <p:par>
                                <p:cTn fill="hold" grpId="0" id="24" nodeType="afterEffect" presetClass="entr" presetID="15" presetSubtype="0">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p:cTn dur="1000" fill="hold" id="26"/>
                                        <p:tgtEl>
                                          <p:spTgt spid="9"/>
                                        </p:tgtEl>
                                        <p:attrNameLst>
                                          <p:attrName>ppt_w</p:attrName>
                                        </p:attrNameLst>
                                      </p:cBhvr>
                                      <p:tavLst>
                                        <p:tav tm="0">
                                          <p:val>
                                            <p:fltVal val="0"/>
                                          </p:val>
                                        </p:tav>
                                        <p:tav tm="100000">
                                          <p:val>
                                            <p:strVal val="#ppt_w"/>
                                          </p:val>
                                        </p:tav>
                                      </p:tavLst>
                                    </p:anim>
                                    <p:anim calcmode="lin" valueType="num">
                                      <p:cBhvr>
                                        <p:cTn dur="1000" fill="hold" id="27"/>
                                        <p:tgtEl>
                                          <p:spTgt spid="9"/>
                                        </p:tgtEl>
                                        <p:attrNameLst>
                                          <p:attrName>ppt_h</p:attrName>
                                        </p:attrNameLst>
                                      </p:cBhvr>
                                      <p:tavLst>
                                        <p:tav tm="0">
                                          <p:val>
                                            <p:fltVal val="0"/>
                                          </p:val>
                                        </p:tav>
                                        <p:tav tm="100000">
                                          <p:val>
                                            <p:strVal val="#ppt_h"/>
                                          </p:val>
                                        </p:tav>
                                      </p:tavLst>
                                    </p:anim>
                                    <p:anim calcmode="lin" valueType="num">
                                      <p:cBhvr>
                                        <p:cTn dur="1000" fill="hold" id="28"/>
                                        <p:tgtEl>
                                          <p:spTgt spid="9"/>
                                        </p:tgtEl>
                                        <p:attrNameLst>
                                          <p:attrName>ppt_x</p:attrName>
                                        </p:attrNameLst>
                                      </p:cBhvr>
                                      <p:tavLst>
                                        <p:tav fmla="#ppt_x+(cos(-2*pi*(1-$))*-#ppt_x-sin(-2*pi*(1-$))*(1-#ppt_y))*(1-$)" tm="0">
                                          <p:val>
                                            <p:fltVal val="0"/>
                                          </p:val>
                                        </p:tav>
                                        <p:tav tm="100000">
                                          <p:val>
                                            <p:fltVal val="1"/>
                                          </p:val>
                                        </p:tav>
                                      </p:tavLst>
                                    </p:anim>
                                    <p:anim calcmode="lin" valueType="num">
                                      <p:cBhvr>
                                        <p:cTn dur="1000" fill="hold" id="29"/>
                                        <p:tgtEl>
                                          <p:spTgt spid="9"/>
                                        </p:tgtEl>
                                        <p:attrNameLst>
                                          <p:attrName>ppt_y</p:attrName>
                                        </p:attrNameLst>
                                      </p:cBhvr>
                                      <p:tavLst>
                                        <p:tav fmla="#ppt_y+(sin(-2*pi*(1-$))*-#ppt_x+cos(-2*pi*(1-$))*(1-#ppt_y))*(1-$)" tm="0">
                                          <p:val>
                                            <p:fltVal val="0"/>
                                          </p:val>
                                        </p:tav>
                                        <p:tav tm="100000">
                                          <p:val>
                                            <p:fltVal val="1"/>
                                          </p:val>
                                        </p:tav>
                                      </p:tavLst>
                                    </p:anim>
                                  </p:childTnLst>
                                </p:cTn>
                              </p:par>
                            </p:childTnLst>
                          </p:cTn>
                        </p:par>
                        <p:par>
                          <p:cTn fill="hold" id="30" nodeType="afterGroup">
                            <p:stCondLst>
                              <p:cond delay="3000"/>
                            </p:stCondLst>
                            <p:childTnLst>
                              <p:par>
                                <p:cTn fill="hold" grpId="0" id="31" nodeType="afterEffect" presetClass="entr" presetID="15" presetSubtype="0">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p:cTn dur="1000" fill="hold" id="33"/>
                                        <p:tgtEl>
                                          <p:spTgt spid="7"/>
                                        </p:tgtEl>
                                        <p:attrNameLst>
                                          <p:attrName>ppt_w</p:attrName>
                                        </p:attrNameLst>
                                      </p:cBhvr>
                                      <p:tavLst>
                                        <p:tav tm="0">
                                          <p:val>
                                            <p:fltVal val="0"/>
                                          </p:val>
                                        </p:tav>
                                        <p:tav tm="100000">
                                          <p:val>
                                            <p:strVal val="#ppt_w"/>
                                          </p:val>
                                        </p:tav>
                                      </p:tavLst>
                                    </p:anim>
                                    <p:anim calcmode="lin" valueType="num">
                                      <p:cBhvr>
                                        <p:cTn dur="1000" fill="hold" id="34"/>
                                        <p:tgtEl>
                                          <p:spTgt spid="7"/>
                                        </p:tgtEl>
                                        <p:attrNameLst>
                                          <p:attrName>ppt_h</p:attrName>
                                        </p:attrNameLst>
                                      </p:cBhvr>
                                      <p:tavLst>
                                        <p:tav tm="0">
                                          <p:val>
                                            <p:fltVal val="0"/>
                                          </p:val>
                                        </p:tav>
                                        <p:tav tm="100000">
                                          <p:val>
                                            <p:strVal val="#ppt_h"/>
                                          </p:val>
                                        </p:tav>
                                      </p:tavLst>
                                    </p:anim>
                                    <p:anim calcmode="lin" valueType="num">
                                      <p:cBhvr>
                                        <p:cTn dur="1000" fill="hold" id="35"/>
                                        <p:tgtEl>
                                          <p:spTgt spid="7"/>
                                        </p:tgtEl>
                                        <p:attrNameLst>
                                          <p:attrName>ppt_x</p:attrName>
                                        </p:attrNameLst>
                                      </p:cBhvr>
                                      <p:tavLst>
                                        <p:tav fmla="#ppt_x+(cos(-2*pi*(1-$))*-#ppt_x-sin(-2*pi*(1-$))*(1-#ppt_y))*(1-$)" tm="0">
                                          <p:val>
                                            <p:fltVal val="0"/>
                                          </p:val>
                                        </p:tav>
                                        <p:tav tm="100000">
                                          <p:val>
                                            <p:fltVal val="1"/>
                                          </p:val>
                                        </p:tav>
                                      </p:tavLst>
                                    </p:anim>
                                    <p:anim calcmode="lin" valueType="num">
                                      <p:cBhvr>
                                        <p:cTn dur="1000" fill="hold" id="36"/>
                                        <p:tgtEl>
                                          <p:spTgt spid="7"/>
                                        </p:tgtEl>
                                        <p:attrNameLst>
                                          <p:attrName>ppt_y</p:attrName>
                                        </p:attrNameLst>
                                      </p:cBhvr>
                                      <p:tavLst>
                                        <p:tav fmla="#ppt_y+(sin(-2*pi*(1-$))*-#ppt_x+cos(-2*pi*(1-$))*(1-#ppt_y))*(1-$)" tm="0">
                                          <p:val>
                                            <p:fltVal val="0"/>
                                          </p:val>
                                        </p:tav>
                                        <p:tav tm="100000">
                                          <p:val>
                                            <p:fltVal val="1"/>
                                          </p:val>
                                        </p:tav>
                                      </p:tavLst>
                                    </p:anim>
                                  </p:childTnLst>
                                </p:cTn>
                              </p:par>
                            </p:childTnLst>
                          </p:cTn>
                        </p:par>
                        <p:par>
                          <p:cTn fill="hold" id="37" nodeType="afterGroup">
                            <p:stCondLst>
                              <p:cond delay="4000"/>
                            </p:stCondLst>
                            <p:childTnLst>
                              <p:par>
                                <p:cTn fill="hold" grpId="0" id="38" nodeType="afterEffect" presetClass="entr" presetID="15" presetSubtype="0">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p:cTn dur="1000" fill="hold" id="40"/>
                                        <p:tgtEl>
                                          <p:spTgt spid="8"/>
                                        </p:tgtEl>
                                        <p:attrNameLst>
                                          <p:attrName>ppt_w</p:attrName>
                                        </p:attrNameLst>
                                      </p:cBhvr>
                                      <p:tavLst>
                                        <p:tav tm="0">
                                          <p:val>
                                            <p:fltVal val="0"/>
                                          </p:val>
                                        </p:tav>
                                        <p:tav tm="100000">
                                          <p:val>
                                            <p:strVal val="#ppt_w"/>
                                          </p:val>
                                        </p:tav>
                                      </p:tavLst>
                                    </p:anim>
                                    <p:anim calcmode="lin" valueType="num">
                                      <p:cBhvr>
                                        <p:cTn dur="1000" fill="hold" id="41"/>
                                        <p:tgtEl>
                                          <p:spTgt spid="8"/>
                                        </p:tgtEl>
                                        <p:attrNameLst>
                                          <p:attrName>ppt_h</p:attrName>
                                        </p:attrNameLst>
                                      </p:cBhvr>
                                      <p:tavLst>
                                        <p:tav tm="0">
                                          <p:val>
                                            <p:fltVal val="0"/>
                                          </p:val>
                                        </p:tav>
                                        <p:tav tm="100000">
                                          <p:val>
                                            <p:strVal val="#ppt_h"/>
                                          </p:val>
                                        </p:tav>
                                      </p:tavLst>
                                    </p:anim>
                                    <p:anim calcmode="lin" valueType="num">
                                      <p:cBhvr>
                                        <p:cTn dur="1000" fill="hold" id="42"/>
                                        <p:tgtEl>
                                          <p:spTgt spid="8"/>
                                        </p:tgtEl>
                                        <p:attrNameLst>
                                          <p:attrName>ppt_x</p:attrName>
                                        </p:attrNameLst>
                                      </p:cBhvr>
                                      <p:tavLst>
                                        <p:tav fmla="#ppt_x+(cos(-2*pi*(1-$))*-#ppt_x-sin(-2*pi*(1-$))*(1-#ppt_y))*(1-$)" tm="0">
                                          <p:val>
                                            <p:fltVal val="0"/>
                                          </p:val>
                                        </p:tav>
                                        <p:tav tm="100000">
                                          <p:val>
                                            <p:fltVal val="1"/>
                                          </p:val>
                                        </p:tav>
                                      </p:tavLst>
                                    </p:anim>
                                    <p:anim calcmode="lin" valueType="num">
                                      <p:cBhvr>
                                        <p:cTn dur="1000" fill="hold" id="43"/>
                                        <p:tgtEl>
                                          <p:spTgt spid="8"/>
                                        </p:tgtEl>
                                        <p:attrNameLst>
                                          <p:attrName>ppt_y</p:attrName>
                                        </p:attrNameLst>
                                      </p:cBhvr>
                                      <p:tavLst>
                                        <p:tav fmla="#ppt_y+(sin(-2*pi*(1-$))*-#ppt_x+cos(-2*pi*(1-$))*(1-#ppt_y))*(1-$)" tm="0">
                                          <p:val>
                                            <p:fltVal val="0"/>
                                          </p:val>
                                        </p:tav>
                                        <p:tav tm="100000">
                                          <p:val>
                                            <p:fltVal val="1"/>
                                          </p:val>
                                        </p:tav>
                                      </p:tavLst>
                                    </p:anim>
                                  </p:childTnLst>
                                </p:cTn>
                              </p:par>
                            </p:childTnLst>
                          </p:cTn>
                        </p:par>
                        <p:par>
                          <p:cTn fill="hold" id="44" nodeType="afterGroup">
                            <p:stCondLst>
                              <p:cond delay="5000"/>
                            </p:stCondLst>
                            <p:childTnLst>
                              <p:par>
                                <p:cTn fill="hold" grpId="0" id="45" nodeType="afterEffect" presetClass="entr" presetID="42"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1000" id="47"/>
                                        <p:tgtEl>
                                          <p:spTgt spid="14"/>
                                        </p:tgtEl>
                                      </p:cBhvr>
                                    </p:animEffect>
                                    <p:anim calcmode="lin" valueType="num">
                                      <p:cBhvr>
                                        <p:cTn dur="1000" fill="hold" id="48"/>
                                        <p:tgtEl>
                                          <p:spTgt spid="14"/>
                                        </p:tgtEl>
                                        <p:attrNameLst>
                                          <p:attrName>ppt_x</p:attrName>
                                        </p:attrNameLst>
                                      </p:cBhvr>
                                      <p:tavLst>
                                        <p:tav tm="0">
                                          <p:val>
                                            <p:strVal val="#ppt_x"/>
                                          </p:val>
                                        </p:tav>
                                        <p:tav tm="100000">
                                          <p:val>
                                            <p:strVal val="#ppt_x"/>
                                          </p:val>
                                        </p:tav>
                                      </p:tavLst>
                                    </p:anim>
                                    <p:anim calcmode="lin" valueType="num">
                                      <p:cBhvr>
                                        <p:cTn dur="1000" fill="hold" id="49"/>
                                        <p:tgtEl>
                                          <p:spTgt spid="1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6000"/>
                            </p:stCondLst>
                            <p:childTnLst>
                              <p:par>
                                <p:cTn fill="hold" grpId="0" id="51" nodeType="afterEffect" presetClass="entr" presetID="42" presetSubtype="0">
                                  <p:stCondLst>
                                    <p:cond delay="0"/>
                                  </p:stCondLst>
                                  <p:childTnLst>
                                    <p:set>
                                      <p:cBhvr>
                                        <p:cTn dur="1" fill="hold" id="52">
                                          <p:stCondLst>
                                            <p:cond delay="0"/>
                                          </p:stCondLst>
                                        </p:cTn>
                                        <p:tgtEl>
                                          <p:spTgt spid="15"/>
                                        </p:tgtEl>
                                        <p:attrNameLst>
                                          <p:attrName>style.visibility</p:attrName>
                                        </p:attrNameLst>
                                      </p:cBhvr>
                                      <p:to>
                                        <p:strVal val="visible"/>
                                      </p:to>
                                    </p:set>
                                    <p:animEffect filter="fade" transition="in">
                                      <p:cBhvr>
                                        <p:cTn dur="1000" id="53"/>
                                        <p:tgtEl>
                                          <p:spTgt spid="15"/>
                                        </p:tgtEl>
                                      </p:cBhvr>
                                    </p:animEffect>
                                    <p:anim calcmode="lin" valueType="num">
                                      <p:cBhvr>
                                        <p:cTn dur="1000" fill="hold" id="54"/>
                                        <p:tgtEl>
                                          <p:spTgt spid="15"/>
                                        </p:tgtEl>
                                        <p:attrNameLst>
                                          <p:attrName>ppt_x</p:attrName>
                                        </p:attrNameLst>
                                      </p:cBhvr>
                                      <p:tavLst>
                                        <p:tav tm="0">
                                          <p:val>
                                            <p:strVal val="#ppt_x"/>
                                          </p:val>
                                        </p:tav>
                                        <p:tav tm="100000">
                                          <p:val>
                                            <p:strVal val="#ppt_x"/>
                                          </p:val>
                                        </p:tav>
                                      </p:tavLst>
                                    </p:anim>
                                    <p:anim calcmode="lin" valueType="num">
                                      <p:cBhvr>
                                        <p:cTn dur="1000" fill="hold" id="55"/>
                                        <p:tgtEl>
                                          <p:spTgt spid="15"/>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7000"/>
                            </p:stCondLst>
                            <p:childTnLst>
                              <p:par>
                                <p:cTn fill="hold" grpId="0" id="57" nodeType="afterEffect" presetClass="entr" presetID="42" presetSubtype="0">
                                  <p:stCondLst>
                                    <p:cond delay="0"/>
                                  </p:stCondLst>
                                  <p:childTnLst>
                                    <p:set>
                                      <p:cBhvr>
                                        <p:cTn dur="1" fill="hold" id="58">
                                          <p:stCondLst>
                                            <p:cond delay="0"/>
                                          </p:stCondLst>
                                        </p:cTn>
                                        <p:tgtEl>
                                          <p:spTgt spid="16"/>
                                        </p:tgtEl>
                                        <p:attrNameLst>
                                          <p:attrName>style.visibility</p:attrName>
                                        </p:attrNameLst>
                                      </p:cBhvr>
                                      <p:to>
                                        <p:strVal val="visible"/>
                                      </p:to>
                                    </p:set>
                                    <p:animEffect filter="fade" transition="in">
                                      <p:cBhvr>
                                        <p:cTn dur="1000" id="59"/>
                                        <p:tgtEl>
                                          <p:spTgt spid="16"/>
                                        </p:tgtEl>
                                      </p:cBhvr>
                                    </p:animEffect>
                                    <p:anim calcmode="lin" valueType="num">
                                      <p:cBhvr>
                                        <p:cTn dur="1000" fill="hold" id="60"/>
                                        <p:tgtEl>
                                          <p:spTgt spid="16"/>
                                        </p:tgtEl>
                                        <p:attrNameLst>
                                          <p:attrName>ppt_x</p:attrName>
                                        </p:attrNameLst>
                                      </p:cBhvr>
                                      <p:tavLst>
                                        <p:tav tm="0">
                                          <p:val>
                                            <p:strVal val="#ppt_x"/>
                                          </p:val>
                                        </p:tav>
                                        <p:tav tm="100000">
                                          <p:val>
                                            <p:strVal val="#ppt_x"/>
                                          </p:val>
                                        </p:tav>
                                      </p:tavLst>
                                    </p:anim>
                                    <p:anim calcmode="lin" valueType="num">
                                      <p:cBhvr>
                                        <p:cTn dur="1000" fill="hold" id="61"/>
                                        <p:tgtEl>
                                          <p:spTgt spid="16"/>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8000"/>
                            </p:stCondLst>
                            <p:childTnLst>
                              <p:par>
                                <p:cTn fill="hold" grpId="0" id="63" nodeType="afterEffect" presetClass="entr" presetID="10" presetSubtype="0">
                                  <p:stCondLst>
                                    <p:cond delay="0"/>
                                  </p:stCondLst>
                                  <p:childTnLst>
                                    <p:set>
                                      <p:cBhvr>
                                        <p:cTn dur="1" fill="hold" id="64">
                                          <p:stCondLst>
                                            <p:cond delay="0"/>
                                          </p:stCondLst>
                                        </p:cTn>
                                        <p:tgtEl>
                                          <p:spTgt spid="18"/>
                                        </p:tgtEl>
                                        <p:attrNameLst>
                                          <p:attrName>style.visibility</p:attrName>
                                        </p:attrNameLst>
                                      </p:cBhvr>
                                      <p:to>
                                        <p:strVal val="visible"/>
                                      </p:to>
                                    </p:set>
                                    <p:animEffect filter="fade" transition="in">
                                      <p:cBhvr>
                                        <p:cTn dur="350" id="65"/>
                                        <p:tgtEl>
                                          <p:spTgt spid="18"/>
                                        </p:tgtEl>
                                      </p:cBhvr>
                                    </p:animEffect>
                                  </p:childTnLst>
                                </p:cTn>
                              </p:par>
                              <p:par>
                                <p:cTn fill="hold" grpId="1" id="66" nodeType="withEffect" presetClass="emph" presetID="26" presetSubtype="0">
                                  <p:stCondLst>
                                    <p:cond delay="0"/>
                                  </p:stCondLst>
                                  <p:childTnLst>
                                    <p:animEffect filter="fade" transition="out">
                                      <p:cBhvr>
                                        <p:cTn dur="400" id="67" tmFilter="0, 0; .2, .5; .8, .5; 1, 0"/>
                                        <p:tgtEl>
                                          <p:spTgt spid="18"/>
                                        </p:tgtEl>
                                      </p:cBhvr>
                                    </p:animEffect>
                                    <p:animScale>
                                      <p:cBhvr>
                                        <p:cTn autoRev="1" dur="200" fill="hold" id="68"/>
                                        <p:tgtEl>
                                          <p:spTgt spid="18"/>
                                        </p:tgtEl>
                                      </p:cBhvr>
                                      <p:by x="105000" y="105000"/>
                                    </p:animScale>
                                  </p:childTnLst>
                                </p:cTn>
                              </p:par>
                            </p:childTnLst>
                          </p:cTn>
                        </p:par>
                        <p:par>
                          <p:cTn fill="hold" id="69" nodeType="afterGroup">
                            <p:stCondLst>
                              <p:cond delay="8400"/>
                            </p:stCondLst>
                            <p:childTnLst>
                              <p:par>
                                <p:cTn fill="hold" grpId="0" id="70" nodeType="afterEffect" presetClass="entr" presetID="10" presetSubtype="0">
                                  <p:stCondLst>
                                    <p:cond delay="0"/>
                                  </p:stCondLst>
                                  <p:childTnLst>
                                    <p:set>
                                      <p:cBhvr>
                                        <p:cTn dur="1" fill="hold" id="71">
                                          <p:stCondLst>
                                            <p:cond delay="0"/>
                                          </p:stCondLst>
                                        </p:cTn>
                                        <p:tgtEl>
                                          <p:spTgt spid="17"/>
                                        </p:tgtEl>
                                        <p:attrNameLst>
                                          <p:attrName>style.visibility</p:attrName>
                                        </p:attrNameLst>
                                      </p:cBhvr>
                                      <p:to>
                                        <p:strVal val="visible"/>
                                      </p:to>
                                    </p:set>
                                    <p:animEffect filter="fade" transition="in">
                                      <p:cBhvr>
                                        <p:cTn dur="500" id="72"/>
                                        <p:tgtEl>
                                          <p:spTgt spid="17"/>
                                        </p:tgtEl>
                                      </p:cBhvr>
                                    </p:animEffect>
                                  </p:childTnLst>
                                </p:cTn>
                              </p:par>
                            </p:childTnLst>
                          </p:cTn>
                        </p:par>
                        <p:par>
                          <p:cTn fill="hold" id="73" nodeType="afterGroup">
                            <p:stCondLst>
                              <p:cond delay="8900"/>
                            </p:stCondLst>
                            <p:childTnLst>
                              <p:par>
                                <p:cTn fill="hold" grpId="0" id="74" nodeType="afterEffect" presetClass="entr" presetID="10" presetSubtype="0">
                                  <p:stCondLst>
                                    <p:cond delay="0"/>
                                  </p:stCondLst>
                                  <p:childTnLst>
                                    <p:set>
                                      <p:cBhvr>
                                        <p:cTn dur="1" fill="hold" id="75">
                                          <p:stCondLst>
                                            <p:cond delay="0"/>
                                          </p:stCondLst>
                                        </p:cTn>
                                        <p:tgtEl>
                                          <p:spTgt spid="20"/>
                                        </p:tgtEl>
                                        <p:attrNameLst>
                                          <p:attrName>style.visibility</p:attrName>
                                        </p:attrNameLst>
                                      </p:cBhvr>
                                      <p:to>
                                        <p:strVal val="visible"/>
                                      </p:to>
                                    </p:set>
                                    <p:animEffect filter="fade" transition="in">
                                      <p:cBhvr>
                                        <p:cTn dur="350" id="76"/>
                                        <p:tgtEl>
                                          <p:spTgt spid="20"/>
                                        </p:tgtEl>
                                      </p:cBhvr>
                                    </p:animEffect>
                                  </p:childTnLst>
                                </p:cTn>
                              </p:par>
                              <p:par>
                                <p:cTn fill="hold" grpId="1" id="77" nodeType="withEffect" presetClass="emph" presetID="26" presetSubtype="0">
                                  <p:stCondLst>
                                    <p:cond delay="0"/>
                                  </p:stCondLst>
                                  <p:childTnLst>
                                    <p:animEffect filter="fade" transition="out">
                                      <p:cBhvr>
                                        <p:cTn dur="400" id="78" tmFilter="0, 0; .2, .5; .8, .5; 1, 0"/>
                                        <p:tgtEl>
                                          <p:spTgt spid="20"/>
                                        </p:tgtEl>
                                      </p:cBhvr>
                                    </p:animEffect>
                                    <p:animScale>
                                      <p:cBhvr>
                                        <p:cTn autoRev="1" dur="200" fill="hold" id="79"/>
                                        <p:tgtEl>
                                          <p:spTgt spid="20"/>
                                        </p:tgtEl>
                                      </p:cBhvr>
                                      <p:by x="105000" y="105000"/>
                                    </p:animScale>
                                  </p:childTnLst>
                                </p:cTn>
                              </p:par>
                            </p:childTnLst>
                          </p:cTn>
                        </p:par>
                        <p:par>
                          <p:cTn fill="hold" id="80" nodeType="afterGroup">
                            <p:stCondLst>
                              <p:cond delay="9300"/>
                            </p:stCondLst>
                            <p:childTnLst>
                              <p:par>
                                <p:cTn fill="hold" grpId="0" id="81" nodeType="afterEffect" presetClass="entr" presetID="10" presetSubtype="0">
                                  <p:stCondLst>
                                    <p:cond delay="0"/>
                                  </p:stCondLst>
                                  <p:childTnLst>
                                    <p:set>
                                      <p:cBhvr>
                                        <p:cTn dur="1" fill="hold" id="82">
                                          <p:stCondLst>
                                            <p:cond delay="0"/>
                                          </p:stCondLst>
                                        </p:cTn>
                                        <p:tgtEl>
                                          <p:spTgt spid="19"/>
                                        </p:tgtEl>
                                        <p:attrNameLst>
                                          <p:attrName>style.visibility</p:attrName>
                                        </p:attrNameLst>
                                      </p:cBhvr>
                                      <p:to>
                                        <p:strVal val="visible"/>
                                      </p:to>
                                    </p:set>
                                    <p:animEffect filter="fade" transition="in">
                                      <p:cBhvr>
                                        <p:cTn dur="500" id="83"/>
                                        <p:tgtEl>
                                          <p:spTgt spid="19"/>
                                        </p:tgtEl>
                                      </p:cBhvr>
                                    </p:animEffect>
                                  </p:childTnLst>
                                </p:cTn>
                              </p:par>
                            </p:childTnLst>
                          </p:cTn>
                        </p:par>
                        <p:par>
                          <p:cTn fill="hold" id="84" nodeType="afterGroup">
                            <p:stCondLst>
                              <p:cond delay="9800"/>
                            </p:stCondLst>
                            <p:childTnLst>
                              <p:par>
                                <p:cTn fill="hold" grpId="0" id="85" nodeType="afterEffect" presetClass="entr" presetID="10" presetSubtype="0">
                                  <p:stCondLst>
                                    <p:cond delay="0"/>
                                  </p:stCondLst>
                                  <p:childTnLst>
                                    <p:set>
                                      <p:cBhvr>
                                        <p:cTn dur="1" fill="hold" id="86">
                                          <p:stCondLst>
                                            <p:cond delay="0"/>
                                          </p:stCondLst>
                                        </p:cTn>
                                        <p:tgtEl>
                                          <p:spTgt spid="26"/>
                                        </p:tgtEl>
                                        <p:attrNameLst>
                                          <p:attrName>style.visibility</p:attrName>
                                        </p:attrNameLst>
                                      </p:cBhvr>
                                      <p:to>
                                        <p:strVal val="visible"/>
                                      </p:to>
                                    </p:set>
                                    <p:animEffect filter="fade" transition="in">
                                      <p:cBhvr>
                                        <p:cTn dur="350" id="87"/>
                                        <p:tgtEl>
                                          <p:spTgt spid="26"/>
                                        </p:tgtEl>
                                      </p:cBhvr>
                                    </p:animEffect>
                                  </p:childTnLst>
                                </p:cTn>
                              </p:par>
                              <p:par>
                                <p:cTn fill="hold" grpId="1" id="88" nodeType="withEffect" presetClass="emph" presetID="26" presetSubtype="0">
                                  <p:stCondLst>
                                    <p:cond delay="0"/>
                                  </p:stCondLst>
                                  <p:childTnLst>
                                    <p:animEffect filter="fade" transition="out">
                                      <p:cBhvr>
                                        <p:cTn dur="400" id="89" tmFilter="0, 0; .2, .5; .8, .5; 1, 0"/>
                                        <p:tgtEl>
                                          <p:spTgt spid="26"/>
                                        </p:tgtEl>
                                      </p:cBhvr>
                                    </p:animEffect>
                                    <p:animScale>
                                      <p:cBhvr>
                                        <p:cTn autoRev="1" dur="200" fill="hold" id="90"/>
                                        <p:tgtEl>
                                          <p:spTgt spid="26"/>
                                        </p:tgtEl>
                                      </p:cBhvr>
                                      <p:by x="105000" y="105000"/>
                                    </p:animScale>
                                  </p:childTnLst>
                                </p:cTn>
                              </p:par>
                            </p:childTnLst>
                          </p:cTn>
                        </p:par>
                        <p:par>
                          <p:cTn fill="hold" id="91" nodeType="afterGroup">
                            <p:stCondLst>
                              <p:cond delay="10200"/>
                            </p:stCondLst>
                            <p:childTnLst>
                              <p:par>
                                <p:cTn fill="hold" grpId="0" id="92" nodeType="afterEffect" presetClass="entr" presetID="10" presetSubtype="0">
                                  <p:stCondLst>
                                    <p:cond delay="0"/>
                                  </p:stCondLst>
                                  <p:childTnLst>
                                    <p:set>
                                      <p:cBhvr>
                                        <p:cTn dur="1" fill="hold" id="93">
                                          <p:stCondLst>
                                            <p:cond delay="0"/>
                                          </p:stCondLst>
                                        </p:cTn>
                                        <p:tgtEl>
                                          <p:spTgt spid="25"/>
                                        </p:tgtEl>
                                        <p:attrNameLst>
                                          <p:attrName>style.visibility</p:attrName>
                                        </p:attrNameLst>
                                      </p:cBhvr>
                                      <p:to>
                                        <p:strVal val="visible"/>
                                      </p:to>
                                    </p:set>
                                    <p:animEffect filter="fade" transition="in">
                                      <p:cBhvr>
                                        <p:cTn dur="500" id="94"/>
                                        <p:tgtEl>
                                          <p:spTgt spid="25"/>
                                        </p:tgtEl>
                                      </p:cBhvr>
                                    </p:animEffect>
                                  </p:childTnLst>
                                </p:cTn>
                              </p:par>
                            </p:childTnLst>
                          </p:cTn>
                        </p:par>
                        <p:par>
                          <p:cTn fill="hold" id="95" nodeType="afterGroup">
                            <p:stCondLst>
                              <p:cond delay="10700"/>
                            </p:stCondLst>
                            <p:childTnLst>
                              <p:par>
                                <p:cTn fill="hold" grpId="0" id="96" nodeType="afterEffect" presetClass="entr" presetID="15" presetSubtype="0">
                                  <p:stCondLst>
                                    <p:cond delay="0"/>
                                  </p:stCondLst>
                                  <p:childTnLst>
                                    <p:set>
                                      <p:cBhvr>
                                        <p:cTn dur="1" fill="hold" id="97">
                                          <p:stCondLst>
                                            <p:cond delay="0"/>
                                          </p:stCondLst>
                                        </p:cTn>
                                        <p:tgtEl>
                                          <p:spTgt spid="10"/>
                                        </p:tgtEl>
                                        <p:attrNameLst>
                                          <p:attrName>style.visibility</p:attrName>
                                        </p:attrNameLst>
                                      </p:cBhvr>
                                      <p:to>
                                        <p:strVal val="visible"/>
                                      </p:to>
                                    </p:set>
                                    <p:anim calcmode="lin" valueType="num">
                                      <p:cBhvr>
                                        <p:cTn dur="1000" fill="hold" id="98"/>
                                        <p:tgtEl>
                                          <p:spTgt spid="10"/>
                                        </p:tgtEl>
                                        <p:attrNameLst>
                                          <p:attrName>ppt_w</p:attrName>
                                        </p:attrNameLst>
                                      </p:cBhvr>
                                      <p:tavLst>
                                        <p:tav tm="0">
                                          <p:val>
                                            <p:fltVal val="0"/>
                                          </p:val>
                                        </p:tav>
                                        <p:tav tm="100000">
                                          <p:val>
                                            <p:strVal val="#ppt_w"/>
                                          </p:val>
                                        </p:tav>
                                      </p:tavLst>
                                    </p:anim>
                                    <p:anim calcmode="lin" valueType="num">
                                      <p:cBhvr>
                                        <p:cTn dur="1000" fill="hold" id="99"/>
                                        <p:tgtEl>
                                          <p:spTgt spid="10"/>
                                        </p:tgtEl>
                                        <p:attrNameLst>
                                          <p:attrName>ppt_h</p:attrName>
                                        </p:attrNameLst>
                                      </p:cBhvr>
                                      <p:tavLst>
                                        <p:tav tm="0">
                                          <p:val>
                                            <p:fltVal val="0"/>
                                          </p:val>
                                        </p:tav>
                                        <p:tav tm="100000">
                                          <p:val>
                                            <p:strVal val="#ppt_h"/>
                                          </p:val>
                                        </p:tav>
                                      </p:tavLst>
                                    </p:anim>
                                    <p:anim calcmode="lin" valueType="num">
                                      <p:cBhvr>
                                        <p:cTn dur="1000" fill="hold" id="100"/>
                                        <p:tgtEl>
                                          <p:spTgt spid="10"/>
                                        </p:tgtEl>
                                        <p:attrNameLst>
                                          <p:attrName>ppt_x</p:attrName>
                                        </p:attrNameLst>
                                      </p:cBhvr>
                                      <p:tavLst>
                                        <p:tav fmla="#ppt_x+(cos(-2*pi*(1-$))*-#ppt_x-sin(-2*pi*(1-$))*(1-#ppt_y))*(1-$)" tm="0">
                                          <p:val>
                                            <p:fltVal val="0"/>
                                          </p:val>
                                        </p:tav>
                                        <p:tav tm="100000">
                                          <p:val>
                                            <p:fltVal val="1"/>
                                          </p:val>
                                        </p:tav>
                                      </p:tavLst>
                                    </p:anim>
                                    <p:anim calcmode="lin" valueType="num">
                                      <p:cBhvr>
                                        <p:cTn dur="1000" fill="hold" id="101"/>
                                        <p:tgtEl>
                                          <p:spTgt spid="10"/>
                                        </p:tgtEl>
                                        <p:attrNameLst>
                                          <p:attrName>ppt_y</p:attrName>
                                        </p:attrNameLst>
                                      </p:cBhvr>
                                      <p:tavLst>
                                        <p:tav fmla="#ppt_y+(sin(-2*pi*(1-$))*-#ppt_x+cos(-2*pi*(1-$))*(1-#ppt_y))*(1-$)" tm="0">
                                          <p:val>
                                            <p:fltVal val="0"/>
                                          </p:val>
                                        </p:tav>
                                        <p:tav tm="100000">
                                          <p:val>
                                            <p:fltVal val="1"/>
                                          </p:val>
                                        </p:tav>
                                      </p:tavLst>
                                    </p:anim>
                                  </p:childTnLst>
                                </p:cTn>
                              </p:par>
                            </p:childTnLst>
                          </p:cTn>
                        </p:par>
                        <p:par>
                          <p:cTn fill="hold" id="102" nodeType="afterGroup">
                            <p:stCondLst>
                              <p:cond delay="11700"/>
                            </p:stCondLst>
                            <p:childTnLst>
                              <p:par>
                                <p:cTn fill="hold" id="103" nodeType="afterEffect" presetClass="entr" presetID="22" presetSubtype="1">
                                  <p:stCondLst>
                                    <p:cond delay="0"/>
                                  </p:stCondLst>
                                  <p:childTnLst>
                                    <p:set>
                                      <p:cBhvr>
                                        <p:cTn dur="1" fill="hold" id="104">
                                          <p:stCondLst>
                                            <p:cond delay="0"/>
                                          </p:stCondLst>
                                        </p:cTn>
                                        <p:tgtEl>
                                          <p:spTgt spid="11"/>
                                        </p:tgtEl>
                                        <p:attrNameLst>
                                          <p:attrName>style.visibility</p:attrName>
                                        </p:attrNameLst>
                                      </p:cBhvr>
                                      <p:to>
                                        <p:strVal val="visible"/>
                                      </p:to>
                                    </p:set>
                                    <p:animEffect filter="wipe(up)" transition="in">
                                      <p:cBhvr>
                                        <p:cTn dur="500" id="105"/>
                                        <p:tgtEl>
                                          <p:spTgt spid="11"/>
                                        </p:tgtEl>
                                      </p:cBhvr>
                                    </p:animEffect>
                                  </p:childTnLst>
                                </p:cTn>
                              </p:par>
                            </p:childTnLst>
                          </p:cTn>
                        </p:par>
                        <p:par>
                          <p:cTn fill="hold" id="106" nodeType="afterGroup">
                            <p:stCondLst>
                              <p:cond delay="12200"/>
                            </p:stCondLst>
                            <p:childTnLst>
                              <p:par>
                                <p:cTn fill="hold" id="107" nodeType="afterEffect" presetClass="entr" presetID="21" presetSubtype="4">
                                  <p:stCondLst>
                                    <p:cond delay="0"/>
                                  </p:stCondLst>
                                  <p:childTnLst>
                                    <p:set>
                                      <p:cBhvr>
                                        <p:cTn dur="1" fill="hold" id="108">
                                          <p:stCondLst>
                                            <p:cond delay="0"/>
                                          </p:stCondLst>
                                        </p:cTn>
                                        <p:tgtEl>
                                          <p:spTgt spid="12"/>
                                        </p:tgtEl>
                                        <p:attrNameLst>
                                          <p:attrName>style.visibility</p:attrName>
                                        </p:attrNameLst>
                                      </p:cBhvr>
                                      <p:to>
                                        <p:strVal val="visible"/>
                                      </p:to>
                                    </p:set>
                                    <p:animEffect filter="wheel(4)" transition="in">
                                      <p:cBhvr>
                                        <p:cTn dur="2000" id="109"/>
                                        <p:tgtEl>
                                          <p:spTgt spid="12"/>
                                        </p:tgtEl>
                                      </p:cBhvr>
                                    </p:animEffect>
                                  </p:childTnLst>
                                </p:cTn>
                              </p:par>
                            </p:childTnLst>
                          </p:cTn>
                        </p:par>
                        <p:par>
                          <p:cTn fill="hold" id="110" nodeType="afterGroup">
                            <p:stCondLst>
                              <p:cond delay="14200"/>
                            </p:stCondLst>
                            <p:childTnLst>
                              <p:par>
                                <p:cTn fill="hold" grpId="0" id="111" nodeType="afterEffect" presetClass="entr" presetID="16" presetSubtype="37">
                                  <p:stCondLst>
                                    <p:cond delay="0"/>
                                  </p:stCondLst>
                                  <p:childTnLst>
                                    <p:set>
                                      <p:cBhvr>
                                        <p:cTn dur="1" fill="hold" id="112">
                                          <p:stCondLst>
                                            <p:cond delay="0"/>
                                          </p:stCondLst>
                                        </p:cTn>
                                        <p:tgtEl>
                                          <p:spTgt spid="13"/>
                                        </p:tgtEl>
                                        <p:attrNameLst>
                                          <p:attrName>style.visibility</p:attrName>
                                        </p:attrNameLst>
                                      </p:cBhvr>
                                      <p:to>
                                        <p:strVal val="visible"/>
                                      </p:to>
                                    </p:set>
                                    <p:animEffect filter="barn(outVertical)" transition="in">
                                      <p:cBhvr>
                                        <p:cTn dur="500" id="113"/>
                                        <p:tgtEl>
                                          <p:spTgt spid="13"/>
                                        </p:tgtEl>
                                      </p:cBhvr>
                                    </p:animEffect>
                                  </p:childTnLst>
                                </p:cTn>
                              </p:par>
                            </p:childTnLst>
                          </p:cTn>
                        </p:par>
                        <p:par>
                          <p:cTn fill="hold" id="114" nodeType="afterGroup">
                            <p:stCondLst>
                              <p:cond delay="14700"/>
                            </p:stCondLst>
                            <p:childTnLst>
                              <p:par>
                                <p:cTn fill="hold" grpId="0" id="115" nodeType="afterEffect" presetClass="entr" presetID="10" presetSubtype="0">
                                  <p:stCondLst>
                                    <p:cond delay="0"/>
                                  </p:stCondLst>
                                  <p:childTnLst>
                                    <p:set>
                                      <p:cBhvr>
                                        <p:cTn dur="1" fill="hold" id="116">
                                          <p:stCondLst>
                                            <p:cond delay="0"/>
                                          </p:stCondLst>
                                        </p:cTn>
                                        <p:tgtEl>
                                          <p:spTgt spid="27"/>
                                        </p:tgtEl>
                                        <p:attrNameLst>
                                          <p:attrName>style.visibility</p:attrName>
                                        </p:attrNameLst>
                                      </p:cBhvr>
                                      <p:to>
                                        <p:strVal val="visible"/>
                                      </p:to>
                                    </p:set>
                                    <p:animEffect filter="fade" transition="in">
                                      <p:cBhvr>
                                        <p:cTn dur="500" id="117"/>
                                        <p:tgtEl>
                                          <p:spTgt spid="27"/>
                                        </p:tgtEl>
                                      </p:cBhvr>
                                    </p:animEffect>
                                  </p:childTnLst>
                                </p:cTn>
                              </p:par>
                            </p:childTnLst>
                          </p:cTn>
                        </p:par>
                        <p:par>
                          <p:cTn fill="hold" id="118" nodeType="afterGroup">
                            <p:stCondLst>
                              <p:cond delay="15200"/>
                            </p:stCondLst>
                            <p:childTnLst>
                              <p:par>
                                <p:cTn fill="hold" grpId="0" id="119" nodeType="afterEffect" presetClass="entr" presetID="10" presetSubtype="0">
                                  <p:stCondLst>
                                    <p:cond delay="0"/>
                                  </p:stCondLst>
                                  <p:childTnLst>
                                    <p:set>
                                      <p:cBhvr>
                                        <p:cTn dur="1" fill="hold" id="120">
                                          <p:stCondLst>
                                            <p:cond delay="0"/>
                                          </p:stCondLst>
                                        </p:cTn>
                                        <p:tgtEl>
                                          <p:spTgt spid="28"/>
                                        </p:tgtEl>
                                        <p:attrNameLst>
                                          <p:attrName>style.visibility</p:attrName>
                                        </p:attrNameLst>
                                      </p:cBhvr>
                                      <p:to>
                                        <p:strVal val="visible"/>
                                      </p:to>
                                    </p:set>
                                    <p:animEffect filter="fade" transition="in">
                                      <p:cBhvr>
                                        <p:cTn dur="350" id="121"/>
                                        <p:tgtEl>
                                          <p:spTgt spid="28"/>
                                        </p:tgtEl>
                                      </p:cBhvr>
                                    </p:animEffect>
                                  </p:childTnLst>
                                </p:cTn>
                              </p:par>
                              <p:par>
                                <p:cTn fill="hold" grpId="1" id="122" nodeType="withEffect" presetClass="emph" presetID="26" presetSubtype="0">
                                  <p:stCondLst>
                                    <p:cond delay="0"/>
                                  </p:stCondLst>
                                  <p:childTnLst>
                                    <p:animEffect filter="fade" transition="out">
                                      <p:cBhvr>
                                        <p:cTn dur="400" id="123" tmFilter="0, 0; .2, .5; .8, .5; 1, 0"/>
                                        <p:tgtEl>
                                          <p:spTgt spid="28"/>
                                        </p:tgtEl>
                                      </p:cBhvr>
                                    </p:animEffect>
                                    <p:animScale>
                                      <p:cBhvr>
                                        <p:cTn autoRev="1" dur="200" fill="hold" id="124"/>
                                        <p:tgtEl>
                                          <p:spTgt spid="2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3"/>
      <p:bldP grpId="0" spid="14"/>
      <p:bldP grpId="0" spid="15"/>
      <p:bldP grpId="0" spid="16"/>
      <p:bldP grpId="0" spid="17"/>
      <p:bldP grpId="0" spid="18"/>
      <p:bldP grpId="1" spid="18"/>
      <p:bldP grpId="0" spid="19"/>
      <p:bldP grpId="0" spid="20"/>
      <p:bldP grpId="1" spid="20"/>
      <p:bldP grpId="0" spid="25"/>
      <p:bldP grpId="0" spid="26"/>
      <p:bldP grpId="1" spid="26"/>
      <p:bldP grpId="0" spid="27"/>
      <p:bldP grpId="0" spid="28"/>
      <p:bldP grpId="1" spid="28"/>
      <p:bldP grpId="0" spid="24"/>
      <p:bldP grpId="0" spid="32"/>
      <p:bldP grpId="0" spid="33"/>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六边形 5"/>
          <p:cNvSpPr/>
          <p:nvPr/>
        </p:nvSpPr>
        <p:spPr>
          <a:xfrm rot="16200000">
            <a:off x="3927982" y="2351419"/>
            <a:ext cx="1142824" cy="1075598"/>
          </a:xfrm>
          <a:prstGeom prst="hexagon">
            <a:avLst/>
          </a:prstGeom>
          <a:solidFill>
            <a:srgbClr val="00B0F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pic>
        <p:nvPicPr>
          <p:cNvPr id="7" name="图片 6"/>
          <p:cNvPicPr>
            <a:picLocks noChangeAspect="1"/>
          </p:cNvPicPr>
          <p:nvPr/>
        </p:nvPicPr>
        <p:blipFill>
          <a:blip r:embed="rId3">
            <a:biLevel thresh="50000"/>
            <a:extLst>
              <a:ext uri="{BEBA8EAE-BF5A-486C-A8C5-ECC9F3942E4B}">
                <a14:imgProps>
                  <a14:imgLayer xmlns:d3p1="http://schemas.openxmlformats.org/officeDocument/2006/relationships" d3p1:embed="">
                    <a14:imgEffect>
                      <a14:brightnessContrast bright="100000"/>
                    </a14:imgEffect>
                  </a14:imgLayer>
                </a14:imgProps>
              </a:ext>
              <a:ext uri="{28A0092B-C50C-407E-A947-70E740481C1C}">
                <a14:useLocalDpi val="0"/>
              </a:ext>
            </a:extLst>
          </a:blip>
          <a:stretch>
            <a:fillRect/>
          </a:stretch>
        </p:blipFill>
        <p:spPr>
          <a:xfrm>
            <a:off x="4279741" y="2651512"/>
            <a:ext cx="452586" cy="452586"/>
          </a:xfrm>
          <a:prstGeom prst="rect">
            <a:avLst/>
          </a:prstGeom>
        </p:spPr>
      </p:pic>
      <p:sp>
        <p:nvSpPr>
          <p:cNvPr id="8" name="六边形 7"/>
          <p:cNvSpPr/>
          <p:nvPr/>
        </p:nvSpPr>
        <p:spPr>
          <a:xfrm rot="16200000">
            <a:off x="3351256" y="1399835"/>
            <a:ext cx="1142824" cy="1075598"/>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pic>
        <p:nvPicPr>
          <p:cNvPr id="9" name="图片 8"/>
          <p:cNvPicPr>
            <a:picLocks noChangeAspect="1"/>
          </p:cNvPicPr>
          <p:nvPr/>
        </p:nvPicPr>
        <p:blipFill>
          <a:blip r:embed="rId4">
            <a:lum bright="70000" contrast="-70000"/>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a:xfrm>
            <a:off x="3703015" y="1699928"/>
            <a:ext cx="452586" cy="452586"/>
          </a:xfrm>
          <a:prstGeom prst="rect">
            <a:avLst/>
          </a:prstGeom>
        </p:spPr>
      </p:pic>
      <p:sp>
        <p:nvSpPr>
          <p:cNvPr id="10" name="六边形 9"/>
          <p:cNvSpPr/>
          <p:nvPr/>
        </p:nvSpPr>
        <p:spPr>
          <a:xfrm rot="16200000">
            <a:off x="2770671" y="2351418"/>
            <a:ext cx="1142824" cy="1075598"/>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pic>
        <p:nvPicPr>
          <p:cNvPr id="11" name="图片 10"/>
          <p:cNvPicPr>
            <a:picLocks noChangeAspect="1"/>
          </p:cNvPicPr>
          <p:nvPr/>
        </p:nvPicPr>
        <p:blipFill>
          <a:blip r:embed="rId5">
            <a:biLevel thresh="75000"/>
            <a:extLst>
              <a:ext uri="{28A0092B-C50C-407E-A947-70E740481C1C}">
                <a14:useLocalDpi val="0"/>
              </a:ext>
            </a:extLst>
          </a:blip>
          <a:stretch>
            <a:fillRect/>
          </a:stretch>
        </p:blipFill>
        <p:spPr>
          <a:xfrm>
            <a:off x="3122430" y="2651511"/>
            <a:ext cx="452586" cy="452586"/>
          </a:xfrm>
          <a:prstGeom prst="rect">
            <a:avLst/>
          </a:prstGeom>
        </p:spPr>
      </p:pic>
      <p:sp>
        <p:nvSpPr>
          <p:cNvPr id="12" name="六边形 11"/>
          <p:cNvSpPr/>
          <p:nvPr/>
        </p:nvSpPr>
        <p:spPr>
          <a:xfrm rot="16200000">
            <a:off x="3351256" y="3334747"/>
            <a:ext cx="1142824" cy="1075598"/>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pic>
        <p:nvPicPr>
          <p:cNvPr id="13" name="图片 12"/>
          <p:cNvPicPr>
            <a:picLocks noChangeAspect="1"/>
          </p:cNvPicPr>
          <p:nvPr/>
        </p:nvPicPr>
        <p:blipFill>
          <a:blip r:embed="rId6">
            <a:biLevel thresh="75000"/>
            <a:extLst>
              <a:ext uri="{28A0092B-C50C-407E-A947-70E740481C1C}">
                <a14:useLocalDpi val="0"/>
              </a:ext>
            </a:extLst>
          </a:blip>
          <a:stretch>
            <a:fillRect/>
          </a:stretch>
        </p:blipFill>
        <p:spPr>
          <a:xfrm>
            <a:off x="3703015" y="3634840"/>
            <a:ext cx="452586" cy="452586"/>
          </a:xfrm>
          <a:prstGeom prst="rect">
            <a:avLst/>
          </a:prstGeom>
        </p:spPr>
      </p:pic>
      <p:sp>
        <p:nvSpPr>
          <p:cNvPr id="14" name="六边形 13"/>
          <p:cNvSpPr/>
          <p:nvPr/>
        </p:nvSpPr>
        <p:spPr>
          <a:xfrm rot="16200000">
            <a:off x="4550734" y="3285556"/>
            <a:ext cx="1142824" cy="1075598"/>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pic>
        <p:nvPicPr>
          <p:cNvPr id="15" name="图片 14"/>
          <p:cNvPicPr>
            <a:picLocks noChangeAspect="1"/>
          </p:cNvPicPr>
          <p:nvPr/>
        </p:nvPicPr>
        <p:blipFill>
          <a:blip r:embed="rId7">
            <a:biLevel thresh="75000"/>
            <a:extLst>
              <a:ext uri="{28A0092B-C50C-407E-A947-70E740481C1C}">
                <a14:useLocalDpi val="0"/>
              </a:ext>
            </a:extLst>
          </a:blip>
          <a:stretch>
            <a:fillRect/>
          </a:stretch>
        </p:blipFill>
        <p:spPr>
          <a:xfrm>
            <a:off x="4902493" y="3581213"/>
            <a:ext cx="452586" cy="484284"/>
          </a:xfrm>
          <a:prstGeom prst="rect">
            <a:avLst/>
          </a:prstGeom>
        </p:spPr>
      </p:pic>
      <p:sp>
        <p:nvSpPr>
          <p:cNvPr id="16" name="六边形 15"/>
          <p:cNvSpPr/>
          <p:nvPr/>
        </p:nvSpPr>
        <p:spPr>
          <a:xfrm rot="16200000">
            <a:off x="5081893" y="2326116"/>
            <a:ext cx="1142824" cy="1075598"/>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pic>
        <p:nvPicPr>
          <p:cNvPr id="17" name="图片 16"/>
          <p:cNvPicPr>
            <a:picLocks noChangeAspect="1"/>
          </p:cNvPicPr>
          <p:nvPr/>
        </p:nvPicPr>
        <p:blipFill>
          <a:blip r:embed="rId8">
            <a:biLevel thresh="75000"/>
            <a:extLst>
              <a:ext uri="{28A0092B-C50C-407E-A947-70E740481C1C}">
                <a14:useLocalDpi val="0"/>
              </a:ext>
            </a:extLst>
          </a:blip>
          <a:stretch>
            <a:fillRect/>
          </a:stretch>
        </p:blipFill>
        <p:spPr>
          <a:xfrm>
            <a:off x="5427087" y="2750025"/>
            <a:ext cx="473540" cy="263077"/>
          </a:xfrm>
          <a:prstGeom prst="rect">
            <a:avLst/>
          </a:prstGeom>
        </p:spPr>
      </p:pic>
      <p:sp>
        <p:nvSpPr>
          <p:cNvPr id="18" name="六边形 17"/>
          <p:cNvSpPr/>
          <p:nvPr/>
        </p:nvSpPr>
        <p:spPr>
          <a:xfrm rot="16200000">
            <a:off x="4530777" y="1369525"/>
            <a:ext cx="1142824" cy="1075598"/>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pic>
        <p:nvPicPr>
          <p:cNvPr id="19" name="图片 18"/>
          <p:cNvPicPr>
            <a:picLocks noChangeAspect="1"/>
          </p:cNvPicPr>
          <p:nvPr/>
        </p:nvPicPr>
        <p:blipFill>
          <a:blip r:embed="rId9">
            <a:biLevel thresh="75000"/>
            <a:extLst>
              <a:ext uri="{28A0092B-C50C-407E-A947-70E740481C1C}">
                <a14:useLocalDpi val="0"/>
              </a:ext>
            </a:extLst>
          </a:blip>
          <a:stretch>
            <a:fillRect/>
          </a:stretch>
        </p:blipFill>
        <p:spPr>
          <a:xfrm>
            <a:off x="4786480" y="1578297"/>
            <a:ext cx="658051" cy="658051"/>
          </a:xfrm>
          <a:prstGeom prst="rect">
            <a:avLst/>
          </a:prstGeom>
        </p:spPr>
      </p:pic>
      <p:sp>
        <p:nvSpPr>
          <p:cNvPr id="20" name="矩形 19"/>
          <p:cNvSpPr/>
          <p:nvPr/>
        </p:nvSpPr>
        <p:spPr>
          <a:xfrm flipH="1">
            <a:off x="5828619" y="1706277"/>
            <a:ext cx="2624771" cy="487652"/>
          </a:xfrm>
          <a:prstGeom prst="rect">
            <a:avLst/>
          </a:prstGeom>
          <a:effectLst/>
        </p:spPr>
        <p:txBody>
          <a:bodyPr bIns="60946" lIns="121893" rIns="121893" tIns="60946" wrap="square">
            <a:spAutoFit/>
          </a:bodyPr>
          <a:lstStyle/>
          <a:p>
            <a:r>
              <a:rPr altLang="en-US" lang="zh-CN" sz="1200">
                <a:solidFill>
                  <a:schemeClr val="tx1">
                    <a:lumMod val="95000"/>
                    <a:lumOff val="5000"/>
                  </a:schemeClr>
                </a:solidFill>
              </a:rPr>
              <a:t>这里输入简单的文字概述这里输入简单文字概述简单的文字概述。</a:t>
            </a:r>
          </a:p>
        </p:txBody>
      </p:sp>
      <p:sp>
        <p:nvSpPr>
          <p:cNvPr id="25" name="矩形 24"/>
          <p:cNvSpPr/>
          <p:nvPr/>
        </p:nvSpPr>
        <p:spPr>
          <a:xfrm>
            <a:off x="5838985" y="1460699"/>
            <a:ext cx="2338167"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rPr>
              <a:t>这里填写小标题</a:t>
            </a:r>
          </a:p>
        </p:txBody>
      </p:sp>
      <p:sp>
        <p:nvSpPr>
          <p:cNvPr id="26" name="矩形 25"/>
          <p:cNvSpPr/>
          <p:nvPr/>
        </p:nvSpPr>
        <p:spPr>
          <a:xfrm flipH="1">
            <a:off x="6436003" y="2714017"/>
            <a:ext cx="2624771" cy="487652"/>
          </a:xfrm>
          <a:prstGeom prst="rect">
            <a:avLst/>
          </a:prstGeom>
          <a:effectLst/>
        </p:spPr>
        <p:txBody>
          <a:bodyPr bIns="60946" lIns="121893" rIns="121893" tIns="60946" wrap="square">
            <a:spAutoFit/>
          </a:bodyPr>
          <a:lstStyle/>
          <a:p>
            <a:r>
              <a:rPr altLang="en-US" lang="zh-CN" sz="1200">
                <a:solidFill>
                  <a:schemeClr val="tx1">
                    <a:lumMod val="95000"/>
                    <a:lumOff val="5000"/>
                  </a:schemeClr>
                </a:solidFill>
              </a:rPr>
              <a:t>这里输入简单的文字概述这里输入简单文字概述简单的文字概述。</a:t>
            </a:r>
          </a:p>
        </p:txBody>
      </p:sp>
      <p:sp>
        <p:nvSpPr>
          <p:cNvPr id="27" name="矩形 26"/>
          <p:cNvSpPr/>
          <p:nvPr/>
        </p:nvSpPr>
        <p:spPr>
          <a:xfrm>
            <a:off x="6446368" y="2468439"/>
            <a:ext cx="2338167"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rPr>
              <a:t>这里填写小标题</a:t>
            </a:r>
          </a:p>
        </p:txBody>
      </p:sp>
      <p:sp>
        <p:nvSpPr>
          <p:cNvPr id="28" name="矩形 27"/>
          <p:cNvSpPr/>
          <p:nvPr/>
        </p:nvSpPr>
        <p:spPr>
          <a:xfrm flipH="1">
            <a:off x="5864456" y="3804636"/>
            <a:ext cx="2624771" cy="487652"/>
          </a:xfrm>
          <a:prstGeom prst="rect">
            <a:avLst/>
          </a:prstGeom>
          <a:effectLst/>
        </p:spPr>
        <p:txBody>
          <a:bodyPr bIns="60946" lIns="121893" rIns="121893" tIns="60946" wrap="square">
            <a:spAutoFit/>
          </a:bodyPr>
          <a:lstStyle/>
          <a:p>
            <a:r>
              <a:rPr altLang="en-US" lang="zh-CN" sz="1200">
                <a:solidFill>
                  <a:schemeClr val="tx1">
                    <a:lumMod val="95000"/>
                    <a:lumOff val="5000"/>
                  </a:schemeClr>
                </a:solidFill>
              </a:rPr>
              <a:t>这里输入简单的文字概述这里输入简单文字概述简单的文字概述。</a:t>
            </a:r>
          </a:p>
        </p:txBody>
      </p:sp>
      <p:sp>
        <p:nvSpPr>
          <p:cNvPr id="29" name="矩形 28"/>
          <p:cNvSpPr/>
          <p:nvPr/>
        </p:nvSpPr>
        <p:spPr>
          <a:xfrm>
            <a:off x="5874823" y="3559058"/>
            <a:ext cx="2338167"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rPr>
              <a:t>这里填写小标题</a:t>
            </a:r>
          </a:p>
        </p:txBody>
      </p:sp>
      <p:sp>
        <p:nvSpPr>
          <p:cNvPr id="30" name="矩形 29"/>
          <p:cNvSpPr/>
          <p:nvPr/>
        </p:nvSpPr>
        <p:spPr>
          <a:xfrm flipH="1">
            <a:off x="455750" y="3869203"/>
            <a:ext cx="2624771" cy="487652"/>
          </a:xfrm>
          <a:prstGeom prst="rect">
            <a:avLst/>
          </a:prstGeom>
          <a:effectLst/>
        </p:spPr>
        <p:txBody>
          <a:bodyPr bIns="60946" lIns="121893" rIns="121893" tIns="60946" wrap="square">
            <a:spAutoFit/>
          </a:bodyPr>
          <a:lstStyle/>
          <a:p>
            <a:r>
              <a:rPr altLang="en-US" lang="zh-CN" sz="1200">
                <a:solidFill>
                  <a:schemeClr val="tx1">
                    <a:lumMod val="95000"/>
                    <a:lumOff val="5000"/>
                  </a:schemeClr>
                </a:solidFill>
              </a:rPr>
              <a:t>这里输入简单的文字概述这里输入简单文字概述简单的文字概述。</a:t>
            </a:r>
          </a:p>
        </p:txBody>
      </p:sp>
      <p:sp>
        <p:nvSpPr>
          <p:cNvPr id="31" name="矩形 30"/>
          <p:cNvSpPr/>
          <p:nvPr/>
        </p:nvSpPr>
        <p:spPr>
          <a:xfrm>
            <a:off x="1330213" y="3589166"/>
            <a:ext cx="1690094"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rPr>
              <a:t>这里填写小标题</a:t>
            </a:r>
          </a:p>
        </p:txBody>
      </p:sp>
      <p:sp>
        <p:nvSpPr>
          <p:cNvPr id="32" name="矩形 31"/>
          <p:cNvSpPr/>
          <p:nvPr/>
        </p:nvSpPr>
        <p:spPr>
          <a:xfrm flipH="1">
            <a:off x="179512" y="2758773"/>
            <a:ext cx="2624771" cy="487652"/>
          </a:xfrm>
          <a:prstGeom prst="rect">
            <a:avLst/>
          </a:prstGeom>
          <a:effectLst/>
        </p:spPr>
        <p:txBody>
          <a:bodyPr bIns="60946" lIns="121893" rIns="121893" tIns="60946" wrap="square">
            <a:spAutoFit/>
          </a:bodyPr>
          <a:lstStyle/>
          <a:p>
            <a:r>
              <a:rPr altLang="en-US" lang="zh-CN" sz="1200">
                <a:solidFill>
                  <a:schemeClr val="tx1">
                    <a:lumMod val="95000"/>
                    <a:lumOff val="5000"/>
                  </a:schemeClr>
                </a:solidFill>
              </a:rPr>
              <a:t>这里输入简单的文字概述这里输入简单文字概述简单的文字概述。</a:t>
            </a:r>
          </a:p>
        </p:txBody>
      </p:sp>
      <p:sp>
        <p:nvSpPr>
          <p:cNvPr id="33" name="矩形 32"/>
          <p:cNvSpPr/>
          <p:nvPr/>
        </p:nvSpPr>
        <p:spPr>
          <a:xfrm>
            <a:off x="1053975" y="2478736"/>
            <a:ext cx="1690094"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rPr>
              <a:t>这里填写小标题</a:t>
            </a:r>
          </a:p>
        </p:txBody>
      </p:sp>
      <p:sp>
        <p:nvSpPr>
          <p:cNvPr id="34" name="矩形 33"/>
          <p:cNvSpPr/>
          <p:nvPr/>
        </p:nvSpPr>
        <p:spPr>
          <a:xfrm flipH="1">
            <a:off x="554863" y="1740736"/>
            <a:ext cx="2624771" cy="487652"/>
          </a:xfrm>
          <a:prstGeom prst="rect">
            <a:avLst/>
          </a:prstGeom>
          <a:effectLst/>
        </p:spPr>
        <p:txBody>
          <a:bodyPr bIns="60946" lIns="121893" rIns="121893" tIns="60946" wrap="square">
            <a:spAutoFit/>
          </a:bodyPr>
          <a:lstStyle/>
          <a:p>
            <a:r>
              <a:rPr altLang="en-US" lang="zh-CN" sz="1200">
                <a:solidFill>
                  <a:schemeClr val="tx1">
                    <a:lumMod val="95000"/>
                    <a:lumOff val="5000"/>
                  </a:schemeClr>
                </a:solidFill>
              </a:rPr>
              <a:t>这里输入简单的文字概述这里输入简单文字概述简单的文字概述。</a:t>
            </a:r>
          </a:p>
        </p:txBody>
      </p:sp>
      <p:sp>
        <p:nvSpPr>
          <p:cNvPr id="35" name="矩形 34"/>
          <p:cNvSpPr/>
          <p:nvPr/>
        </p:nvSpPr>
        <p:spPr>
          <a:xfrm>
            <a:off x="1429326" y="1460699"/>
            <a:ext cx="1690094" cy="325092"/>
          </a:xfrm>
          <a:prstGeom prst="rect">
            <a:avLst/>
          </a:prstGeom>
        </p:spPr>
        <p:txBody>
          <a:bodyPr bIns="60946" lIns="121893" rIns="121893" tIns="60946" wrap="square">
            <a:spAutoFit/>
          </a:bodyPr>
          <a:lstStyle/>
          <a:p>
            <a:pPr algn="just" defTabSz="1218565"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rPr>
              <a:t>这里填写小标题</a:t>
            </a:r>
          </a:p>
        </p:txBody>
      </p:sp>
      <p:sp>
        <p:nvSpPr>
          <p:cNvPr id="39"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下一年度工作计划</a:t>
            </a:r>
          </a:p>
        </p:txBody>
      </p:sp>
      <p:sp>
        <p:nvSpPr>
          <p:cNvPr id="4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500" fill="hold" id="7"/>
                                        <p:tgtEl>
                                          <p:spTgt spid="40"/>
                                        </p:tgtEl>
                                        <p:attrNameLst>
                                          <p:attrName>ppt_x</p:attrName>
                                        </p:attrNameLst>
                                      </p:cBhvr>
                                      <p:tavLst>
                                        <p:tav tm="0">
                                          <p:val>
                                            <p:strVal val="1+#ppt_w/2"/>
                                          </p:val>
                                        </p:tav>
                                        <p:tav tm="100000">
                                          <p:val>
                                            <p:strVal val="#ppt_x"/>
                                          </p:val>
                                        </p:tav>
                                      </p:tavLst>
                                    </p:anim>
                                    <p:anim calcmode="lin" valueType="num">
                                      <p:cBhvr additive="base">
                                        <p:cTn dur="500" fill="hold" id="8"/>
                                        <p:tgtEl>
                                          <p:spTgt spid="4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1"/>
                                        </p:tgtEl>
                                        <p:attrNameLst>
                                          <p:attrName>style.visibility</p:attrName>
                                        </p:attrNameLst>
                                      </p:cBhvr>
                                      <p:to>
                                        <p:strVal val="visible"/>
                                      </p:to>
                                    </p:set>
                                    <p:anim calcmode="lin" valueType="num">
                                      <p:cBhvr additive="base">
                                        <p:cTn dur="500" fill="hold" id="11"/>
                                        <p:tgtEl>
                                          <p:spTgt spid="41"/>
                                        </p:tgtEl>
                                        <p:attrNameLst>
                                          <p:attrName>ppt_x</p:attrName>
                                        </p:attrNameLst>
                                      </p:cBhvr>
                                      <p:tavLst>
                                        <p:tav tm="0">
                                          <p:val>
                                            <p:strVal val="0-#ppt_w/2"/>
                                          </p:val>
                                        </p:tav>
                                        <p:tav tm="100000">
                                          <p:val>
                                            <p:strVal val="#ppt_x"/>
                                          </p:val>
                                        </p:tav>
                                      </p:tavLst>
                                    </p:anim>
                                    <p:anim calcmode="lin" valueType="num">
                                      <p:cBhvr additive="base">
                                        <p:cTn dur="500" fill="hold" id="12"/>
                                        <p:tgtEl>
                                          <p:spTgt spid="4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39"/>
                                        </p:tgtEl>
                                        <p:attrNameLst>
                                          <p:attrName>style.visibility</p:attrName>
                                        </p:attrNameLst>
                                      </p:cBhvr>
                                      <p:to>
                                        <p:strVal val="visible"/>
                                      </p:to>
                                    </p:set>
                                    <p:animEffect filter="fade" transition="in">
                                      <p:cBhvr>
                                        <p:cTn dur="1000" id="16"/>
                                        <p:tgtEl>
                                          <p:spTgt spid="39"/>
                                        </p:tgtEl>
                                      </p:cBhvr>
                                    </p:animEffect>
                                    <p:anim calcmode="lin" valueType="num">
                                      <p:cBhvr>
                                        <p:cTn dur="1000" fill="hold" id="17"/>
                                        <p:tgtEl>
                                          <p:spTgt spid="39"/>
                                        </p:tgtEl>
                                        <p:attrNameLst>
                                          <p:attrName>ppt_x</p:attrName>
                                        </p:attrNameLst>
                                      </p:cBhvr>
                                      <p:tavLst>
                                        <p:tav tm="0">
                                          <p:val>
                                            <p:strVal val="#ppt_x"/>
                                          </p:val>
                                        </p:tav>
                                        <p:tav tm="100000">
                                          <p:val>
                                            <p:strVal val="#ppt_x"/>
                                          </p:val>
                                        </p:tav>
                                      </p:tavLst>
                                    </p:anim>
                                    <p:anim calcmode="lin" valueType="num">
                                      <p:cBhvr>
                                        <p:cTn dur="1000" fill="hold" id="18"/>
                                        <p:tgtEl>
                                          <p:spTgt spid="39"/>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fltVal val="0"/>
                                          </p:val>
                                        </p:tav>
                                        <p:tav tm="100000">
                                          <p:val>
                                            <p:strVal val="#ppt_h"/>
                                          </p:val>
                                        </p:tav>
                                      </p:tavLst>
                                    </p:anim>
                                    <p:animEffect filter="fade" transition="in">
                                      <p:cBhvr>
                                        <p:cTn dur="500" id="29"/>
                                        <p:tgtEl>
                                          <p:spTgt spid="6"/>
                                        </p:tgtEl>
                                      </p:cBhvr>
                                    </p:animEffect>
                                  </p:childTnLst>
                                </p:cTn>
                              </p:par>
                            </p:childTnLst>
                          </p:cTn>
                        </p:par>
                        <p:par>
                          <p:cTn fill="hold" id="30" nodeType="afterGroup">
                            <p:stCondLst>
                              <p:cond delay="2000"/>
                            </p:stCondLst>
                            <p:childTnLst>
                              <p:par>
                                <p:cTn fill="hold" id="31" nodeType="afterEffect" presetClass="entr" presetID="10"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500" id="33"/>
                                        <p:tgtEl>
                                          <p:spTgt spid="9"/>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8"/>
                                        </p:tgtEl>
                                        <p:attrNameLst>
                                          <p:attrName>style.visibility</p:attrName>
                                        </p:attrNameLst>
                                      </p:cBhvr>
                                      <p:to>
                                        <p:strVal val="visible"/>
                                      </p:to>
                                    </p:set>
                                    <p:animEffect filter="fade" transition="in">
                                      <p:cBhvr>
                                        <p:cTn dur="500" id="36"/>
                                        <p:tgtEl>
                                          <p:spTgt spid="8"/>
                                        </p:tgtEl>
                                      </p:cBhvr>
                                    </p:animEffect>
                                  </p:childTnLst>
                                </p:cTn>
                              </p:par>
                            </p:childTnLst>
                          </p:cTn>
                        </p:par>
                        <p:par>
                          <p:cTn fill="hold" id="37" nodeType="afterGroup">
                            <p:stCondLst>
                              <p:cond delay="2500"/>
                            </p:stCondLst>
                            <p:childTnLst>
                              <p:par>
                                <p:cTn fill="hold" grpId="0" id="38" nodeType="afterEffect" presetClass="entr" presetID="10" presetSubtype="0">
                                  <p:stCondLst>
                                    <p:cond delay="0"/>
                                  </p:stCondLst>
                                  <p:childTnLst>
                                    <p:set>
                                      <p:cBhvr>
                                        <p:cTn dur="1" fill="hold" id="39">
                                          <p:stCondLst>
                                            <p:cond delay="0"/>
                                          </p:stCondLst>
                                        </p:cTn>
                                        <p:tgtEl>
                                          <p:spTgt spid="18"/>
                                        </p:tgtEl>
                                        <p:attrNameLst>
                                          <p:attrName>style.visibility</p:attrName>
                                        </p:attrNameLst>
                                      </p:cBhvr>
                                      <p:to>
                                        <p:strVal val="visible"/>
                                      </p:to>
                                    </p:set>
                                    <p:animEffect filter="fade" transition="in">
                                      <p:cBhvr>
                                        <p:cTn dur="500" id="40"/>
                                        <p:tgtEl>
                                          <p:spTgt spid="18"/>
                                        </p:tgtEl>
                                      </p:cBhvr>
                                    </p:animEffect>
                                  </p:childTnLst>
                                </p:cTn>
                              </p:par>
                              <p:par>
                                <p:cTn fill="hold" id="41" nodeType="withEffect" presetClass="entr" presetID="10" presetSubtype="0">
                                  <p:stCondLst>
                                    <p:cond delay="0"/>
                                  </p:stCondLst>
                                  <p:childTnLst>
                                    <p:set>
                                      <p:cBhvr>
                                        <p:cTn dur="1" fill="hold" id="42">
                                          <p:stCondLst>
                                            <p:cond delay="0"/>
                                          </p:stCondLst>
                                        </p:cTn>
                                        <p:tgtEl>
                                          <p:spTgt spid="19"/>
                                        </p:tgtEl>
                                        <p:attrNameLst>
                                          <p:attrName>style.visibility</p:attrName>
                                        </p:attrNameLst>
                                      </p:cBhvr>
                                      <p:to>
                                        <p:strVal val="visible"/>
                                      </p:to>
                                    </p:set>
                                    <p:animEffect filter="fade" transition="in">
                                      <p:cBhvr>
                                        <p:cTn dur="500" id="43"/>
                                        <p:tgtEl>
                                          <p:spTgt spid="19"/>
                                        </p:tgtEl>
                                      </p:cBhvr>
                                    </p:animEffect>
                                  </p:childTnLst>
                                </p:cTn>
                              </p:par>
                            </p:childTnLst>
                          </p:cTn>
                        </p:par>
                        <p:par>
                          <p:cTn fill="hold" id="44" nodeType="afterGroup">
                            <p:stCondLst>
                              <p:cond delay="3000"/>
                            </p:stCondLst>
                            <p:childTnLst>
                              <p:par>
                                <p:cTn fill="hold" grpId="0" id="45" nodeType="afterEffect" presetClass="entr" presetID="10" presetSubtype="0">
                                  <p:stCondLst>
                                    <p:cond delay="0"/>
                                  </p:stCondLst>
                                  <p:childTnLst>
                                    <p:set>
                                      <p:cBhvr>
                                        <p:cTn dur="1" fill="hold" id="46">
                                          <p:stCondLst>
                                            <p:cond delay="0"/>
                                          </p:stCondLst>
                                        </p:cTn>
                                        <p:tgtEl>
                                          <p:spTgt spid="16"/>
                                        </p:tgtEl>
                                        <p:attrNameLst>
                                          <p:attrName>style.visibility</p:attrName>
                                        </p:attrNameLst>
                                      </p:cBhvr>
                                      <p:to>
                                        <p:strVal val="visible"/>
                                      </p:to>
                                    </p:set>
                                    <p:animEffect filter="fade" transition="in">
                                      <p:cBhvr>
                                        <p:cTn dur="500" id="47"/>
                                        <p:tgtEl>
                                          <p:spTgt spid="16"/>
                                        </p:tgtEl>
                                      </p:cBhvr>
                                    </p:animEffect>
                                  </p:childTnLst>
                                </p:cTn>
                              </p:par>
                              <p:par>
                                <p:cTn fill="hold" id="48" nodeType="withEffect" presetClass="entr" presetID="10" presetSubtype="0">
                                  <p:stCondLst>
                                    <p:cond delay="0"/>
                                  </p:stCondLst>
                                  <p:childTnLst>
                                    <p:set>
                                      <p:cBhvr>
                                        <p:cTn dur="1" fill="hold" id="49">
                                          <p:stCondLst>
                                            <p:cond delay="0"/>
                                          </p:stCondLst>
                                        </p:cTn>
                                        <p:tgtEl>
                                          <p:spTgt spid="17"/>
                                        </p:tgtEl>
                                        <p:attrNameLst>
                                          <p:attrName>style.visibility</p:attrName>
                                        </p:attrNameLst>
                                      </p:cBhvr>
                                      <p:to>
                                        <p:strVal val="visible"/>
                                      </p:to>
                                    </p:set>
                                    <p:animEffect filter="fade" transition="in">
                                      <p:cBhvr>
                                        <p:cTn dur="500" id="50"/>
                                        <p:tgtEl>
                                          <p:spTgt spid="17"/>
                                        </p:tgtEl>
                                      </p:cBhvr>
                                    </p:animEffect>
                                  </p:childTnLst>
                                </p:cTn>
                              </p:par>
                            </p:childTnLst>
                          </p:cTn>
                        </p:par>
                        <p:par>
                          <p:cTn fill="hold" id="51" nodeType="afterGroup">
                            <p:stCondLst>
                              <p:cond delay="3500"/>
                            </p:stCondLst>
                            <p:childTnLst>
                              <p:par>
                                <p:cTn fill="hold" grpId="0" id="52" nodeType="afterEffect" presetClass="entr" presetID="10" presetSubtype="0">
                                  <p:stCondLst>
                                    <p:cond delay="0"/>
                                  </p:stCondLst>
                                  <p:childTnLst>
                                    <p:set>
                                      <p:cBhvr>
                                        <p:cTn dur="1" fill="hold" id="53">
                                          <p:stCondLst>
                                            <p:cond delay="0"/>
                                          </p:stCondLst>
                                        </p:cTn>
                                        <p:tgtEl>
                                          <p:spTgt spid="14"/>
                                        </p:tgtEl>
                                        <p:attrNameLst>
                                          <p:attrName>style.visibility</p:attrName>
                                        </p:attrNameLst>
                                      </p:cBhvr>
                                      <p:to>
                                        <p:strVal val="visible"/>
                                      </p:to>
                                    </p:set>
                                    <p:animEffect filter="fade" transition="in">
                                      <p:cBhvr>
                                        <p:cTn dur="500" id="54"/>
                                        <p:tgtEl>
                                          <p:spTgt spid="14"/>
                                        </p:tgtEl>
                                      </p:cBhvr>
                                    </p:animEffect>
                                  </p:childTnLst>
                                </p:cTn>
                              </p:par>
                              <p:par>
                                <p:cTn fill="hold" id="55" nodeType="withEffect" presetClass="entr" presetID="10" presetSubtype="0">
                                  <p:stCondLst>
                                    <p:cond delay="0"/>
                                  </p:stCondLst>
                                  <p:childTnLst>
                                    <p:set>
                                      <p:cBhvr>
                                        <p:cTn dur="1" fill="hold" id="56">
                                          <p:stCondLst>
                                            <p:cond delay="0"/>
                                          </p:stCondLst>
                                        </p:cTn>
                                        <p:tgtEl>
                                          <p:spTgt spid="15"/>
                                        </p:tgtEl>
                                        <p:attrNameLst>
                                          <p:attrName>style.visibility</p:attrName>
                                        </p:attrNameLst>
                                      </p:cBhvr>
                                      <p:to>
                                        <p:strVal val="visible"/>
                                      </p:to>
                                    </p:set>
                                    <p:animEffect filter="fade" transition="in">
                                      <p:cBhvr>
                                        <p:cTn dur="500" id="57"/>
                                        <p:tgtEl>
                                          <p:spTgt spid="15"/>
                                        </p:tgtEl>
                                      </p:cBhvr>
                                    </p:animEffect>
                                  </p:childTnLst>
                                </p:cTn>
                              </p:par>
                            </p:childTnLst>
                          </p:cTn>
                        </p:par>
                        <p:par>
                          <p:cTn fill="hold" id="58" nodeType="afterGroup">
                            <p:stCondLst>
                              <p:cond delay="4000"/>
                            </p:stCondLst>
                            <p:childTnLst>
                              <p:par>
                                <p:cTn fill="hold" grpId="0" id="59" nodeType="afterEffect" presetClass="entr" presetID="10" presetSubtype="0">
                                  <p:stCondLst>
                                    <p:cond delay="0"/>
                                  </p:stCondLst>
                                  <p:childTnLst>
                                    <p:set>
                                      <p:cBhvr>
                                        <p:cTn dur="1" fill="hold" id="60">
                                          <p:stCondLst>
                                            <p:cond delay="0"/>
                                          </p:stCondLst>
                                        </p:cTn>
                                        <p:tgtEl>
                                          <p:spTgt spid="12"/>
                                        </p:tgtEl>
                                        <p:attrNameLst>
                                          <p:attrName>style.visibility</p:attrName>
                                        </p:attrNameLst>
                                      </p:cBhvr>
                                      <p:to>
                                        <p:strVal val="visible"/>
                                      </p:to>
                                    </p:set>
                                    <p:animEffect filter="fade" transition="in">
                                      <p:cBhvr>
                                        <p:cTn dur="500" id="61"/>
                                        <p:tgtEl>
                                          <p:spTgt spid="12"/>
                                        </p:tgtEl>
                                      </p:cBhvr>
                                    </p:animEffect>
                                  </p:childTnLst>
                                </p:cTn>
                              </p:par>
                              <p:par>
                                <p:cTn fill="hold" id="62" nodeType="withEffect" presetClass="entr" presetID="10" presetSubtype="0">
                                  <p:stCondLst>
                                    <p:cond delay="0"/>
                                  </p:stCondLst>
                                  <p:childTnLst>
                                    <p:set>
                                      <p:cBhvr>
                                        <p:cTn dur="1" fill="hold" id="63">
                                          <p:stCondLst>
                                            <p:cond delay="0"/>
                                          </p:stCondLst>
                                        </p:cTn>
                                        <p:tgtEl>
                                          <p:spTgt spid="13"/>
                                        </p:tgtEl>
                                        <p:attrNameLst>
                                          <p:attrName>style.visibility</p:attrName>
                                        </p:attrNameLst>
                                      </p:cBhvr>
                                      <p:to>
                                        <p:strVal val="visible"/>
                                      </p:to>
                                    </p:set>
                                    <p:animEffect filter="fade" transition="in">
                                      <p:cBhvr>
                                        <p:cTn dur="500" id="64"/>
                                        <p:tgtEl>
                                          <p:spTgt spid="13"/>
                                        </p:tgtEl>
                                      </p:cBhvr>
                                    </p:animEffect>
                                  </p:childTnLst>
                                </p:cTn>
                              </p:par>
                            </p:childTnLst>
                          </p:cTn>
                        </p:par>
                        <p:par>
                          <p:cTn fill="hold" id="65" nodeType="afterGroup">
                            <p:stCondLst>
                              <p:cond delay="4500"/>
                            </p:stCondLst>
                            <p:childTnLst>
                              <p:par>
                                <p:cTn fill="hold" grpId="0" id="66" nodeType="afterEffect" presetClass="entr" presetID="10" presetSubtype="0">
                                  <p:stCondLst>
                                    <p:cond delay="0"/>
                                  </p:stCondLst>
                                  <p:childTnLst>
                                    <p:set>
                                      <p:cBhvr>
                                        <p:cTn dur="1" fill="hold" id="67">
                                          <p:stCondLst>
                                            <p:cond delay="0"/>
                                          </p:stCondLst>
                                        </p:cTn>
                                        <p:tgtEl>
                                          <p:spTgt spid="10"/>
                                        </p:tgtEl>
                                        <p:attrNameLst>
                                          <p:attrName>style.visibility</p:attrName>
                                        </p:attrNameLst>
                                      </p:cBhvr>
                                      <p:to>
                                        <p:strVal val="visible"/>
                                      </p:to>
                                    </p:set>
                                    <p:animEffect filter="fade" transition="in">
                                      <p:cBhvr>
                                        <p:cTn dur="500" id="68"/>
                                        <p:tgtEl>
                                          <p:spTgt spid="10"/>
                                        </p:tgtEl>
                                      </p:cBhvr>
                                    </p:animEffect>
                                  </p:childTnLst>
                                </p:cTn>
                              </p:par>
                              <p:par>
                                <p:cTn fill="hold" id="69" nodeType="withEffect" presetClass="entr" presetID="10" presetSubtype="0">
                                  <p:stCondLst>
                                    <p:cond delay="0"/>
                                  </p:stCondLst>
                                  <p:childTnLst>
                                    <p:set>
                                      <p:cBhvr>
                                        <p:cTn dur="1" fill="hold" id="70">
                                          <p:stCondLst>
                                            <p:cond delay="0"/>
                                          </p:stCondLst>
                                        </p:cTn>
                                        <p:tgtEl>
                                          <p:spTgt spid="11"/>
                                        </p:tgtEl>
                                        <p:attrNameLst>
                                          <p:attrName>style.visibility</p:attrName>
                                        </p:attrNameLst>
                                      </p:cBhvr>
                                      <p:to>
                                        <p:strVal val="visible"/>
                                      </p:to>
                                    </p:set>
                                    <p:animEffect filter="fade" transition="in">
                                      <p:cBhvr>
                                        <p:cTn dur="500" id="71"/>
                                        <p:tgtEl>
                                          <p:spTgt spid="11"/>
                                        </p:tgtEl>
                                      </p:cBhvr>
                                    </p:animEffect>
                                  </p:childTnLst>
                                </p:cTn>
                              </p:par>
                            </p:childTnLst>
                          </p:cTn>
                        </p:par>
                        <p:par>
                          <p:cTn fill="hold" id="72" nodeType="afterGroup">
                            <p:stCondLst>
                              <p:cond delay="5000"/>
                            </p:stCondLst>
                            <p:childTnLst>
                              <p:par>
                                <p:cTn fill="hold" grpId="0" id="73" nodeType="afterEffect" presetClass="entr" presetID="10" presetSubtype="0">
                                  <p:stCondLst>
                                    <p:cond delay="0"/>
                                  </p:stCondLst>
                                  <p:childTnLst>
                                    <p:set>
                                      <p:cBhvr>
                                        <p:cTn dur="1" fill="hold" id="74">
                                          <p:stCondLst>
                                            <p:cond delay="0"/>
                                          </p:stCondLst>
                                        </p:cTn>
                                        <p:tgtEl>
                                          <p:spTgt spid="25"/>
                                        </p:tgtEl>
                                        <p:attrNameLst>
                                          <p:attrName>style.visibility</p:attrName>
                                        </p:attrNameLst>
                                      </p:cBhvr>
                                      <p:to>
                                        <p:strVal val="visible"/>
                                      </p:to>
                                    </p:set>
                                    <p:animEffect filter="fade" transition="in">
                                      <p:cBhvr>
                                        <p:cTn dur="350" id="75"/>
                                        <p:tgtEl>
                                          <p:spTgt spid="25"/>
                                        </p:tgtEl>
                                      </p:cBhvr>
                                    </p:animEffect>
                                  </p:childTnLst>
                                </p:cTn>
                              </p:par>
                              <p:par>
                                <p:cTn fill="hold" grpId="1" id="76" nodeType="withEffect" presetClass="emph" presetID="26" presetSubtype="0">
                                  <p:stCondLst>
                                    <p:cond delay="0"/>
                                  </p:stCondLst>
                                  <p:childTnLst>
                                    <p:animEffect filter="fade" transition="out">
                                      <p:cBhvr>
                                        <p:cTn dur="400" id="77" tmFilter="0, 0; .2, .5; .8, .5; 1, 0"/>
                                        <p:tgtEl>
                                          <p:spTgt spid="25"/>
                                        </p:tgtEl>
                                      </p:cBhvr>
                                    </p:animEffect>
                                    <p:animScale>
                                      <p:cBhvr>
                                        <p:cTn autoRev="1" dur="200" fill="hold" id="78"/>
                                        <p:tgtEl>
                                          <p:spTgt spid="25"/>
                                        </p:tgtEl>
                                      </p:cBhvr>
                                      <p:by x="105000" y="105000"/>
                                    </p:animScale>
                                  </p:childTnLst>
                                </p:cTn>
                              </p:par>
                            </p:childTnLst>
                          </p:cTn>
                        </p:par>
                        <p:par>
                          <p:cTn fill="hold" id="79" nodeType="afterGroup">
                            <p:stCondLst>
                              <p:cond delay="5400"/>
                            </p:stCondLst>
                            <p:childTnLst>
                              <p:par>
                                <p:cTn fill="hold" grpId="0" id="80" nodeType="afterEffect" presetClass="entr" presetID="10" presetSubtype="0">
                                  <p:stCondLst>
                                    <p:cond delay="0"/>
                                  </p:stCondLst>
                                  <p:childTnLst>
                                    <p:set>
                                      <p:cBhvr>
                                        <p:cTn dur="1" fill="hold" id="81">
                                          <p:stCondLst>
                                            <p:cond delay="0"/>
                                          </p:stCondLst>
                                        </p:cTn>
                                        <p:tgtEl>
                                          <p:spTgt spid="20"/>
                                        </p:tgtEl>
                                        <p:attrNameLst>
                                          <p:attrName>style.visibility</p:attrName>
                                        </p:attrNameLst>
                                      </p:cBhvr>
                                      <p:to>
                                        <p:strVal val="visible"/>
                                      </p:to>
                                    </p:set>
                                    <p:animEffect filter="fade" transition="in">
                                      <p:cBhvr>
                                        <p:cTn dur="500" id="82"/>
                                        <p:tgtEl>
                                          <p:spTgt spid="20"/>
                                        </p:tgtEl>
                                      </p:cBhvr>
                                    </p:animEffect>
                                  </p:childTnLst>
                                </p:cTn>
                              </p:par>
                            </p:childTnLst>
                          </p:cTn>
                        </p:par>
                        <p:par>
                          <p:cTn fill="hold" id="83" nodeType="afterGroup">
                            <p:stCondLst>
                              <p:cond delay="5900"/>
                            </p:stCondLst>
                            <p:childTnLst>
                              <p:par>
                                <p:cTn fill="hold" grpId="0" id="84" nodeType="afterEffect" presetClass="entr" presetID="10" presetSubtype="0">
                                  <p:stCondLst>
                                    <p:cond delay="0"/>
                                  </p:stCondLst>
                                  <p:childTnLst>
                                    <p:set>
                                      <p:cBhvr>
                                        <p:cTn dur="1" fill="hold" id="85">
                                          <p:stCondLst>
                                            <p:cond delay="0"/>
                                          </p:stCondLst>
                                        </p:cTn>
                                        <p:tgtEl>
                                          <p:spTgt spid="27"/>
                                        </p:tgtEl>
                                        <p:attrNameLst>
                                          <p:attrName>style.visibility</p:attrName>
                                        </p:attrNameLst>
                                      </p:cBhvr>
                                      <p:to>
                                        <p:strVal val="visible"/>
                                      </p:to>
                                    </p:set>
                                    <p:animEffect filter="fade" transition="in">
                                      <p:cBhvr>
                                        <p:cTn dur="350" id="86"/>
                                        <p:tgtEl>
                                          <p:spTgt spid="27"/>
                                        </p:tgtEl>
                                      </p:cBhvr>
                                    </p:animEffect>
                                  </p:childTnLst>
                                </p:cTn>
                              </p:par>
                              <p:par>
                                <p:cTn fill="hold" grpId="1" id="87" nodeType="withEffect" presetClass="emph" presetID="26" presetSubtype="0">
                                  <p:stCondLst>
                                    <p:cond delay="0"/>
                                  </p:stCondLst>
                                  <p:childTnLst>
                                    <p:animEffect filter="fade" transition="out">
                                      <p:cBhvr>
                                        <p:cTn dur="400" id="88" tmFilter="0, 0; .2, .5; .8, .5; 1, 0"/>
                                        <p:tgtEl>
                                          <p:spTgt spid="27"/>
                                        </p:tgtEl>
                                      </p:cBhvr>
                                    </p:animEffect>
                                    <p:animScale>
                                      <p:cBhvr>
                                        <p:cTn autoRev="1" dur="200" fill="hold" id="89"/>
                                        <p:tgtEl>
                                          <p:spTgt spid="27"/>
                                        </p:tgtEl>
                                      </p:cBhvr>
                                      <p:by x="105000" y="105000"/>
                                    </p:animScale>
                                  </p:childTnLst>
                                </p:cTn>
                              </p:par>
                            </p:childTnLst>
                          </p:cTn>
                        </p:par>
                        <p:par>
                          <p:cTn fill="hold" id="90" nodeType="afterGroup">
                            <p:stCondLst>
                              <p:cond delay="6300"/>
                            </p:stCondLst>
                            <p:childTnLst>
                              <p:par>
                                <p:cTn fill="hold" grpId="0" id="91" nodeType="afterEffect" presetClass="entr" presetID="10" presetSubtype="0">
                                  <p:stCondLst>
                                    <p:cond delay="0"/>
                                  </p:stCondLst>
                                  <p:childTnLst>
                                    <p:set>
                                      <p:cBhvr>
                                        <p:cTn dur="1" fill="hold" id="92">
                                          <p:stCondLst>
                                            <p:cond delay="0"/>
                                          </p:stCondLst>
                                        </p:cTn>
                                        <p:tgtEl>
                                          <p:spTgt spid="26"/>
                                        </p:tgtEl>
                                        <p:attrNameLst>
                                          <p:attrName>style.visibility</p:attrName>
                                        </p:attrNameLst>
                                      </p:cBhvr>
                                      <p:to>
                                        <p:strVal val="visible"/>
                                      </p:to>
                                    </p:set>
                                    <p:animEffect filter="fade" transition="in">
                                      <p:cBhvr>
                                        <p:cTn dur="500" id="93"/>
                                        <p:tgtEl>
                                          <p:spTgt spid="26"/>
                                        </p:tgtEl>
                                      </p:cBhvr>
                                    </p:animEffect>
                                  </p:childTnLst>
                                </p:cTn>
                              </p:par>
                            </p:childTnLst>
                          </p:cTn>
                        </p:par>
                        <p:par>
                          <p:cTn fill="hold" id="94" nodeType="afterGroup">
                            <p:stCondLst>
                              <p:cond delay="6800"/>
                            </p:stCondLst>
                            <p:childTnLst>
                              <p:par>
                                <p:cTn fill="hold" grpId="0" id="95" nodeType="afterEffect" presetClass="entr" presetID="10" presetSubtype="0">
                                  <p:stCondLst>
                                    <p:cond delay="0"/>
                                  </p:stCondLst>
                                  <p:childTnLst>
                                    <p:set>
                                      <p:cBhvr>
                                        <p:cTn dur="1" fill="hold" id="96">
                                          <p:stCondLst>
                                            <p:cond delay="0"/>
                                          </p:stCondLst>
                                        </p:cTn>
                                        <p:tgtEl>
                                          <p:spTgt spid="29"/>
                                        </p:tgtEl>
                                        <p:attrNameLst>
                                          <p:attrName>style.visibility</p:attrName>
                                        </p:attrNameLst>
                                      </p:cBhvr>
                                      <p:to>
                                        <p:strVal val="visible"/>
                                      </p:to>
                                    </p:set>
                                    <p:animEffect filter="fade" transition="in">
                                      <p:cBhvr>
                                        <p:cTn dur="350" id="97"/>
                                        <p:tgtEl>
                                          <p:spTgt spid="29"/>
                                        </p:tgtEl>
                                      </p:cBhvr>
                                    </p:animEffect>
                                  </p:childTnLst>
                                </p:cTn>
                              </p:par>
                              <p:par>
                                <p:cTn fill="hold" grpId="1" id="98" nodeType="withEffect" presetClass="emph" presetID="26" presetSubtype="0">
                                  <p:stCondLst>
                                    <p:cond delay="0"/>
                                  </p:stCondLst>
                                  <p:childTnLst>
                                    <p:animEffect filter="fade" transition="out">
                                      <p:cBhvr>
                                        <p:cTn dur="400" id="99" tmFilter="0, 0; .2, .5; .8, .5; 1, 0"/>
                                        <p:tgtEl>
                                          <p:spTgt spid="29"/>
                                        </p:tgtEl>
                                      </p:cBhvr>
                                    </p:animEffect>
                                    <p:animScale>
                                      <p:cBhvr>
                                        <p:cTn autoRev="1" dur="200" fill="hold" id="100"/>
                                        <p:tgtEl>
                                          <p:spTgt spid="29"/>
                                        </p:tgtEl>
                                      </p:cBhvr>
                                      <p:by x="105000" y="105000"/>
                                    </p:animScale>
                                  </p:childTnLst>
                                </p:cTn>
                              </p:par>
                            </p:childTnLst>
                          </p:cTn>
                        </p:par>
                        <p:par>
                          <p:cTn fill="hold" id="101" nodeType="afterGroup">
                            <p:stCondLst>
                              <p:cond delay="7200"/>
                            </p:stCondLst>
                            <p:childTnLst>
                              <p:par>
                                <p:cTn fill="hold" grpId="0" id="102" nodeType="afterEffect" presetClass="entr" presetID="10" presetSubtype="0">
                                  <p:stCondLst>
                                    <p:cond delay="0"/>
                                  </p:stCondLst>
                                  <p:childTnLst>
                                    <p:set>
                                      <p:cBhvr>
                                        <p:cTn dur="1" fill="hold" id="103">
                                          <p:stCondLst>
                                            <p:cond delay="0"/>
                                          </p:stCondLst>
                                        </p:cTn>
                                        <p:tgtEl>
                                          <p:spTgt spid="28"/>
                                        </p:tgtEl>
                                        <p:attrNameLst>
                                          <p:attrName>style.visibility</p:attrName>
                                        </p:attrNameLst>
                                      </p:cBhvr>
                                      <p:to>
                                        <p:strVal val="visible"/>
                                      </p:to>
                                    </p:set>
                                    <p:animEffect filter="fade" transition="in">
                                      <p:cBhvr>
                                        <p:cTn dur="500" id="104"/>
                                        <p:tgtEl>
                                          <p:spTgt spid="28"/>
                                        </p:tgtEl>
                                      </p:cBhvr>
                                    </p:animEffect>
                                  </p:childTnLst>
                                </p:cTn>
                              </p:par>
                            </p:childTnLst>
                          </p:cTn>
                        </p:par>
                        <p:par>
                          <p:cTn fill="hold" id="105" nodeType="afterGroup">
                            <p:stCondLst>
                              <p:cond delay="7700"/>
                            </p:stCondLst>
                            <p:childTnLst>
                              <p:par>
                                <p:cTn fill="hold" grpId="0" id="106" nodeType="afterEffect" presetClass="entr" presetID="10" presetSubtype="0">
                                  <p:stCondLst>
                                    <p:cond delay="0"/>
                                  </p:stCondLst>
                                  <p:childTnLst>
                                    <p:set>
                                      <p:cBhvr>
                                        <p:cTn dur="1" fill="hold" id="107">
                                          <p:stCondLst>
                                            <p:cond delay="0"/>
                                          </p:stCondLst>
                                        </p:cTn>
                                        <p:tgtEl>
                                          <p:spTgt spid="31"/>
                                        </p:tgtEl>
                                        <p:attrNameLst>
                                          <p:attrName>style.visibility</p:attrName>
                                        </p:attrNameLst>
                                      </p:cBhvr>
                                      <p:to>
                                        <p:strVal val="visible"/>
                                      </p:to>
                                    </p:set>
                                    <p:animEffect filter="fade" transition="in">
                                      <p:cBhvr>
                                        <p:cTn dur="350" id="108"/>
                                        <p:tgtEl>
                                          <p:spTgt spid="31"/>
                                        </p:tgtEl>
                                      </p:cBhvr>
                                    </p:animEffect>
                                  </p:childTnLst>
                                </p:cTn>
                              </p:par>
                              <p:par>
                                <p:cTn fill="hold" grpId="1" id="109" nodeType="withEffect" presetClass="emph" presetID="26" presetSubtype="0">
                                  <p:stCondLst>
                                    <p:cond delay="0"/>
                                  </p:stCondLst>
                                  <p:childTnLst>
                                    <p:animEffect filter="fade" transition="out">
                                      <p:cBhvr>
                                        <p:cTn dur="400" id="110" tmFilter="0, 0; .2, .5; .8, .5; 1, 0"/>
                                        <p:tgtEl>
                                          <p:spTgt spid="31"/>
                                        </p:tgtEl>
                                      </p:cBhvr>
                                    </p:animEffect>
                                    <p:animScale>
                                      <p:cBhvr>
                                        <p:cTn autoRev="1" dur="200" fill="hold" id="111"/>
                                        <p:tgtEl>
                                          <p:spTgt spid="31"/>
                                        </p:tgtEl>
                                      </p:cBhvr>
                                      <p:by x="105000" y="105000"/>
                                    </p:animScale>
                                  </p:childTnLst>
                                </p:cTn>
                              </p:par>
                            </p:childTnLst>
                          </p:cTn>
                        </p:par>
                        <p:par>
                          <p:cTn fill="hold" id="112" nodeType="afterGroup">
                            <p:stCondLst>
                              <p:cond delay="8100"/>
                            </p:stCondLst>
                            <p:childTnLst>
                              <p:par>
                                <p:cTn fill="hold" grpId="0" id="113" nodeType="afterEffect" presetClass="entr" presetID="10" presetSubtype="0">
                                  <p:stCondLst>
                                    <p:cond delay="0"/>
                                  </p:stCondLst>
                                  <p:childTnLst>
                                    <p:set>
                                      <p:cBhvr>
                                        <p:cTn dur="1" fill="hold" id="114">
                                          <p:stCondLst>
                                            <p:cond delay="0"/>
                                          </p:stCondLst>
                                        </p:cTn>
                                        <p:tgtEl>
                                          <p:spTgt spid="30"/>
                                        </p:tgtEl>
                                        <p:attrNameLst>
                                          <p:attrName>style.visibility</p:attrName>
                                        </p:attrNameLst>
                                      </p:cBhvr>
                                      <p:to>
                                        <p:strVal val="visible"/>
                                      </p:to>
                                    </p:set>
                                    <p:animEffect filter="fade" transition="in">
                                      <p:cBhvr>
                                        <p:cTn dur="500" id="115"/>
                                        <p:tgtEl>
                                          <p:spTgt spid="30"/>
                                        </p:tgtEl>
                                      </p:cBhvr>
                                    </p:animEffect>
                                  </p:childTnLst>
                                </p:cTn>
                              </p:par>
                            </p:childTnLst>
                          </p:cTn>
                        </p:par>
                        <p:par>
                          <p:cTn fill="hold" id="116" nodeType="afterGroup">
                            <p:stCondLst>
                              <p:cond delay="8600"/>
                            </p:stCondLst>
                            <p:childTnLst>
                              <p:par>
                                <p:cTn fill="hold" grpId="0" id="117" nodeType="afterEffect" presetClass="entr" presetID="10" presetSubtype="0">
                                  <p:stCondLst>
                                    <p:cond delay="0"/>
                                  </p:stCondLst>
                                  <p:childTnLst>
                                    <p:set>
                                      <p:cBhvr>
                                        <p:cTn dur="1" fill="hold" id="118">
                                          <p:stCondLst>
                                            <p:cond delay="0"/>
                                          </p:stCondLst>
                                        </p:cTn>
                                        <p:tgtEl>
                                          <p:spTgt spid="33"/>
                                        </p:tgtEl>
                                        <p:attrNameLst>
                                          <p:attrName>style.visibility</p:attrName>
                                        </p:attrNameLst>
                                      </p:cBhvr>
                                      <p:to>
                                        <p:strVal val="visible"/>
                                      </p:to>
                                    </p:set>
                                    <p:animEffect filter="fade" transition="in">
                                      <p:cBhvr>
                                        <p:cTn dur="350" id="119"/>
                                        <p:tgtEl>
                                          <p:spTgt spid="33"/>
                                        </p:tgtEl>
                                      </p:cBhvr>
                                    </p:animEffect>
                                  </p:childTnLst>
                                </p:cTn>
                              </p:par>
                              <p:par>
                                <p:cTn fill="hold" grpId="1" id="120" nodeType="withEffect" presetClass="emph" presetID="26" presetSubtype="0">
                                  <p:stCondLst>
                                    <p:cond delay="0"/>
                                  </p:stCondLst>
                                  <p:childTnLst>
                                    <p:animEffect filter="fade" transition="out">
                                      <p:cBhvr>
                                        <p:cTn dur="400" id="121" tmFilter="0, 0; .2, .5; .8, .5; 1, 0"/>
                                        <p:tgtEl>
                                          <p:spTgt spid="33"/>
                                        </p:tgtEl>
                                      </p:cBhvr>
                                    </p:animEffect>
                                    <p:animScale>
                                      <p:cBhvr>
                                        <p:cTn autoRev="1" dur="200" fill="hold" id="122"/>
                                        <p:tgtEl>
                                          <p:spTgt spid="33"/>
                                        </p:tgtEl>
                                      </p:cBhvr>
                                      <p:by x="105000" y="105000"/>
                                    </p:animScale>
                                  </p:childTnLst>
                                </p:cTn>
                              </p:par>
                            </p:childTnLst>
                          </p:cTn>
                        </p:par>
                        <p:par>
                          <p:cTn fill="hold" id="123" nodeType="afterGroup">
                            <p:stCondLst>
                              <p:cond delay="9000"/>
                            </p:stCondLst>
                            <p:childTnLst>
                              <p:par>
                                <p:cTn fill="hold" grpId="0" id="124" nodeType="afterEffect" presetClass="entr" presetID="10" presetSubtype="0">
                                  <p:stCondLst>
                                    <p:cond delay="0"/>
                                  </p:stCondLst>
                                  <p:childTnLst>
                                    <p:set>
                                      <p:cBhvr>
                                        <p:cTn dur="1" fill="hold" id="125">
                                          <p:stCondLst>
                                            <p:cond delay="0"/>
                                          </p:stCondLst>
                                        </p:cTn>
                                        <p:tgtEl>
                                          <p:spTgt spid="32"/>
                                        </p:tgtEl>
                                        <p:attrNameLst>
                                          <p:attrName>style.visibility</p:attrName>
                                        </p:attrNameLst>
                                      </p:cBhvr>
                                      <p:to>
                                        <p:strVal val="visible"/>
                                      </p:to>
                                    </p:set>
                                    <p:animEffect filter="fade" transition="in">
                                      <p:cBhvr>
                                        <p:cTn dur="500" id="126"/>
                                        <p:tgtEl>
                                          <p:spTgt spid="32"/>
                                        </p:tgtEl>
                                      </p:cBhvr>
                                    </p:animEffect>
                                  </p:childTnLst>
                                </p:cTn>
                              </p:par>
                            </p:childTnLst>
                          </p:cTn>
                        </p:par>
                        <p:par>
                          <p:cTn fill="hold" id="127" nodeType="afterGroup">
                            <p:stCondLst>
                              <p:cond delay="9500"/>
                            </p:stCondLst>
                            <p:childTnLst>
                              <p:par>
                                <p:cTn fill="hold" grpId="0" id="128" nodeType="afterEffect" presetClass="entr" presetID="10" presetSubtype="0">
                                  <p:stCondLst>
                                    <p:cond delay="0"/>
                                  </p:stCondLst>
                                  <p:childTnLst>
                                    <p:set>
                                      <p:cBhvr>
                                        <p:cTn dur="1" fill="hold" id="129">
                                          <p:stCondLst>
                                            <p:cond delay="0"/>
                                          </p:stCondLst>
                                        </p:cTn>
                                        <p:tgtEl>
                                          <p:spTgt spid="35"/>
                                        </p:tgtEl>
                                        <p:attrNameLst>
                                          <p:attrName>style.visibility</p:attrName>
                                        </p:attrNameLst>
                                      </p:cBhvr>
                                      <p:to>
                                        <p:strVal val="visible"/>
                                      </p:to>
                                    </p:set>
                                    <p:animEffect filter="fade" transition="in">
                                      <p:cBhvr>
                                        <p:cTn dur="350" id="130"/>
                                        <p:tgtEl>
                                          <p:spTgt spid="35"/>
                                        </p:tgtEl>
                                      </p:cBhvr>
                                    </p:animEffect>
                                  </p:childTnLst>
                                </p:cTn>
                              </p:par>
                              <p:par>
                                <p:cTn fill="hold" grpId="1" id="131" nodeType="withEffect" presetClass="emph" presetID="26" presetSubtype="0">
                                  <p:stCondLst>
                                    <p:cond delay="0"/>
                                  </p:stCondLst>
                                  <p:childTnLst>
                                    <p:animEffect filter="fade" transition="out">
                                      <p:cBhvr>
                                        <p:cTn dur="400" id="132" tmFilter="0, 0; .2, .5; .8, .5; 1, 0"/>
                                        <p:tgtEl>
                                          <p:spTgt spid="35"/>
                                        </p:tgtEl>
                                      </p:cBhvr>
                                    </p:animEffect>
                                    <p:animScale>
                                      <p:cBhvr>
                                        <p:cTn autoRev="1" dur="200" fill="hold" id="133"/>
                                        <p:tgtEl>
                                          <p:spTgt spid="35"/>
                                        </p:tgtEl>
                                      </p:cBhvr>
                                      <p:by x="105000" y="105000"/>
                                    </p:animScale>
                                  </p:childTnLst>
                                </p:cTn>
                              </p:par>
                            </p:childTnLst>
                          </p:cTn>
                        </p:par>
                        <p:par>
                          <p:cTn fill="hold" id="134" nodeType="afterGroup">
                            <p:stCondLst>
                              <p:cond delay="9900"/>
                            </p:stCondLst>
                            <p:childTnLst>
                              <p:par>
                                <p:cTn fill="hold" grpId="0" id="135" nodeType="afterEffect" presetClass="entr" presetID="10" presetSubtype="0">
                                  <p:stCondLst>
                                    <p:cond delay="0"/>
                                  </p:stCondLst>
                                  <p:childTnLst>
                                    <p:set>
                                      <p:cBhvr>
                                        <p:cTn dur="1" fill="hold" id="136">
                                          <p:stCondLst>
                                            <p:cond delay="0"/>
                                          </p:stCondLst>
                                        </p:cTn>
                                        <p:tgtEl>
                                          <p:spTgt spid="34"/>
                                        </p:tgtEl>
                                        <p:attrNameLst>
                                          <p:attrName>style.visibility</p:attrName>
                                        </p:attrNameLst>
                                      </p:cBhvr>
                                      <p:to>
                                        <p:strVal val="visible"/>
                                      </p:to>
                                    </p:set>
                                    <p:animEffect filter="fade" transition="in">
                                      <p:cBhvr>
                                        <p:cTn dur="500" id="137"/>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0"/>
      <p:bldP grpId="0" spid="12"/>
      <p:bldP grpId="0" spid="14"/>
      <p:bldP grpId="0" spid="16"/>
      <p:bldP grpId="0" spid="18"/>
      <p:bldP grpId="0" spid="20"/>
      <p:bldP grpId="0" spid="25"/>
      <p:bldP grpId="1" spid="25"/>
      <p:bldP grpId="0" spid="26"/>
      <p:bldP grpId="0" spid="27"/>
      <p:bldP grpId="1" spid="27"/>
      <p:bldP grpId="0" spid="28"/>
      <p:bldP grpId="0" spid="29"/>
      <p:bldP grpId="1" spid="29"/>
      <p:bldP grpId="0" spid="30"/>
      <p:bldP grpId="0" spid="31"/>
      <p:bldP grpId="1" spid="31"/>
      <p:bldP grpId="0" spid="32"/>
      <p:bldP grpId="0" spid="33"/>
      <p:bldP grpId="1" spid="33"/>
      <p:bldP grpId="0" spid="34"/>
      <p:bldP grpId="0" spid="35"/>
      <p:bldP grpId="1" spid="35"/>
      <p:bldP grpId="0" spid="39"/>
      <p:bldP grpId="0" spid="40"/>
      <p:bldP grpId="0" spid="41"/>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1410" y="0"/>
            <a:ext cx="9141180" cy="5141913"/>
          </a:xfrm>
          <a:prstGeom prst="rect">
            <a:avLst/>
          </a:prstGeom>
        </p:spPr>
      </p:pic>
      <p:sp>
        <p:nvSpPr>
          <p:cNvPr id="12" name="Rectangle 7"/>
          <p:cNvSpPr>
            <a:spLocks noChangeArrowheads="1"/>
          </p:cNvSpPr>
          <p:nvPr/>
        </p:nvSpPr>
        <p:spPr bwMode="auto">
          <a:xfrm>
            <a:off x="2026872" y="1973760"/>
            <a:ext cx="500379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3600">
                <a:solidFill>
                  <a:schemeClr val="tx1">
                    <a:lumMod val="85000"/>
                    <a:lumOff val="15000"/>
                  </a:schemeClr>
                </a:solidFill>
              </a:rPr>
              <a:t>THANKS FOR COMING</a:t>
            </a:r>
          </a:p>
        </p:txBody>
      </p:sp>
      <p:sp>
        <p:nvSpPr>
          <p:cNvPr id="13" name="Rectangle 8"/>
          <p:cNvSpPr>
            <a:spLocks noChangeArrowheads="1"/>
          </p:cNvSpPr>
          <p:nvPr/>
        </p:nvSpPr>
        <p:spPr bwMode="auto">
          <a:xfrm>
            <a:off x="3043890" y="2583360"/>
            <a:ext cx="2968178"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1900">
                <a:solidFill>
                  <a:schemeClr val="tx1">
                    <a:lumMod val="85000"/>
                    <a:lumOff val="15000"/>
                  </a:schemeClr>
                </a:solidFill>
              </a:rPr>
              <a:t>POWERPOINT TEMPLATE</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0" name="Rectangle 2"/>
          <p:cNvSpPr>
            <a:spLocks noChangeArrowheads="1"/>
          </p:cNvSpPr>
          <p:nvPr/>
        </p:nvSpPr>
        <p:spPr bwMode="auto">
          <a:xfrm>
            <a:off x="0" y="2066925"/>
            <a:ext cx="9144000" cy="3074988"/>
          </a:xfrm>
          <a:prstGeom prst="rect">
            <a:avLst/>
          </a:prstGeom>
          <a:blipFill dpi="0" rotWithShape="1">
            <a:blip r:embed="rId3"/>
            <a:stretch>
              <a:fillRect r="-337"/>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sp>
        <p:nvSpPr>
          <p:cNvPr id="7173" name="Rectangle 3"/>
          <p:cNvSpPr>
            <a:spLocks noChangeArrowheads="1"/>
          </p:cNvSpPr>
          <p:nvPr/>
        </p:nvSpPr>
        <p:spPr bwMode="auto">
          <a:xfrm>
            <a:off x="0" y="2066925"/>
            <a:ext cx="9144000" cy="3074988"/>
          </a:xfrm>
          <a:prstGeom prst="rect">
            <a:avLst/>
          </a:prstGeom>
          <a:solidFill>
            <a:srgbClr val="1848C0">
              <a:alpha val="89803"/>
            </a:srgbClr>
          </a:solidFill>
          <a:ln>
            <a:noFill/>
          </a:ln>
          <a:effectLst/>
        </p:spPr>
        <p:txBody>
          <a:bodyPr anchor="ctr" wrap="none"/>
          <a:lstStyle/>
          <a:p>
            <a:endParaRPr altLang="en-US" lang="zh-CN"/>
          </a:p>
        </p:txBody>
      </p:sp>
      <p:sp>
        <p:nvSpPr>
          <p:cNvPr id="7174"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上一年度工作总结</a:t>
            </a:r>
          </a:p>
        </p:txBody>
      </p:sp>
      <p:sp>
        <p:nvSpPr>
          <p:cNvPr id="7176"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7177"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7178" name="Text Box 8"/>
          <p:cNvSpPr txBox="1">
            <a:spLocks noChangeArrowheads="1"/>
          </p:cNvSpPr>
          <p:nvPr/>
        </p:nvSpPr>
        <p:spPr bwMode="auto">
          <a:xfrm>
            <a:off x="3449638" y="3562350"/>
            <a:ext cx="2225675" cy="1554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000">
                <a:solidFill>
                  <a:schemeClr val="bg1"/>
                </a:solidFill>
                <a:latin charset="-122" panose="020b0503020204020204" pitchFamily="34" typeface="微软雅黑"/>
                <a:ea charset="-122" panose="020b0503020204020204" pitchFamily="34" typeface="微软雅黑"/>
              </a:rPr>
              <a:t>YOUR TITLE HERE</a:t>
            </a:r>
          </a:p>
          <a:p>
            <a:pPr algn="ctr" eaLnBrk="1" hangingPunct="1">
              <a:lnSpc>
                <a:spcPct val="120000"/>
              </a:lnSpc>
            </a:pPr>
            <a:endParaRPr altLang="en-US" b="1" lang="zh-CN" sz="1000">
              <a:solidFill>
                <a:schemeClr val="bg1"/>
              </a:solidFill>
              <a:latin charset="-122" panose="020b0503020204020204" pitchFamily="34" typeface="微软雅黑"/>
              <a:ea charset="-122" panose="020b0503020204020204" pitchFamily="34" typeface="微软雅黑"/>
            </a:endParaRPr>
          </a:p>
          <a:p>
            <a:pPr algn="ctr" eaLnBrk="1" hangingPunct="1">
              <a:lnSpc>
                <a:spcPct val="120000"/>
              </a:lnSpc>
            </a:pPr>
            <a:r>
              <a:rPr altLang="en-US" b="1" lang="zh-CN" sz="1000">
                <a:solidFill>
                  <a:schemeClr val="bg1"/>
                </a:solidFill>
                <a:latin charset="-122" panose="020b0503020204020204" pitchFamily="34" typeface="微软雅黑"/>
                <a:ea charset="-122" panose="020b0503020204020204" pitchFamily="34" typeface="微软雅黑"/>
              </a:rPr>
              <a:t>We have many PowerPoint templates that has been specifically designed to help anyone that is stepping into the world of PowerPoint for the very first time.</a:t>
            </a:r>
          </a:p>
        </p:txBody>
      </p:sp>
      <p:sp>
        <p:nvSpPr>
          <p:cNvPr id="7179" name="Text Box 9"/>
          <p:cNvSpPr txBox="1">
            <a:spLocks noChangeArrowheads="1"/>
          </p:cNvSpPr>
          <p:nvPr/>
        </p:nvSpPr>
        <p:spPr bwMode="auto">
          <a:xfrm>
            <a:off x="5935662" y="3562350"/>
            <a:ext cx="2225675" cy="1554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000">
                <a:solidFill>
                  <a:schemeClr val="bg1"/>
                </a:solidFill>
                <a:latin charset="-122" panose="020b0503020204020204" pitchFamily="34" typeface="微软雅黑"/>
                <a:ea charset="-122" panose="020b0503020204020204" pitchFamily="34" typeface="微软雅黑"/>
              </a:rPr>
              <a:t>YOUR TITLE HERE</a:t>
            </a:r>
          </a:p>
          <a:p>
            <a:pPr algn="ctr" eaLnBrk="1" hangingPunct="1">
              <a:lnSpc>
                <a:spcPct val="120000"/>
              </a:lnSpc>
            </a:pPr>
            <a:endParaRPr altLang="en-US" b="1" lang="zh-CN" sz="1000">
              <a:solidFill>
                <a:schemeClr val="bg1"/>
              </a:solidFill>
              <a:latin charset="-122" panose="020b0503020204020204" pitchFamily="34" typeface="微软雅黑"/>
              <a:ea charset="-122" panose="020b0503020204020204" pitchFamily="34" typeface="微软雅黑"/>
            </a:endParaRPr>
          </a:p>
          <a:p>
            <a:pPr algn="ctr" eaLnBrk="1" hangingPunct="1">
              <a:lnSpc>
                <a:spcPct val="120000"/>
              </a:lnSpc>
            </a:pPr>
            <a:r>
              <a:rPr altLang="en-US" b="1" lang="zh-CN" sz="1000">
                <a:solidFill>
                  <a:schemeClr val="bg1"/>
                </a:solidFill>
                <a:latin charset="-122" panose="020b0503020204020204" pitchFamily="34" typeface="微软雅黑"/>
                <a:ea charset="-122" panose="020b0503020204020204" pitchFamily="34" typeface="微软雅黑"/>
              </a:rPr>
              <a:t>We have many PowerPoint templates that has been specifically designed to help anyone that is stepping into the world of PowerPoint for the very first time.</a:t>
            </a:r>
          </a:p>
        </p:txBody>
      </p:sp>
      <p:grpSp>
        <p:nvGrpSpPr>
          <p:cNvPr id="2" name="组合 1"/>
          <p:cNvGrpSpPr/>
          <p:nvPr/>
        </p:nvGrpSpPr>
        <p:grpSpPr>
          <a:xfrm>
            <a:off x="1562100" y="1608138"/>
            <a:ext cx="914400" cy="914400"/>
            <a:chOff x="1562100" y="1608138"/>
            <a:chExt cx="914400" cy="914400"/>
          </a:xfrm>
        </p:grpSpPr>
        <p:sp>
          <p:nvSpPr>
            <p:cNvPr id="7180" name="Oval 10"/>
            <p:cNvSpPr>
              <a:spLocks noChangeArrowheads="1"/>
            </p:cNvSpPr>
            <p:nvPr/>
          </p:nvSpPr>
          <p:spPr bwMode="auto">
            <a:xfrm>
              <a:off x="1562100" y="1608138"/>
              <a:ext cx="914400" cy="914400"/>
            </a:xfrm>
            <a:prstGeom prst="ellipse">
              <a:avLst/>
            </a:prstGeom>
            <a:solidFill>
              <a:srgbClr val="00B0F0"/>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nvGrpSpPr>
            <p:cNvPr id="7181" name="Group 11"/>
            <p:cNvGrpSpPr/>
            <p:nvPr/>
          </p:nvGrpSpPr>
          <p:grpSpPr>
            <a:xfrm>
              <a:off x="1803400" y="1854200"/>
              <a:ext cx="457200" cy="419100"/>
              <a:chExt cx="378" cy="347"/>
            </a:xfrm>
          </p:grpSpPr>
          <p:sp>
            <p:nvSpPr>
              <p:cNvPr id="7212" name="Freeform 12"/>
              <p:cNvSpPr/>
              <p:nvPr/>
            </p:nvSpPr>
            <p:spPr bwMode="auto">
              <a:xfrm>
                <a:off x="330" y="0"/>
                <a:ext cx="48" cy="48"/>
              </a:xfrm>
              <a:custGeom>
                <a:gdLst>
                  <a:gd fmla="*/ 40 w 23" name="T0"/>
                  <a:gd fmla="*/ 8 h 23" name="T1"/>
                  <a:gd fmla="*/ 31 w 23" name="T2"/>
                  <a:gd fmla="*/ 4 h 23" name="T3"/>
                  <a:gd fmla="*/ 10 w 23" name="T4"/>
                  <a:gd fmla="*/ 10 h 23" name="T5"/>
                  <a:gd fmla="*/ 0 w 23" name="T6"/>
                  <a:gd fmla="*/ 27 h 23" name="T7"/>
                  <a:gd fmla="*/ 33 w 23" name="T8"/>
                  <a:gd fmla="*/ 48 h 23" name="T9"/>
                  <a:gd fmla="*/ 44 w 23" name="T10"/>
                  <a:gd fmla="*/ 31 h 23" name="T11"/>
                  <a:gd fmla="*/ 40 w 23" name="T12"/>
                  <a:gd fmla="*/ 8 h 2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3" w="23">
                    <a:moveTo>
                      <a:pt x="19" y="4"/>
                    </a:moveTo>
                    <a:cubicBezTo>
                      <a:pt x="15" y="2"/>
                      <a:pt x="15" y="2"/>
                      <a:pt x="15" y="2"/>
                    </a:cubicBezTo>
                    <a:cubicBezTo>
                      <a:pt x="11" y="0"/>
                      <a:pt x="7" y="1"/>
                      <a:pt x="5" y="5"/>
                    </a:cubicBezTo>
                    <a:cubicBezTo>
                      <a:pt x="0" y="13"/>
                      <a:pt x="0" y="13"/>
                      <a:pt x="0" y="13"/>
                    </a:cubicBezTo>
                    <a:cubicBezTo>
                      <a:pt x="16" y="23"/>
                      <a:pt x="16" y="23"/>
                      <a:pt x="16" y="23"/>
                    </a:cubicBezTo>
                    <a:cubicBezTo>
                      <a:pt x="21" y="15"/>
                      <a:pt x="21" y="15"/>
                      <a:pt x="21" y="15"/>
                    </a:cubicBezTo>
                    <a:cubicBezTo>
                      <a:pt x="23" y="11"/>
                      <a:pt x="22" y="7"/>
                      <a:pt x="19" y="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13" name="Freeform 13"/>
              <p:cNvSpPr/>
              <p:nvPr/>
            </p:nvSpPr>
            <p:spPr bwMode="auto">
              <a:xfrm>
                <a:off x="158" y="123"/>
                <a:ext cx="108" cy="19"/>
              </a:xfrm>
              <a:custGeom>
                <a:gdLst>
                  <a:gd fmla="*/ 108 w 108" name="T0"/>
                  <a:gd fmla="*/ 0 h 19" name="T1"/>
                  <a:gd fmla="*/ 0 w 108" name="T2"/>
                  <a:gd fmla="*/ 0 h 19" name="T3"/>
                  <a:gd fmla="*/ 0 w 108" name="T4"/>
                  <a:gd fmla="*/ 19 h 19" name="T5"/>
                  <a:gd fmla="*/ 97 w 108" name="T6"/>
                  <a:gd fmla="*/ 19 h 19" name="T7"/>
                  <a:gd fmla="*/ 108 w 108" name="T8"/>
                  <a:gd fmla="*/ 0 h 1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 w="108">
                    <a:moveTo>
                      <a:pt x="108" y="0"/>
                    </a:moveTo>
                    <a:lnTo>
                      <a:pt x="0" y="0"/>
                    </a:lnTo>
                    <a:lnTo>
                      <a:pt x="0" y="19"/>
                    </a:lnTo>
                    <a:lnTo>
                      <a:pt x="97" y="19"/>
                    </a:lnTo>
                    <a:lnTo>
                      <a:pt x="108"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14" name="Freeform 14"/>
              <p:cNvSpPr/>
              <p:nvPr/>
            </p:nvSpPr>
            <p:spPr bwMode="auto">
              <a:xfrm>
                <a:off x="158" y="162"/>
                <a:ext cx="85" cy="19"/>
              </a:xfrm>
              <a:custGeom>
                <a:gdLst>
                  <a:gd fmla="*/ 0 w 85" name="T0"/>
                  <a:gd fmla="*/ 0 h 19" name="T1"/>
                  <a:gd fmla="*/ 0 w 85" name="T2"/>
                  <a:gd fmla="*/ 19 h 19" name="T3"/>
                  <a:gd fmla="*/ 79 w 85" name="T4"/>
                  <a:gd fmla="*/ 19 h 19" name="T5"/>
                  <a:gd fmla="*/ 85 w 85" name="T6"/>
                  <a:gd fmla="*/ 0 h 19" name="T7"/>
                  <a:gd fmla="*/ 0 w 85" name="T8"/>
                  <a:gd fmla="*/ 0 h 1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 w="85">
                    <a:moveTo>
                      <a:pt x="0" y="0"/>
                    </a:moveTo>
                    <a:lnTo>
                      <a:pt x="0" y="19"/>
                    </a:lnTo>
                    <a:lnTo>
                      <a:pt x="79" y="19"/>
                    </a:lnTo>
                    <a:lnTo>
                      <a:pt x="85" y="0"/>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15" name="Freeform 15"/>
              <p:cNvSpPr/>
              <p:nvPr/>
            </p:nvSpPr>
            <p:spPr bwMode="auto">
              <a:xfrm>
                <a:off x="237" y="173"/>
                <a:ext cx="41" cy="50"/>
              </a:xfrm>
              <a:custGeom>
                <a:gdLst>
                  <a:gd fmla="*/ 0 w 41" name="T0"/>
                  <a:gd fmla="*/ 50 h 50" name="T1"/>
                  <a:gd fmla="*/ 41 w 41" name="T2"/>
                  <a:gd fmla="*/ 21 h 50" name="T3"/>
                  <a:gd fmla="*/ 6 w 41" name="T4"/>
                  <a:gd fmla="*/ 0 h 50" name="T5"/>
                  <a:gd fmla="*/ 0 w 41" name="T6"/>
                  <a:gd fmla="*/ 50 h 5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0" w="41">
                    <a:moveTo>
                      <a:pt x="0" y="50"/>
                    </a:moveTo>
                    <a:lnTo>
                      <a:pt x="41" y="21"/>
                    </a:lnTo>
                    <a:lnTo>
                      <a:pt x="6" y="0"/>
                    </a:lnTo>
                    <a:lnTo>
                      <a:pt x="0" y="5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16" name="Freeform 16"/>
              <p:cNvSpPr/>
              <p:nvPr/>
            </p:nvSpPr>
            <p:spPr bwMode="auto">
              <a:xfrm>
                <a:off x="245" y="206"/>
                <a:ext cx="42" cy="19"/>
              </a:xfrm>
              <a:custGeom>
                <a:gdLst>
                  <a:gd fmla="*/ 42 w 42" name="T0"/>
                  <a:gd fmla="*/ 0 h 19" name="T1"/>
                  <a:gd fmla="*/ 25 w 42" name="T2"/>
                  <a:gd fmla="*/ 0 h 19" name="T3"/>
                  <a:gd fmla="*/ 0 w 42" name="T4"/>
                  <a:gd fmla="*/ 19 h 19" name="T5"/>
                  <a:gd fmla="*/ 42 w 42" name="T6"/>
                  <a:gd fmla="*/ 19 h 19" name="T7"/>
                  <a:gd fmla="*/ 42 w 42" name="T8"/>
                  <a:gd fmla="*/ 0 h 1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 w="42">
                    <a:moveTo>
                      <a:pt x="42" y="0"/>
                    </a:moveTo>
                    <a:lnTo>
                      <a:pt x="25" y="0"/>
                    </a:lnTo>
                    <a:lnTo>
                      <a:pt x="0" y="19"/>
                    </a:lnTo>
                    <a:lnTo>
                      <a:pt x="42" y="19"/>
                    </a:lnTo>
                    <a:lnTo>
                      <a:pt x="42"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17" name="Freeform 17"/>
              <p:cNvSpPr>
                <a:spLocks noEditPoints="1"/>
              </p:cNvSpPr>
              <p:nvPr/>
            </p:nvSpPr>
            <p:spPr bwMode="auto">
              <a:xfrm>
                <a:off x="245" y="31"/>
                <a:ext cx="116" cy="161"/>
              </a:xfrm>
              <a:custGeom>
                <a:gdLst>
                  <a:gd fmla="*/ 0 w 56" name="T0"/>
                  <a:gd fmla="*/ 140 h 77" name="T1"/>
                  <a:gd fmla="*/ 33 w 56" name="T2"/>
                  <a:gd fmla="*/ 161 h 77" name="T3"/>
                  <a:gd fmla="*/ 116 w 56" name="T4"/>
                  <a:gd fmla="*/ 21 h 77" name="T5"/>
                  <a:gd fmla="*/ 83 w 56" name="T6"/>
                  <a:gd fmla="*/ 0 h 77" name="T7"/>
                  <a:gd fmla="*/ 0 w 56" name="T8"/>
                  <a:gd fmla="*/ 140 h 77" name="T9"/>
                  <a:gd fmla="*/ 110 w 56" name="T10"/>
                  <a:gd fmla="*/ 21 h 77" name="T11"/>
                  <a:gd fmla="*/ 54 w 56" name="T12"/>
                  <a:gd fmla="*/ 115 h 77" name="T13"/>
                  <a:gd fmla="*/ 48 w 56" name="T14"/>
                  <a:gd fmla="*/ 117 h 77" name="T15"/>
                  <a:gd fmla="*/ 48 w 56" name="T16"/>
                  <a:gd fmla="*/ 109 h 77" name="T17"/>
                  <a:gd fmla="*/ 102 w 56" name="T18"/>
                  <a:gd fmla="*/ 17 h 77" name="T19"/>
                  <a:gd fmla="*/ 110 w 56" name="T20"/>
                  <a:gd fmla="*/ 21 h 77" name="T21"/>
                  <a:gd fmla="*/ 93 w 56" name="T22"/>
                  <a:gd fmla="*/ 10 h 77" name="T23"/>
                  <a:gd fmla="*/ 39 w 56" name="T24"/>
                  <a:gd fmla="*/ 105 h 77" name="T25"/>
                  <a:gd fmla="*/ 31 w 56" name="T26"/>
                  <a:gd fmla="*/ 109 h 77" name="T27"/>
                  <a:gd fmla="*/ 31 w 56" name="T28"/>
                  <a:gd fmla="*/ 100 h 77" name="T29"/>
                  <a:gd fmla="*/ 87 w 56" name="T30"/>
                  <a:gd fmla="*/ 6 h 77" name="T31"/>
                  <a:gd fmla="*/ 93 w 56" name="T32"/>
                  <a:gd fmla="*/ 10 h 7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77" w="56">
                    <a:moveTo>
                      <a:pt x="0" y="67"/>
                    </a:moveTo>
                    <a:cubicBezTo>
                      <a:pt x="16" y="77"/>
                      <a:pt x="16" y="77"/>
                      <a:pt x="16" y="77"/>
                    </a:cubicBezTo>
                    <a:cubicBezTo>
                      <a:pt x="56" y="10"/>
                      <a:pt x="56" y="10"/>
                      <a:pt x="56" y="10"/>
                    </a:cubicBezTo>
                    <a:cubicBezTo>
                      <a:pt x="40" y="0"/>
                      <a:pt x="40" y="0"/>
                      <a:pt x="40" y="0"/>
                    </a:cubicBezTo>
                    <a:lnTo>
                      <a:pt x="0" y="67"/>
                    </a:lnTo>
                    <a:close/>
                    <a:moveTo>
                      <a:pt x="53" y="10"/>
                    </a:moveTo>
                    <a:cubicBezTo>
                      <a:pt x="26" y="55"/>
                      <a:pt x="26" y="55"/>
                      <a:pt x="26" y="55"/>
                    </a:cubicBezTo>
                    <a:cubicBezTo>
                      <a:pt x="25" y="56"/>
                      <a:pt x="24" y="57"/>
                      <a:pt x="23" y="56"/>
                    </a:cubicBezTo>
                    <a:cubicBezTo>
                      <a:pt x="22" y="55"/>
                      <a:pt x="22" y="54"/>
                      <a:pt x="23" y="52"/>
                    </a:cubicBezTo>
                    <a:cubicBezTo>
                      <a:pt x="49" y="8"/>
                      <a:pt x="49" y="8"/>
                      <a:pt x="49" y="8"/>
                    </a:cubicBezTo>
                    <a:lnTo>
                      <a:pt x="53" y="10"/>
                    </a:lnTo>
                    <a:close/>
                    <a:moveTo>
                      <a:pt x="45" y="5"/>
                    </a:moveTo>
                    <a:cubicBezTo>
                      <a:pt x="19" y="50"/>
                      <a:pt x="19" y="50"/>
                      <a:pt x="19" y="50"/>
                    </a:cubicBezTo>
                    <a:cubicBezTo>
                      <a:pt x="18" y="52"/>
                      <a:pt x="16" y="52"/>
                      <a:pt x="15" y="52"/>
                    </a:cubicBezTo>
                    <a:cubicBezTo>
                      <a:pt x="14" y="51"/>
                      <a:pt x="14" y="49"/>
                      <a:pt x="15" y="48"/>
                    </a:cubicBezTo>
                    <a:cubicBezTo>
                      <a:pt x="42" y="3"/>
                      <a:pt x="42" y="3"/>
                      <a:pt x="42" y="3"/>
                    </a:cubicBezTo>
                    <a:lnTo>
                      <a:pt x="45" y="5"/>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18" name="Freeform 18"/>
              <p:cNvSpPr/>
              <p:nvPr/>
            </p:nvSpPr>
            <p:spPr bwMode="auto">
              <a:xfrm>
                <a:off x="112" y="81"/>
                <a:ext cx="179" cy="115"/>
              </a:xfrm>
              <a:custGeom>
                <a:gdLst>
                  <a:gd fmla="*/ 23 w 179" name="T0"/>
                  <a:gd fmla="*/ 23 h 115" name="T1"/>
                  <a:gd fmla="*/ 166 w 179" name="T2"/>
                  <a:gd fmla="*/ 23 h 115" name="T3"/>
                  <a:gd fmla="*/ 179 w 179" name="T4"/>
                  <a:gd fmla="*/ 0 h 115" name="T5"/>
                  <a:gd fmla="*/ 0 w 179" name="T6"/>
                  <a:gd fmla="*/ 0 h 115" name="T7"/>
                  <a:gd fmla="*/ 0 w 179" name="T8"/>
                  <a:gd fmla="*/ 115 h 115" name="T9"/>
                  <a:gd fmla="*/ 23 w 179" name="T10"/>
                  <a:gd fmla="*/ 115 h 115" name="T11"/>
                  <a:gd fmla="*/ 23 w 179" name="T12"/>
                  <a:gd fmla="*/ 2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79">
                    <a:moveTo>
                      <a:pt x="23" y="23"/>
                    </a:moveTo>
                    <a:lnTo>
                      <a:pt x="166" y="23"/>
                    </a:lnTo>
                    <a:lnTo>
                      <a:pt x="179" y="0"/>
                    </a:lnTo>
                    <a:lnTo>
                      <a:pt x="0" y="0"/>
                    </a:lnTo>
                    <a:lnTo>
                      <a:pt x="0" y="115"/>
                    </a:lnTo>
                    <a:lnTo>
                      <a:pt x="23" y="115"/>
                    </a:lnTo>
                    <a:lnTo>
                      <a:pt x="23" y="23"/>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19" name="Freeform 19"/>
              <p:cNvSpPr/>
              <p:nvPr/>
            </p:nvSpPr>
            <p:spPr bwMode="auto">
              <a:xfrm>
                <a:off x="226" y="115"/>
                <a:ext cx="104" cy="191"/>
              </a:xfrm>
              <a:custGeom>
                <a:gdLst>
                  <a:gd fmla="*/ 81 w 50" name="T0"/>
                  <a:gd fmla="*/ 168 h 92" name="T1"/>
                  <a:gd fmla="*/ 0 w 50" name="T2"/>
                  <a:gd fmla="*/ 168 h 92" name="T3"/>
                  <a:gd fmla="*/ 0 w 50" name="T4"/>
                  <a:gd fmla="*/ 191 h 92" name="T5"/>
                  <a:gd fmla="*/ 100 w 50" name="T6"/>
                  <a:gd fmla="*/ 191 h 92" name="T7"/>
                  <a:gd fmla="*/ 100 w 50" name="T8"/>
                  <a:gd fmla="*/ 189 h 92" name="T9"/>
                  <a:gd fmla="*/ 104 w 50" name="T10"/>
                  <a:gd fmla="*/ 189 h 92" name="T11"/>
                  <a:gd fmla="*/ 104 w 50" name="T12"/>
                  <a:gd fmla="*/ 0 h 92" name="T13"/>
                  <a:gd fmla="*/ 81 w 50" name="T14"/>
                  <a:gd fmla="*/ 39 h 92" name="T15"/>
                  <a:gd fmla="*/ 81 w 50" name="T16"/>
                  <a:gd fmla="*/ 168 h 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2" w="50">
                    <a:moveTo>
                      <a:pt x="39" y="81"/>
                    </a:moveTo>
                    <a:cubicBezTo>
                      <a:pt x="0" y="81"/>
                      <a:pt x="0" y="81"/>
                      <a:pt x="0" y="81"/>
                    </a:cubicBezTo>
                    <a:cubicBezTo>
                      <a:pt x="0" y="92"/>
                      <a:pt x="0" y="92"/>
                      <a:pt x="0" y="92"/>
                    </a:cubicBezTo>
                    <a:cubicBezTo>
                      <a:pt x="48" y="92"/>
                      <a:pt x="48" y="92"/>
                      <a:pt x="48" y="92"/>
                    </a:cubicBezTo>
                    <a:cubicBezTo>
                      <a:pt x="48" y="92"/>
                      <a:pt x="48" y="92"/>
                      <a:pt x="48" y="91"/>
                    </a:cubicBezTo>
                    <a:cubicBezTo>
                      <a:pt x="50" y="91"/>
                      <a:pt x="50" y="91"/>
                      <a:pt x="50" y="91"/>
                    </a:cubicBezTo>
                    <a:cubicBezTo>
                      <a:pt x="50" y="0"/>
                      <a:pt x="50" y="0"/>
                      <a:pt x="50" y="0"/>
                    </a:cubicBezTo>
                    <a:cubicBezTo>
                      <a:pt x="39" y="19"/>
                      <a:pt x="39" y="19"/>
                      <a:pt x="39" y="19"/>
                    </a:cubicBezTo>
                    <a:lnTo>
                      <a:pt x="39" y="8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20" name="Rectangle 20"/>
              <p:cNvSpPr>
                <a:spLocks noChangeArrowheads="1"/>
              </p:cNvSpPr>
              <p:nvPr/>
            </p:nvSpPr>
            <p:spPr bwMode="auto">
              <a:xfrm>
                <a:off x="226" y="246"/>
                <a:ext cx="61" cy="1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7221" name="Freeform 21"/>
              <p:cNvSpPr/>
              <p:nvPr/>
            </p:nvSpPr>
            <p:spPr bwMode="auto">
              <a:xfrm>
                <a:off x="0" y="202"/>
                <a:ext cx="220" cy="27"/>
              </a:xfrm>
              <a:custGeom>
                <a:gdLst>
                  <a:gd fmla="*/ 210 w 106" name="T0"/>
                  <a:gd fmla="*/ 0 h 13" name="T1"/>
                  <a:gd fmla="*/ 12 w 106" name="T2"/>
                  <a:gd fmla="*/ 0 h 13" name="T3"/>
                  <a:gd fmla="*/ 0 w 106" name="T4"/>
                  <a:gd fmla="*/ 10 h 13" name="T5"/>
                  <a:gd fmla="*/ 0 w 106" name="T6"/>
                  <a:gd fmla="*/ 27 h 13" name="T7"/>
                  <a:gd fmla="*/ 220 w 106" name="T8"/>
                  <a:gd fmla="*/ 27 h 13" name="T9"/>
                  <a:gd fmla="*/ 220 w 106" name="T10"/>
                  <a:gd fmla="*/ 10 h 13" name="T11"/>
                  <a:gd fmla="*/ 210 w 106" name="T12"/>
                  <a:gd fmla="*/ 0 h 1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 w="105">
                    <a:moveTo>
                      <a:pt x="101" y="0"/>
                    </a:moveTo>
                    <a:cubicBezTo>
                      <a:pt x="6" y="0"/>
                      <a:pt x="6" y="0"/>
                      <a:pt x="6" y="0"/>
                    </a:cubicBezTo>
                    <a:cubicBezTo>
                      <a:pt x="3" y="0"/>
                      <a:pt x="0" y="2"/>
                      <a:pt x="0" y="5"/>
                    </a:cubicBezTo>
                    <a:cubicBezTo>
                      <a:pt x="0" y="13"/>
                      <a:pt x="0" y="13"/>
                      <a:pt x="0" y="13"/>
                    </a:cubicBezTo>
                    <a:cubicBezTo>
                      <a:pt x="106" y="13"/>
                      <a:pt x="106" y="13"/>
                      <a:pt x="106" y="13"/>
                    </a:cubicBezTo>
                    <a:cubicBezTo>
                      <a:pt x="106" y="5"/>
                      <a:pt x="106" y="5"/>
                      <a:pt x="106" y="5"/>
                    </a:cubicBezTo>
                    <a:cubicBezTo>
                      <a:pt x="106" y="2"/>
                      <a:pt x="104" y="0"/>
                      <a:pt x="101"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22" name="Freeform 22"/>
              <p:cNvSpPr/>
              <p:nvPr/>
            </p:nvSpPr>
            <p:spPr bwMode="auto">
              <a:xfrm>
                <a:off x="224" y="206"/>
                <a:ext cx="11" cy="19"/>
              </a:xfrm>
              <a:custGeom>
                <a:gdLst>
                  <a:gd fmla="*/ 2 w 5" name="T0"/>
                  <a:gd fmla="*/ 19 h 9" name="T1"/>
                  <a:gd fmla="*/ 7 w 5" name="T2"/>
                  <a:gd fmla="*/ 19 h 9" name="T3"/>
                  <a:gd fmla="*/ 11 w 5" name="T4"/>
                  <a:gd fmla="*/ 0 h 9" name="T5"/>
                  <a:gd fmla="*/ 0 w 5" name="T6"/>
                  <a:gd fmla="*/ 0 h 9" name="T7"/>
                  <a:gd fmla="*/ 2 w 5" name="T8"/>
                  <a:gd fmla="*/ 6 h 9" name="T9"/>
                  <a:gd fmla="*/ 2 w 5" name="T10"/>
                  <a:gd fmla="*/ 19 h 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9" w="5">
                    <a:moveTo>
                      <a:pt x="1" y="9"/>
                    </a:moveTo>
                    <a:cubicBezTo>
                      <a:pt x="3" y="9"/>
                      <a:pt x="3" y="9"/>
                      <a:pt x="3" y="9"/>
                    </a:cubicBezTo>
                    <a:cubicBezTo>
                      <a:pt x="5" y="0"/>
                      <a:pt x="5" y="0"/>
                      <a:pt x="5" y="0"/>
                    </a:cubicBezTo>
                    <a:cubicBezTo>
                      <a:pt x="0" y="0"/>
                      <a:pt x="0" y="0"/>
                      <a:pt x="0" y="0"/>
                    </a:cubicBezTo>
                    <a:cubicBezTo>
                      <a:pt x="1" y="1"/>
                      <a:pt x="1" y="2"/>
                      <a:pt x="1" y="3"/>
                    </a:cubicBezTo>
                    <a:lnTo>
                      <a:pt x="1" y="9"/>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23" name="Freeform 23"/>
              <p:cNvSpPr>
                <a:spLocks noEditPoints="1"/>
              </p:cNvSpPr>
              <p:nvPr/>
            </p:nvSpPr>
            <p:spPr bwMode="auto">
              <a:xfrm>
                <a:off x="0" y="241"/>
                <a:ext cx="220" cy="106"/>
              </a:xfrm>
              <a:custGeom>
                <a:gdLst>
                  <a:gd fmla="*/ 0 w 106" name="T0"/>
                  <a:gd fmla="*/ 96 h 51" name="T1"/>
                  <a:gd fmla="*/ 12 w 106" name="T2"/>
                  <a:gd fmla="*/ 106 h 51" name="T3"/>
                  <a:gd fmla="*/ 210 w 106" name="T4"/>
                  <a:gd fmla="*/ 106 h 51" name="T5"/>
                  <a:gd fmla="*/ 220 w 106" name="T6"/>
                  <a:gd fmla="*/ 96 h 51" name="T7"/>
                  <a:gd fmla="*/ 220 w 106" name="T8"/>
                  <a:gd fmla="*/ 0 h 51" name="T9"/>
                  <a:gd fmla="*/ 0 w 106" name="T10"/>
                  <a:gd fmla="*/ 0 h 51" name="T11"/>
                  <a:gd fmla="*/ 0 w 106" name="T12"/>
                  <a:gd fmla="*/ 96 h 51" name="T13"/>
                  <a:gd fmla="*/ 131 w 106" name="T14"/>
                  <a:gd fmla="*/ 29 h 51" name="T15"/>
                  <a:gd fmla="*/ 205 w 106" name="T16"/>
                  <a:gd fmla="*/ 29 h 51" name="T17"/>
                  <a:gd fmla="*/ 205 w 106" name="T18"/>
                  <a:gd fmla="*/ 75 h 51" name="T19"/>
                  <a:gd fmla="*/ 131 w 106" name="T20"/>
                  <a:gd fmla="*/ 75 h 51" name="T21"/>
                  <a:gd fmla="*/ 131 w 106" name="T22"/>
                  <a:gd fmla="*/ 29 h 51" name="T23"/>
                  <a:gd fmla="*/ 17 w 106" name="T24"/>
                  <a:gd fmla="*/ 29 h 51" name="T25"/>
                  <a:gd fmla="*/ 104 w 106" name="T26"/>
                  <a:gd fmla="*/ 29 h 51" name="T27"/>
                  <a:gd fmla="*/ 104 w 106" name="T28"/>
                  <a:gd fmla="*/ 44 h 51" name="T29"/>
                  <a:gd fmla="*/ 17 w 106" name="T30"/>
                  <a:gd fmla="*/ 44 h 51" name="T31"/>
                  <a:gd fmla="*/ 17 w 106" name="T32"/>
                  <a:gd fmla="*/ 29 h 51" name="T33"/>
                  <a:gd fmla="*/ 17 w 106" name="T34"/>
                  <a:gd fmla="*/ 62 h 51" name="T35"/>
                  <a:gd fmla="*/ 104 w 106" name="T36"/>
                  <a:gd fmla="*/ 62 h 51" name="T37"/>
                  <a:gd fmla="*/ 104 w 106" name="T38"/>
                  <a:gd fmla="*/ 75 h 51" name="T39"/>
                  <a:gd fmla="*/ 17 w 106" name="T40"/>
                  <a:gd fmla="*/ 75 h 51" name="T41"/>
                  <a:gd fmla="*/ 17 w 106" name="T42"/>
                  <a:gd fmla="*/ 62 h 5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1" w="105">
                    <a:moveTo>
                      <a:pt x="0" y="46"/>
                    </a:moveTo>
                    <a:cubicBezTo>
                      <a:pt x="0" y="49"/>
                      <a:pt x="3" y="51"/>
                      <a:pt x="6" y="51"/>
                    </a:cubicBezTo>
                    <a:cubicBezTo>
                      <a:pt x="101" y="51"/>
                      <a:pt x="101" y="51"/>
                      <a:pt x="101" y="51"/>
                    </a:cubicBezTo>
                    <a:cubicBezTo>
                      <a:pt x="104" y="51"/>
                      <a:pt x="106" y="49"/>
                      <a:pt x="106" y="46"/>
                    </a:cubicBezTo>
                    <a:cubicBezTo>
                      <a:pt x="106" y="0"/>
                      <a:pt x="106" y="0"/>
                      <a:pt x="106" y="0"/>
                    </a:cubicBezTo>
                    <a:cubicBezTo>
                      <a:pt x="0" y="0"/>
                      <a:pt x="0" y="0"/>
                      <a:pt x="0" y="0"/>
                    </a:cubicBezTo>
                    <a:lnTo>
                      <a:pt x="0" y="46"/>
                    </a:lnTo>
                    <a:close/>
                    <a:moveTo>
                      <a:pt x="63" y="14"/>
                    </a:moveTo>
                    <a:cubicBezTo>
                      <a:pt x="99" y="14"/>
                      <a:pt x="99" y="14"/>
                      <a:pt x="99" y="14"/>
                    </a:cubicBezTo>
                    <a:cubicBezTo>
                      <a:pt x="99" y="36"/>
                      <a:pt x="99" y="36"/>
                      <a:pt x="99" y="36"/>
                    </a:cubicBezTo>
                    <a:cubicBezTo>
                      <a:pt x="63" y="36"/>
                      <a:pt x="63" y="36"/>
                      <a:pt x="63" y="36"/>
                    </a:cubicBezTo>
                    <a:lnTo>
                      <a:pt x="63" y="14"/>
                    </a:lnTo>
                    <a:close/>
                    <a:moveTo>
                      <a:pt x="8" y="14"/>
                    </a:moveTo>
                    <a:cubicBezTo>
                      <a:pt x="50" y="14"/>
                      <a:pt x="50" y="14"/>
                      <a:pt x="50" y="14"/>
                    </a:cubicBezTo>
                    <a:cubicBezTo>
                      <a:pt x="50" y="21"/>
                      <a:pt x="50" y="21"/>
                      <a:pt x="50" y="21"/>
                    </a:cubicBezTo>
                    <a:cubicBezTo>
                      <a:pt x="8" y="21"/>
                      <a:pt x="8" y="21"/>
                      <a:pt x="8" y="21"/>
                    </a:cubicBezTo>
                    <a:lnTo>
                      <a:pt x="8" y="14"/>
                    </a:lnTo>
                    <a:close/>
                    <a:moveTo>
                      <a:pt x="8" y="30"/>
                    </a:moveTo>
                    <a:cubicBezTo>
                      <a:pt x="50" y="30"/>
                      <a:pt x="50" y="30"/>
                      <a:pt x="50" y="30"/>
                    </a:cubicBezTo>
                    <a:cubicBezTo>
                      <a:pt x="50" y="36"/>
                      <a:pt x="50" y="36"/>
                      <a:pt x="50" y="36"/>
                    </a:cubicBezTo>
                    <a:cubicBezTo>
                      <a:pt x="8" y="36"/>
                      <a:pt x="8" y="36"/>
                      <a:pt x="8" y="36"/>
                    </a:cubicBezTo>
                    <a:lnTo>
                      <a:pt x="8" y="3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grpSp>
        <p:nvGrpSpPr>
          <p:cNvPr id="7182" name="Group 24"/>
          <p:cNvGrpSpPr/>
          <p:nvPr/>
        </p:nvGrpSpPr>
        <p:grpSpPr>
          <a:xfrm>
            <a:off x="1670050" y="1554163"/>
            <a:ext cx="222250" cy="222250"/>
            <a:chExt cx="140" cy="140"/>
          </a:xfrm>
        </p:grpSpPr>
        <p:sp>
          <p:nvSpPr>
            <p:cNvPr id="7210" name="Oval 25"/>
            <p:cNvSpPr>
              <a:spLocks noChangeArrowheads="1"/>
            </p:cNvSpPr>
            <p:nvPr/>
          </p:nvSpPr>
          <p:spPr bwMode="auto">
            <a:xfrm>
              <a:off x="0" y="0"/>
              <a:ext cx="140" cy="140"/>
            </a:xfrm>
            <a:prstGeom prst="ellipse">
              <a:avLst/>
            </a:prstGeom>
            <a:solidFill>
              <a:srgbClr val="000000"/>
            </a:solidFill>
            <a:ln w="12700">
              <a:solidFill>
                <a:schemeClr val="bg1"/>
              </a:solidFill>
              <a:round/>
            </a:ln>
          </p:spPr>
          <p:txBody>
            <a:bodyPr/>
            <a:lstStyle/>
            <a:p>
              <a:endParaRPr altLang="en-US" lang="zh-CN"/>
            </a:p>
          </p:txBody>
        </p:sp>
        <p:sp>
          <p:nvSpPr>
            <p:cNvPr id="7211" name="Rectangle 26"/>
            <p:cNvSpPr>
              <a:spLocks noChangeArrowheads="1"/>
            </p:cNvSpPr>
            <p:nvPr/>
          </p:nvSpPr>
          <p:spPr bwMode="auto">
            <a:xfrm>
              <a:off x="43" y="19"/>
              <a:ext cx="52" cy="1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1100">
                  <a:solidFill>
                    <a:srgbClr val="FFFFFF"/>
                  </a:solidFill>
                  <a:latin charset="-122" panose="020b0503020204020204" pitchFamily="34" typeface="微软雅黑"/>
                  <a:ea charset="-122" panose="020b0503020204020204" pitchFamily="34" typeface="微软雅黑"/>
                </a:rPr>
                <a:t>1</a:t>
              </a:r>
            </a:p>
          </p:txBody>
        </p:sp>
      </p:grpSp>
      <p:sp>
        <p:nvSpPr>
          <p:cNvPr id="7183" name="Text Box 27"/>
          <p:cNvSpPr txBox="1">
            <a:spLocks noChangeArrowheads="1"/>
          </p:cNvSpPr>
          <p:nvPr/>
        </p:nvSpPr>
        <p:spPr bwMode="auto">
          <a:xfrm>
            <a:off x="906463" y="3562350"/>
            <a:ext cx="2225675" cy="1554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000">
                <a:solidFill>
                  <a:schemeClr val="bg1"/>
                </a:solidFill>
                <a:latin charset="-122" panose="020b0503020204020204" pitchFamily="34" typeface="微软雅黑"/>
                <a:ea charset="-122" panose="020b0503020204020204" pitchFamily="34" typeface="微软雅黑"/>
              </a:rPr>
              <a:t>YOUR TITLE HERE</a:t>
            </a:r>
          </a:p>
          <a:p>
            <a:pPr algn="ctr" eaLnBrk="1" hangingPunct="1">
              <a:lnSpc>
                <a:spcPct val="120000"/>
              </a:lnSpc>
            </a:pPr>
            <a:endParaRPr altLang="en-US" b="1" lang="zh-CN" sz="1000">
              <a:solidFill>
                <a:schemeClr val="bg1"/>
              </a:solidFill>
              <a:latin charset="-122" panose="020b0503020204020204" pitchFamily="34" typeface="微软雅黑"/>
              <a:ea charset="-122" panose="020b0503020204020204" pitchFamily="34" typeface="微软雅黑"/>
            </a:endParaRPr>
          </a:p>
          <a:p>
            <a:pPr algn="ctr" eaLnBrk="1" hangingPunct="1">
              <a:lnSpc>
                <a:spcPct val="120000"/>
              </a:lnSpc>
            </a:pPr>
            <a:r>
              <a:rPr altLang="en-US" b="1" lang="zh-CN" sz="1000">
                <a:solidFill>
                  <a:schemeClr val="bg1"/>
                </a:solidFill>
                <a:latin charset="-122" panose="020b0503020204020204" pitchFamily="34" typeface="微软雅黑"/>
                <a:ea charset="-122" panose="020b0503020204020204" pitchFamily="34" typeface="微软雅黑"/>
              </a:rPr>
              <a:t>We have many PowerPoint templates that has been specifically designed to help anyone that is stepping into the world of PowerPoint for the very first time.</a:t>
            </a:r>
          </a:p>
        </p:txBody>
      </p:sp>
      <p:sp>
        <p:nvSpPr>
          <p:cNvPr id="7184" name="Line 28"/>
          <p:cNvSpPr>
            <a:spLocks noChangeShapeType="1"/>
          </p:cNvSpPr>
          <p:nvPr/>
        </p:nvSpPr>
        <p:spPr bwMode="auto">
          <a:xfrm flipH="1">
            <a:off x="2025650" y="2800350"/>
            <a:ext cx="0" cy="633413"/>
          </a:xfrm>
          <a:prstGeom prst="line">
            <a:avLst/>
          </a:prstGeom>
          <a:noFill/>
          <a:ln w="6350">
            <a:solidFill>
              <a:srgbClr val="FFFFFF"/>
            </a:solidFill>
            <a:prstDash val="dash"/>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7185" name="Line 29"/>
          <p:cNvSpPr>
            <a:spLocks noChangeShapeType="1"/>
          </p:cNvSpPr>
          <p:nvPr/>
        </p:nvSpPr>
        <p:spPr bwMode="auto">
          <a:xfrm flipH="1">
            <a:off x="4564063" y="2800350"/>
            <a:ext cx="0" cy="633413"/>
          </a:xfrm>
          <a:prstGeom prst="line">
            <a:avLst/>
          </a:prstGeom>
          <a:noFill/>
          <a:ln w="6350">
            <a:solidFill>
              <a:srgbClr val="FFFFFF"/>
            </a:solidFill>
            <a:prstDash val="dash"/>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7186" name="Line 30"/>
          <p:cNvSpPr>
            <a:spLocks noChangeShapeType="1"/>
          </p:cNvSpPr>
          <p:nvPr/>
        </p:nvSpPr>
        <p:spPr bwMode="auto">
          <a:xfrm flipH="1">
            <a:off x="7048500" y="2800350"/>
            <a:ext cx="0" cy="633413"/>
          </a:xfrm>
          <a:prstGeom prst="line">
            <a:avLst/>
          </a:prstGeom>
          <a:noFill/>
          <a:ln w="6350">
            <a:solidFill>
              <a:srgbClr val="FFFFFF"/>
            </a:solidFill>
            <a:prstDash val="dash"/>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grpSp>
        <p:nvGrpSpPr>
          <p:cNvPr id="3" name="组合 2"/>
          <p:cNvGrpSpPr/>
          <p:nvPr/>
        </p:nvGrpSpPr>
        <p:grpSpPr>
          <a:xfrm>
            <a:off x="4114800" y="1608138"/>
            <a:ext cx="914400" cy="914400"/>
            <a:chOff x="4114800" y="1608138"/>
            <a:chExt cx="914400" cy="914400"/>
          </a:xfrm>
        </p:grpSpPr>
        <p:sp>
          <p:nvSpPr>
            <p:cNvPr id="7187" name="Oval 31"/>
            <p:cNvSpPr>
              <a:spLocks noChangeArrowheads="1"/>
            </p:cNvSpPr>
            <p:nvPr/>
          </p:nvSpPr>
          <p:spPr bwMode="auto">
            <a:xfrm>
              <a:off x="4114800" y="1608138"/>
              <a:ext cx="914400" cy="914400"/>
            </a:xfrm>
            <a:prstGeom prst="ellipse">
              <a:avLst/>
            </a:prstGeom>
            <a:solidFill>
              <a:srgbClr val="00B0F0"/>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nvGrpSpPr>
            <p:cNvPr id="7188" name="Group 32"/>
            <p:cNvGrpSpPr/>
            <p:nvPr/>
          </p:nvGrpSpPr>
          <p:grpSpPr>
            <a:xfrm>
              <a:off x="4351338" y="1895475"/>
              <a:ext cx="438150" cy="342900"/>
              <a:chExt cx="359" cy="282"/>
            </a:xfrm>
          </p:grpSpPr>
          <p:sp>
            <p:nvSpPr>
              <p:cNvPr id="7203" name="Freeform 33"/>
              <p:cNvSpPr>
                <a:spLocks noEditPoints="1"/>
              </p:cNvSpPr>
              <p:nvPr/>
            </p:nvSpPr>
            <p:spPr bwMode="auto">
              <a:xfrm>
                <a:off x="0" y="232"/>
                <a:ext cx="343" cy="50"/>
              </a:xfrm>
              <a:custGeom>
                <a:gdLst>
                  <a:gd fmla="*/ 337 w 343" name="T0"/>
                  <a:gd fmla="*/ 0 h 50" name="T1"/>
                  <a:gd fmla="*/ 6 w 343" name="T2"/>
                  <a:gd fmla="*/ 0 h 50" name="T3"/>
                  <a:gd fmla="*/ 0 w 343" name="T4"/>
                  <a:gd fmla="*/ 23 h 50" name="T5"/>
                  <a:gd fmla="*/ 0 w 343" name="T6"/>
                  <a:gd fmla="*/ 23 h 50" name="T7"/>
                  <a:gd fmla="*/ 0 w 343" name="T8"/>
                  <a:gd fmla="*/ 50 h 50" name="T9"/>
                  <a:gd fmla="*/ 343 w 343" name="T10"/>
                  <a:gd fmla="*/ 50 h 50" name="T11"/>
                  <a:gd fmla="*/ 343 w 343" name="T12"/>
                  <a:gd fmla="*/ 23 h 50" name="T13"/>
                  <a:gd fmla="*/ 343 w 343" name="T14"/>
                  <a:gd fmla="*/ 23 h 50" name="T15"/>
                  <a:gd fmla="*/ 337 w 343" name="T16"/>
                  <a:gd fmla="*/ 0 h 50" name="T17"/>
                  <a:gd fmla="*/ 226 w 343" name="T18"/>
                  <a:gd fmla="*/ 40 h 50" name="T19"/>
                  <a:gd fmla="*/ 116 w 343" name="T20"/>
                  <a:gd fmla="*/ 40 h 50" name="T21"/>
                  <a:gd fmla="*/ 116 w 343" name="T22"/>
                  <a:gd fmla="*/ 27 h 50" name="T23"/>
                  <a:gd fmla="*/ 226 w 343" name="T24"/>
                  <a:gd fmla="*/ 27 h 50" name="T25"/>
                  <a:gd fmla="*/ 226 w 343" name="T26"/>
                  <a:gd fmla="*/ 40 h 5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50" w="343">
                    <a:moveTo>
                      <a:pt x="337" y="0"/>
                    </a:moveTo>
                    <a:lnTo>
                      <a:pt x="6" y="0"/>
                    </a:lnTo>
                    <a:lnTo>
                      <a:pt x="0" y="23"/>
                    </a:lnTo>
                    <a:lnTo>
                      <a:pt x="0" y="50"/>
                    </a:lnTo>
                    <a:lnTo>
                      <a:pt x="343" y="50"/>
                    </a:lnTo>
                    <a:lnTo>
                      <a:pt x="343" y="23"/>
                    </a:lnTo>
                    <a:lnTo>
                      <a:pt x="337" y="0"/>
                    </a:lnTo>
                    <a:close/>
                    <a:moveTo>
                      <a:pt x="226" y="40"/>
                    </a:moveTo>
                    <a:lnTo>
                      <a:pt x="116" y="40"/>
                    </a:lnTo>
                    <a:lnTo>
                      <a:pt x="116" y="27"/>
                    </a:lnTo>
                    <a:lnTo>
                      <a:pt x="226" y="27"/>
                    </a:lnTo>
                    <a:lnTo>
                      <a:pt x="226" y="4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04" name="Freeform 34"/>
              <p:cNvSpPr/>
              <p:nvPr/>
            </p:nvSpPr>
            <p:spPr bwMode="auto">
              <a:xfrm>
                <a:off x="25" y="0"/>
                <a:ext cx="291" cy="226"/>
              </a:xfrm>
              <a:custGeom>
                <a:gdLst>
                  <a:gd fmla="*/ 291 w 140" name="T0"/>
                  <a:gd fmla="*/ 104 h 109" name="T1"/>
                  <a:gd fmla="*/ 266 w 140" name="T2"/>
                  <a:gd fmla="*/ 129 h 109" name="T3"/>
                  <a:gd fmla="*/ 266 w 140" name="T4"/>
                  <a:gd fmla="*/ 201 h 109" name="T5"/>
                  <a:gd fmla="*/ 25 w 140" name="T6"/>
                  <a:gd fmla="*/ 201 h 109" name="T7"/>
                  <a:gd fmla="*/ 25 w 140" name="T8"/>
                  <a:gd fmla="*/ 25 h 109" name="T9"/>
                  <a:gd fmla="*/ 266 w 140" name="T10"/>
                  <a:gd fmla="*/ 25 h 109" name="T11"/>
                  <a:gd fmla="*/ 266 w 140" name="T12"/>
                  <a:gd fmla="*/ 95 h 109" name="T13"/>
                  <a:gd fmla="*/ 287 w 140" name="T14"/>
                  <a:gd fmla="*/ 75 h 109" name="T15"/>
                  <a:gd fmla="*/ 285 w 140" name="T16"/>
                  <a:gd fmla="*/ 60 h 109" name="T17"/>
                  <a:gd fmla="*/ 291 w 140" name="T18"/>
                  <a:gd fmla="*/ 41 h 109" name="T19"/>
                  <a:gd fmla="*/ 291 w 140" name="T20"/>
                  <a:gd fmla="*/ 0 h 109" name="T21"/>
                  <a:gd fmla="*/ 0 w 140" name="T22"/>
                  <a:gd fmla="*/ 0 h 109" name="T23"/>
                  <a:gd fmla="*/ 0 w 140" name="T24"/>
                  <a:gd fmla="*/ 226 h 109" name="T25"/>
                  <a:gd fmla="*/ 291 w 140" name="T26"/>
                  <a:gd fmla="*/ 226 h 109" name="T27"/>
                  <a:gd fmla="*/ 291 w 140" name="T28"/>
                  <a:gd fmla="*/ 104 h 10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09" w="140">
                    <a:moveTo>
                      <a:pt x="140" y="50"/>
                    </a:moveTo>
                    <a:cubicBezTo>
                      <a:pt x="128" y="62"/>
                      <a:pt x="128" y="62"/>
                      <a:pt x="128" y="62"/>
                    </a:cubicBezTo>
                    <a:cubicBezTo>
                      <a:pt x="128" y="97"/>
                      <a:pt x="128" y="97"/>
                      <a:pt x="128" y="97"/>
                    </a:cubicBezTo>
                    <a:cubicBezTo>
                      <a:pt x="12" y="97"/>
                      <a:pt x="12" y="97"/>
                      <a:pt x="12" y="97"/>
                    </a:cubicBezTo>
                    <a:cubicBezTo>
                      <a:pt x="12" y="12"/>
                      <a:pt x="12" y="12"/>
                      <a:pt x="12" y="12"/>
                    </a:cubicBezTo>
                    <a:cubicBezTo>
                      <a:pt x="128" y="12"/>
                      <a:pt x="128" y="12"/>
                      <a:pt x="128" y="12"/>
                    </a:cubicBezTo>
                    <a:cubicBezTo>
                      <a:pt x="128" y="46"/>
                      <a:pt x="128" y="46"/>
                      <a:pt x="128" y="46"/>
                    </a:cubicBezTo>
                    <a:cubicBezTo>
                      <a:pt x="138" y="36"/>
                      <a:pt x="138" y="36"/>
                      <a:pt x="138" y="36"/>
                    </a:cubicBezTo>
                    <a:cubicBezTo>
                      <a:pt x="137" y="34"/>
                      <a:pt x="137" y="31"/>
                      <a:pt x="137" y="29"/>
                    </a:cubicBezTo>
                    <a:cubicBezTo>
                      <a:pt x="137" y="26"/>
                      <a:pt x="138" y="23"/>
                      <a:pt x="140" y="20"/>
                    </a:cubicBezTo>
                    <a:cubicBezTo>
                      <a:pt x="140" y="0"/>
                      <a:pt x="140" y="0"/>
                      <a:pt x="140" y="0"/>
                    </a:cubicBezTo>
                    <a:cubicBezTo>
                      <a:pt x="0" y="0"/>
                      <a:pt x="0" y="0"/>
                      <a:pt x="0" y="0"/>
                    </a:cubicBezTo>
                    <a:cubicBezTo>
                      <a:pt x="0" y="109"/>
                      <a:pt x="0" y="109"/>
                      <a:pt x="0" y="109"/>
                    </a:cubicBezTo>
                    <a:cubicBezTo>
                      <a:pt x="140" y="109"/>
                      <a:pt x="140" y="109"/>
                      <a:pt x="140" y="109"/>
                    </a:cubicBezTo>
                    <a:lnTo>
                      <a:pt x="140" y="5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05" name="Freeform 35"/>
              <p:cNvSpPr/>
              <p:nvPr/>
            </p:nvSpPr>
            <p:spPr bwMode="auto">
              <a:xfrm>
                <a:off x="72" y="37"/>
                <a:ext cx="287" cy="145"/>
              </a:xfrm>
              <a:custGeom>
                <a:gdLst>
                  <a:gd fmla="*/ 264 w 138" name="T0"/>
                  <a:gd fmla="*/ 0 h 70" name="T1"/>
                  <a:gd fmla="*/ 243 w 138" name="T2"/>
                  <a:gd fmla="*/ 23 h 70" name="T3"/>
                  <a:gd fmla="*/ 250 w 138" name="T4"/>
                  <a:gd fmla="*/ 37 h 70" name="T5"/>
                  <a:gd fmla="*/ 189 w 138" name="T6"/>
                  <a:gd fmla="*/ 97 h 70" name="T7"/>
                  <a:gd fmla="*/ 181 w 138" name="T8"/>
                  <a:gd fmla="*/ 95 h 70" name="T9"/>
                  <a:gd fmla="*/ 168 w 138" name="T10"/>
                  <a:gd fmla="*/ 99 h 70" name="T11"/>
                  <a:gd fmla="*/ 125 w 138" name="T12"/>
                  <a:gd fmla="*/ 48 h 70" name="T13"/>
                  <a:gd fmla="*/ 129 w 138" name="T14"/>
                  <a:gd fmla="*/ 35 h 70" name="T15"/>
                  <a:gd fmla="*/ 106 w 138" name="T16"/>
                  <a:gd fmla="*/ 15 h 70" name="T17"/>
                  <a:gd fmla="*/ 85 w 138" name="T18"/>
                  <a:gd fmla="*/ 35 h 70" name="T19"/>
                  <a:gd fmla="*/ 87 w 138" name="T20"/>
                  <a:gd fmla="*/ 48 h 70" name="T21"/>
                  <a:gd fmla="*/ 31 w 138" name="T22"/>
                  <a:gd fmla="*/ 104 h 70" name="T23"/>
                  <a:gd fmla="*/ 21 w 138" name="T24"/>
                  <a:gd fmla="*/ 102 h 70" name="T25"/>
                  <a:gd fmla="*/ 0 w 138" name="T26"/>
                  <a:gd fmla="*/ 122 h 70" name="T27"/>
                  <a:gd fmla="*/ 21 w 138" name="T28"/>
                  <a:gd fmla="*/ 145 h 70" name="T29"/>
                  <a:gd fmla="*/ 44 w 138" name="T30"/>
                  <a:gd fmla="*/ 122 h 70" name="T31"/>
                  <a:gd fmla="*/ 40 w 138" name="T32"/>
                  <a:gd fmla="*/ 110 h 70" name="T33"/>
                  <a:gd fmla="*/ 96 w 138" name="T34"/>
                  <a:gd fmla="*/ 54 h 70" name="T35"/>
                  <a:gd fmla="*/ 106 w 138" name="T36"/>
                  <a:gd fmla="*/ 58 h 70" name="T37"/>
                  <a:gd fmla="*/ 116 w 138" name="T38"/>
                  <a:gd fmla="*/ 54 h 70" name="T39"/>
                  <a:gd fmla="*/ 162 w 138" name="T40"/>
                  <a:gd fmla="*/ 106 h 70" name="T41"/>
                  <a:gd fmla="*/ 160 w 138" name="T42"/>
                  <a:gd fmla="*/ 116 h 70" name="T43"/>
                  <a:gd fmla="*/ 181 w 138" name="T44"/>
                  <a:gd fmla="*/ 139 h 70" name="T45"/>
                  <a:gd fmla="*/ 204 w 138" name="T46"/>
                  <a:gd fmla="*/ 116 h 70" name="T47"/>
                  <a:gd fmla="*/ 198 w 138" name="T48"/>
                  <a:gd fmla="*/ 102 h 70" name="T49"/>
                  <a:gd fmla="*/ 258 w 138" name="T50"/>
                  <a:gd fmla="*/ 44 h 70" name="T51"/>
                  <a:gd fmla="*/ 264 w 138" name="T52"/>
                  <a:gd fmla="*/ 44 h 70" name="T53"/>
                  <a:gd fmla="*/ 287 w 138" name="T54"/>
                  <a:gd fmla="*/ 23 h 70" name="T55"/>
                  <a:gd fmla="*/ 264 w 138" name="T56"/>
                  <a:gd fmla="*/ 0 h 7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70" w="138">
                    <a:moveTo>
                      <a:pt x="127" y="0"/>
                    </a:moveTo>
                    <a:cubicBezTo>
                      <a:pt x="121" y="0"/>
                      <a:pt x="117" y="5"/>
                      <a:pt x="117" y="11"/>
                    </a:cubicBezTo>
                    <a:cubicBezTo>
                      <a:pt x="117" y="14"/>
                      <a:pt x="118" y="16"/>
                      <a:pt x="120" y="18"/>
                    </a:cubicBezTo>
                    <a:cubicBezTo>
                      <a:pt x="91" y="47"/>
                      <a:pt x="91" y="47"/>
                      <a:pt x="91" y="47"/>
                    </a:cubicBezTo>
                    <a:cubicBezTo>
                      <a:pt x="90" y="46"/>
                      <a:pt x="88" y="46"/>
                      <a:pt x="87" y="46"/>
                    </a:cubicBezTo>
                    <a:cubicBezTo>
                      <a:pt x="85" y="46"/>
                      <a:pt x="83" y="47"/>
                      <a:pt x="81" y="48"/>
                    </a:cubicBezTo>
                    <a:cubicBezTo>
                      <a:pt x="60" y="23"/>
                      <a:pt x="60" y="23"/>
                      <a:pt x="60" y="23"/>
                    </a:cubicBezTo>
                    <a:cubicBezTo>
                      <a:pt x="61" y="22"/>
                      <a:pt x="62" y="20"/>
                      <a:pt x="62" y="17"/>
                    </a:cubicBezTo>
                    <a:cubicBezTo>
                      <a:pt x="62" y="12"/>
                      <a:pt x="57" y="7"/>
                      <a:pt x="51" y="7"/>
                    </a:cubicBezTo>
                    <a:cubicBezTo>
                      <a:pt x="45" y="7"/>
                      <a:pt x="41" y="12"/>
                      <a:pt x="41" y="17"/>
                    </a:cubicBezTo>
                    <a:cubicBezTo>
                      <a:pt x="41" y="20"/>
                      <a:pt x="41" y="21"/>
                      <a:pt x="42" y="23"/>
                    </a:cubicBezTo>
                    <a:cubicBezTo>
                      <a:pt x="15" y="50"/>
                      <a:pt x="15" y="50"/>
                      <a:pt x="15" y="50"/>
                    </a:cubicBezTo>
                    <a:cubicBezTo>
                      <a:pt x="14" y="49"/>
                      <a:pt x="12" y="49"/>
                      <a:pt x="10" y="49"/>
                    </a:cubicBezTo>
                    <a:cubicBezTo>
                      <a:pt x="5" y="49"/>
                      <a:pt x="0" y="53"/>
                      <a:pt x="0" y="59"/>
                    </a:cubicBezTo>
                    <a:cubicBezTo>
                      <a:pt x="0" y="65"/>
                      <a:pt x="5" y="70"/>
                      <a:pt x="10" y="70"/>
                    </a:cubicBezTo>
                    <a:cubicBezTo>
                      <a:pt x="16" y="70"/>
                      <a:pt x="21" y="65"/>
                      <a:pt x="21" y="59"/>
                    </a:cubicBezTo>
                    <a:cubicBezTo>
                      <a:pt x="21" y="57"/>
                      <a:pt x="20" y="55"/>
                      <a:pt x="19" y="53"/>
                    </a:cubicBezTo>
                    <a:cubicBezTo>
                      <a:pt x="46" y="26"/>
                      <a:pt x="46" y="26"/>
                      <a:pt x="46" y="26"/>
                    </a:cubicBezTo>
                    <a:cubicBezTo>
                      <a:pt x="47" y="27"/>
                      <a:pt x="49" y="28"/>
                      <a:pt x="51" y="28"/>
                    </a:cubicBezTo>
                    <a:cubicBezTo>
                      <a:pt x="53" y="28"/>
                      <a:pt x="55" y="27"/>
                      <a:pt x="56" y="26"/>
                    </a:cubicBezTo>
                    <a:cubicBezTo>
                      <a:pt x="78" y="51"/>
                      <a:pt x="78" y="51"/>
                      <a:pt x="78" y="51"/>
                    </a:cubicBezTo>
                    <a:cubicBezTo>
                      <a:pt x="77" y="53"/>
                      <a:pt x="77" y="54"/>
                      <a:pt x="77" y="56"/>
                    </a:cubicBezTo>
                    <a:cubicBezTo>
                      <a:pt x="77" y="62"/>
                      <a:pt x="81" y="67"/>
                      <a:pt x="87" y="67"/>
                    </a:cubicBezTo>
                    <a:cubicBezTo>
                      <a:pt x="93" y="67"/>
                      <a:pt x="98" y="62"/>
                      <a:pt x="98" y="56"/>
                    </a:cubicBezTo>
                    <a:cubicBezTo>
                      <a:pt x="98" y="54"/>
                      <a:pt x="97" y="51"/>
                      <a:pt x="95" y="49"/>
                    </a:cubicBezTo>
                    <a:cubicBezTo>
                      <a:pt x="124" y="21"/>
                      <a:pt x="124" y="21"/>
                      <a:pt x="124" y="21"/>
                    </a:cubicBezTo>
                    <a:cubicBezTo>
                      <a:pt x="125" y="21"/>
                      <a:pt x="126" y="21"/>
                      <a:pt x="127" y="21"/>
                    </a:cubicBezTo>
                    <a:cubicBezTo>
                      <a:pt x="133" y="21"/>
                      <a:pt x="138" y="17"/>
                      <a:pt x="138" y="11"/>
                    </a:cubicBezTo>
                    <a:cubicBezTo>
                      <a:pt x="138" y="5"/>
                      <a:pt x="133" y="0"/>
                      <a:pt x="127"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06" name="Freeform 36"/>
              <p:cNvSpPr/>
              <p:nvPr/>
            </p:nvSpPr>
            <p:spPr bwMode="auto">
              <a:xfrm>
                <a:off x="66" y="97"/>
                <a:ext cx="13" cy="31"/>
              </a:xfrm>
              <a:custGeom>
                <a:gdLst>
                  <a:gd fmla="*/ 13 w 13" name="T0"/>
                  <a:gd fmla="*/ 31 h 31" name="T1"/>
                  <a:gd fmla="*/ 13 w 13" name="T2"/>
                  <a:gd fmla="*/ 0 h 31" name="T3"/>
                  <a:gd fmla="*/ 6 w 13" name="T4"/>
                  <a:gd fmla="*/ 0 h 31" name="T5"/>
                  <a:gd fmla="*/ 0 w 13" name="T6"/>
                  <a:gd fmla="*/ 4 h 31" name="T7"/>
                  <a:gd fmla="*/ 0 w 13" name="T8"/>
                  <a:gd fmla="*/ 11 h 31" name="T9"/>
                  <a:gd fmla="*/ 6 w 13" name="T10"/>
                  <a:gd fmla="*/ 6 h 31" name="T11"/>
                  <a:gd fmla="*/ 6 w 13" name="T12"/>
                  <a:gd fmla="*/ 6 h 31" name="T13"/>
                  <a:gd fmla="*/ 6 w 13" name="T14"/>
                  <a:gd fmla="*/ 31 h 31" name="T15"/>
                  <a:gd fmla="*/ 13 w 13" name="T16"/>
                  <a:gd fmla="*/ 31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1" w="13">
                    <a:moveTo>
                      <a:pt x="13" y="31"/>
                    </a:moveTo>
                    <a:lnTo>
                      <a:pt x="13" y="0"/>
                    </a:lnTo>
                    <a:lnTo>
                      <a:pt x="6" y="0"/>
                    </a:lnTo>
                    <a:lnTo>
                      <a:pt x="0" y="4"/>
                    </a:lnTo>
                    <a:lnTo>
                      <a:pt x="0" y="11"/>
                    </a:lnTo>
                    <a:lnTo>
                      <a:pt x="6" y="6"/>
                    </a:lnTo>
                    <a:lnTo>
                      <a:pt x="6" y="31"/>
                    </a:lnTo>
                    <a:lnTo>
                      <a:pt x="13" y="3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07" name="Freeform 37"/>
              <p:cNvSpPr/>
              <p:nvPr/>
            </p:nvSpPr>
            <p:spPr bwMode="auto">
              <a:xfrm>
                <a:off x="214" y="45"/>
                <a:ext cx="23" cy="31"/>
              </a:xfrm>
              <a:custGeom>
                <a:gdLst>
                  <a:gd fmla="*/ 4 w 11" name="T0"/>
                  <a:gd fmla="*/ 23 h 15" name="T1"/>
                  <a:gd fmla="*/ 0 w 11" name="T2"/>
                  <a:gd fmla="*/ 27 h 15" name="T3"/>
                  <a:gd fmla="*/ 0 w 11" name="T4"/>
                  <a:gd fmla="*/ 31 h 15" name="T5"/>
                  <a:gd fmla="*/ 23 w 11" name="T6"/>
                  <a:gd fmla="*/ 31 h 15" name="T7"/>
                  <a:gd fmla="*/ 23 w 11" name="T8"/>
                  <a:gd fmla="*/ 25 h 15" name="T9"/>
                  <a:gd fmla="*/ 10 w 11" name="T10"/>
                  <a:gd fmla="*/ 25 h 15" name="T11"/>
                  <a:gd fmla="*/ 10 w 11" name="T12"/>
                  <a:gd fmla="*/ 25 h 15" name="T13"/>
                  <a:gd fmla="*/ 13 w 11" name="T14"/>
                  <a:gd fmla="*/ 23 h 15" name="T15"/>
                  <a:gd fmla="*/ 21 w 11" name="T16"/>
                  <a:gd fmla="*/ 10 h 15" name="T17"/>
                  <a:gd fmla="*/ 10 w 11" name="T18"/>
                  <a:gd fmla="*/ 0 h 15" name="T19"/>
                  <a:gd fmla="*/ 0 w 11" name="T20"/>
                  <a:gd fmla="*/ 4 h 15" name="T21"/>
                  <a:gd fmla="*/ 2 w 11" name="T22"/>
                  <a:gd fmla="*/ 8 h 15" name="T23"/>
                  <a:gd fmla="*/ 8 w 11" name="T24"/>
                  <a:gd fmla="*/ 6 h 15" name="T25"/>
                  <a:gd fmla="*/ 15 w 11" name="T26"/>
                  <a:gd fmla="*/ 10 h 15" name="T27"/>
                  <a:gd fmla="*/ 4 w 11" name="T28"/>
                  <a:gd fmla="*/ 23 h 1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5" w="11">
                    <a:moveTo>
                      <a:pt x="2" y="11"/>
                    </a:moveTo>
                    <a:cubicBezTo>
                      <a:pt x="0" y="13"/>
                      <a:pt x="0" y="13"/>
                      <a:pt x="0" y="13"/>
                    </a:cubicBezTo>
                    <a:cubicBezTo>
                      <a:pt x="0" y="15"/>
                      <a:pt x="0" y="15"/>
                      <a:pt x="0" y="15"/>
                    </a:cubicBezTo>
                    <a:cubicBezTo>
                      <a:pt x="11" y="15"/>
                      <a:pt x="11" y="15"/>
                      <a:pt x="11" y="15"/>
                    </a:cubicBezTo>
                    <a:cubicBezTo>
                      <a:pt x="11" y="12"/>
                      <a:pt x="11" y="12"/>
                      <a:pt x="11" y="12"/>
                    </a:cubicBezTo>
                    <a:cubicBezTo>
                      <a:pt x="5" y="12"/>
                      <a:pt x="5" y="12"/>
                      <a:pt x="5" y="12"/>
                    </a:cubicBezTo>
                    <a:cubicBezTo>
                      <a:pt x="5" y="12"/>
                      <a:pt x="5" y="12"/>
                      <a:pt x="5" y="12"/>
                    </a:cubicBezTo>
                    <a:cubicBezTo>
                      <a:pt x="6" y="11"/>
                      <a:pt x="6" y="11"/>
                      <a:pt x="6" y="11"/>
                    </a:cubicBezTo>
                    <a:cubicBezTo>
                      <a:pt x="8" y="9"/>
                      <a:pt x="10" y="7"/>
                      <a:pt x="10" y="5"/>
                    </a:cubicBezTo>
                    <a:cubicBezTo>
                      <a:pt x="10" y="2"/>
                      <a:pt x="8" y="0"/>
                      <a:pt x="5" y="0"/>
                    </a:cubicBezTo>
                    <a:cubicBezTo>
                      <a:pt x="3" y="0"/>
                      <a:pt x="2" y="1"/>
                      <a:pt x="0" y="2"/>
                    </a:cubicBezTo>
                    <a:cubicBezTo>
                      <a:pt x="1" y="4"/>
                      <a:pt x="1" y="4"/>
                      <a:pt x="1" y="4"/>
                    </a:cubicBezTo>
                    <a:cubicBezTo>
                      <a:pt x="2" y="4"/>
                      <a:pt x="3" y="3"/>
                      <a:pt x="4" y="3"/>
                    </a:cubicBezTo>
                    <a:cubicBezTo>
                      <a:pt x="6" y="3"/>
                      <a:pt x="7" y="4"/>
                      <a:pt x="7" y="5"/>
                    </a:cubicBezTo>
                    <a:cubicBezTo>
                      <a:pt x="7" y="7"/>
                      <a:pt x="5" y="8"/>
                      <a:pt x="2"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08" name="Freeform 38"/>
              <p:cNvSpPr/>
              <p:nvPr/>
            </p:nvSpPr>
            <p:spPr bwMode="auto">
              <a:xfrm>
                <a:off x="203" y="166"/>
                <a:ext cx="21" cy="31"/>
              </a:xfrm>
              <a:custGeom>
                <a:gdLst>
                  <a:gd fmla="*/ 8 w 10" name="T0"/>
                  <a:gd fmla="*/ 25 h 15" name="T1"/>
                  <a:gd fmla="*/ 2 w 10" name="T2"/>
                  <a:gd fmla="*/ 25 h 15" name="T3"/>
                  <a:gd fmla="*/ 0 w 10" name="T4"/>
                  <a:gd fmla="*/ 29 h 15" name="T5"/>
                  <a:gd fmla="*/ 8 w 10" name="T6"/>
                  <a:gd fmla="*/ 31 h 15" name="T7"/>
                  <a:gd fmla="*/ 21 w 10" name="T8"/>
                  <a:gd fmla="*/ 23 h 15" name="T9"/>
                  <a:gd fmla="*/ 15 w 10" name="T10"/>
                  <a:gd fmla="*/ 14 h 15" name="T11"/>
                  <a:gd fmla="*/ 15 w 10" name="T12"/>
                  <a:gd fmla="*/ 14 h 15" name="T13"/>
                  <a:gd fmla="*/ 21 w 10" name="T14"/>
                  <a:gd fmla="*/ 8 h 15" name="T15"/>
                  <a:gd fmla="*/ 11 w 10" name="T16"/>
                  <a:gd fmla="*/ 0 h 15" name="T17"/>
                  <a:gd fmla="*/ 2 w 10" name="T18"/>
                  <a:gd fmla="*/ 2 h 15" name="T19"/>
                  <a:gd fmla="*/ 2 w 10" name="T20"/>
                  <a:gd fmla="*/ 8 h 15" name="T21"/>
                  <a:gd fmla="*/ 8 w 10" name="T22"/>
                  <a:gd fmla="*/ 6 h 15" name="T23"/>
                  <a:gd fmla="*/ 13 w 10" name="T24"/>
                  <a:gd fmla="*/ 8 h 15" name="T25"/>
                  <a:gd fmla="*/ 8 w 10" name="T26"/>
                  <a:gd fmla="*/ 12 h 15" name="T27"/>
                  <a:gd fmla="*/ 6 w 10" name="T28"/>
                  <a:gd fmla="*/ 12 h 15" name="T29"/>
                  <a:gd fmla="*/ 6 w 10" name="T30"/>
                  <a:gd fmla="*/ 17 h 15" name="T31"/>
                  <a:gd fmla="*/ 8 w 10" name="T32"/>
                  <a:gd fmla="*/ 17 h 15" name="T33"/>
                  <a:gd fmla="*/ 15 w 10" name="T34"/>
                  <a:gd fmla="*/ 23 h 15" name="T35"/>
                  <a:gd fmla="*/ 8 w 10" name="T36"/>
                  <a:gd fmla="*/ 25 h 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5" w="10">
                    <a:moveTo>
                      <a:pt x="4" y="12"/>
                    </a:moveTo>
                    <a:cubicBezTo>
                      <a:pt x="3" y="12"/>
                      <a:pt x="1" y="12"/>
                      <a:pt x="1" y="12"/>
                    </a:cubicBezTo>
                    <a:cubicBezTo>
                      <a:pt x="0" y="14"/>
                      <a:pt x="0" y="14"/>
                      <a:pt x="0" y="14"/>
                    </a:cubicBezTo>
                    <a:cubicBezTo>
                      <a:pt x="1" y="15"/>
                      <a:pt x="3" y="15"/>
                      <a:pt x="4" y="15"/>
                    </a:cubicBezTo>
                    <a:cubicBezTo>
                      <a:pt x="8" y="15"/>
                      <a:pt x="10" y="13"/>
                      <a:pt x="10" y="11"/>
                    </a:cubicBezTo>
                    <a:cubicBezTo>
                      <a:pt x="10" y="9"/>
                      <a:pt x="9" y="8"/>
                      <a:pt x="7" y="7"/>
                    </a:cubicBezTo>
                    <a:cubicBezTo>
                      <a:pt x="7" y="7"/>
                      <a:pt x="7" y="7"/>
                      <a:pt x="7" y="7"/>
                    </a:cubicBezTo>
                    <a:cubicBezTo>
                      <a:pt x="9" y="7"/>
                      <a:pt x="10" y="5"/>
                      <a:pt x="10" y="4"/>
                    </a:cubicBezTo>
                    <a:cubicBezTo>
                      <a:pt x="10" y="2"/>
                      <a:pt x="8" y="0"/>
                      <a:pt x="5" y="0"/>
                    </a:cubicBezTo>
                    <a:cubicBezTo>
                      <a:pt x="3" y="0"/>
                      <a:pt x="2" y="1"/>
                      <a:pt x="1" y="1"/>
                    </a:cubicBezTo>
                    <a:cubicBezTo>
                      <a:pt x="1" y="4"/>
                      <a:pt x="1" y="4"/>
                      <a:pt x="1" y="4"/>
                    </a:cubicBezTo>
                    <a:cubicBezTo>
                      <a:pt x="2" y="3"/>
                      <a:pt x="3" y="3"/>
                      <a:pt x="4" y="3"/>
                    </a:cubicBezTo>
                    <a:cubicBezTo>
                      <a:pt x="6" y="3"/>
                      <a:pt x="6" y="4"/>
                      <a:pt x="6" y="4"/>
                    </a:cubicBezTo>
                    <a:cubicBezTo>
                      <a:pt x="6" y="6"/>
                      <a:pt x="5" y="6"/>
                      <a:pt x="4" y="6"/>
                    </a:cubicBezTo>
                    <a:cubicBezTo>
                      <a:pt x="3" y="6"/>
                      <a:pt x="3" y="6"/>
                      <a:pt x="3" y="6"/>
                    </a:cubicBezTo>
                    <a:cubicBezTo>
                      <a:pt x="3" y="8"/>
                      <a:pt x="3" y="8"/>
                      <a:pt x="3" y="8"/>
                    </a:cubicBezTo>
                    <a:cubicBezTo>
                      <a:pt x="4" y="8"/>
                      <a:pt x="4" y="8"/>
                      <a:pt x="4" y="8"/>
                    </a:cubicBezTo>
                    <a:cubicBezTo>
                      <a:pt x="5" y="8"/>
                      <a:pt x="7" y="9"/>
                      <a:pt x="7" y="11"/>
                    </a:cubicBezTo>
                    <a:cubicBezTo>
                      <a:pt x="7" y="12"/>
                      <a:pt x="6" y="12"/>
                      <a:pt x="4" y="1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09" name="Freeform 39"/>
              <p:cNvSpPr>
                <a:spLocks noEditPoints="1"/>
              </p:cNvSpPr>
              <p:nvPr/>
            </p:nvSpPr>
            <p:spPr bwMode="auto">
              <a:xfrm>
                <a:off x="330" y="0"/>
                <a:ext cx="23" cy="29"/>
              </a:xfrm>
              <a:custGeom>
                <a:gdLst>
                  <a:gd fmla="*/ 15 w 11" name="T0"/>
                  <a:gd fmla="*/ 29 h 14" name="T1"/>
                  <a:gd fmla="*/ 21 w 11" name="T2"/>
                  <a:gd fmla="*/ 29 h 14" name="T3"/>
                  <a:gd fmla="*/ 21 w 11" name="T4"/>
                  <a:gd fmla="*/ 23 h 14" name="T5"/>
                  <a:gd fmla="*/ 23 w 11" name="T6"/>
                  <a:gd fmla="*/ 23 h 14" name="T7"/>
                  <a:gd fmla="*/ 23 w 11" name="T8"/>
                  <a:gd fmla="*/ 17 h 14" name="T9"/>
                  <a:gd fmla="*/ 21 w 11" name="T10"/>
                  <a:gd fmla="*/ 17 h 14" name="T11"/>
                  <a:gd fmla="*/ 21 w 11" name="T12"/>
                  <a:gd fmla="*/ 0 h 14" name="T13"/>
                  <a:gd fmla="*/ 13 w 11" name="T14"/>
                  <a:gd fmla="*/ 0 h 14" name="T15"/>
                  <a:gd fmla="*/ 0 w 11" name="T16"/>
                  <a:gd fmla="*/ 19 h 14" name="T17"/>
                  <a:gd fmla="*/ 0 w 11" name="T18"/>
                  <a:gd fmla="*/ 23 h 14" name="T19"/>
                  <a:gd fmla="*/ 15 w 11" name="T20"/>
                  <a:gd fmla="*/ 23 h 14" name="T21"/>
                  <a:gd fmla="*/ 15 w 11" name="T22"/>
                  <a:gd fmla="*/ 29 h 14" name="T23"/>
                  <a:gd fmla="*/ 6 w 11" name="T24"/>
                  <a:gd fmla="*/ 17 h 14" name="T25"/>
                  <a:gd fmla="*/ 6 w 11" name="T26"/>
                  <a:gd fmla="*/ 17 h 14" name="T27"/>
                  <a:gd fmla="*/ 10 w 11" name="T28"/>
                  <a:gd fmla="*/ 10 h 14" name="T29"/>
                  <a:gd fmla="*/ 15 w 11" name="T30"/>
                  <a:gd fmla="*/ 4 h 14" name="T31"/>
                  <a:gd fmla="*/ 15 w 11" name="T32"/>
                  <a:gd fmla="*/ 4 h 14" name="T33"/>
                  <a:gd fmla="*/ 15 w 11" name="T34"/>
                  <a:gd fmla="*/ 10 h 14" name="T35"/>
                  <a:gd fmla="*/ 15 w 11" name="T36"/>
                  <a:gd fmla="*/ 17 h 14" name="T37"/>
                  <a:gd fmla="*/ 6 w 11" name="T38"/>
                  <a:gd fmla="*/ 17 h 1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14" w="11">
                    <a:moveTo>
                      <a:pt x="7" y="14"/>
                    </a:moveTo>
                    <a:cubicBezTo>
                      <a:pt x="10" y="14"/>
                      <a:pt x="10" y="14"/>
                      <a:pt x="10" y="14"/>
                    </a:cubicBezTo>
                    <a:cubicBezTo>
                      <a:pt x="10" y="11"/>
                      <a:pt x="10" y="11"/>
                      <a:pt x="10" y="11"/>
                    </a:cubicBezTo>
                    <a:cubicBezTo>
                      <a:pt x="11" y="11"/>
                      <a:pt x="11" y="11"/>
                      <a:pt x="11" y="11"/>
                    </a:cubicBezTo>
                    <a:cubicBezTo>
                      <a:pt x="11" y="8"/>
                      <a:pt x="11" y="8"/>
                      <a:pt x="11" y="8"/>
                    </a:cubicBezTo>
                    <a:cubicBezTo>
                      <a:pt x="10" y="8"/>
                      <a:pt x="10" y="8"/>
                      <a:pt x="10" y="8"/>
                    </a:cubicBezTo>
                    <a:cubicBezTo>
                      <a:pt x="10" y="0"/>
                      <a:pt x="10" y="0"/>
                      <a:pt x="10" y="0"/>
                    </a:cubicBezTo>
                    <a:cubicBezTo>
                      <a:pt x="6" y="0"/>
                      <a:pt x="6" y="0"/>
                      <a:pt x="6" y="0"/>
                    </a:cubicBezTo>
                    <a:cubicBezTo>
                      <a:pt x="0" y="9"/>
                      <a:pt x="0" y="9"/>
                      <a:pt x="0" y="9"/>
                    </a:cubicBezTo>
                    <a:cubicBezTo>
                      <a:pt x="0" y="11"/>
                      <a:pt x="0" y="11"/>
                      <a:pt x="0" y="11"/>
                    </a:cubicBezTo>
                    <a:cubicBezTo>
                      <a:pt x="7" y="11"/>
                      <a:pt x="7" y="11"/>
                      <a:pt x="7" y="11"/>
                    </a:cubicBezTo>
                    <a:lnTo>
                      <a:pt x="7" y="14"/>
                    </a:lnTo>
                    <a:close/>
                    <a:moveTo>
                      <a:pt x="3" y="8"/>
                    </a:moveTo>
                    <a:cubicBezTo>
                      <a:pt x="3" y="8"/>
                      <a:pt x="3" y="8"/>
                      <a:pt x="3" y="8"/>
                    </a:cubicBezTo>
                    <a:cubicBezTo>
                      <a:pt x="5" y="5"/>
                      <a:pt x="5" y="5"/>
                      <a:pt x="5" y="5"/>
                    </a:cubicBezTo>
                    <a:cubicBezTo>
                      <a:pt x="6" y="4"/>
                      <a:pt x="6" y="3"/>
                      <a:pt x="7" y="2"/>
                    </a:cubicBezTo>
                    <a:cubicBezTo>
                      <a:pt x="7" y="2"/>
                      <a:pt x="7" y="2"/>
                      <a:pt x="7" y="2"/>
                    </a:cubicBezTo>
                    <a:cubicBezTo>
                      <a:pt x="7" y="3"/>
                      <a:pt x="7" y="4"/>
                      <a:pt x="7" y="5"/>
                    </a:cubicBezTo>
                    <a:cubicBezTo>
                      <a:pt x="7" y="8"/>
                      <a:pt x="7" y="8"/>
                      <a:pt x="7" y="8"/>
                    </a:cubicBezTo>
                    <a:lnTo>
                      <a:pt x="3" y="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grpSp>
        <p:nvGrpSpPr>
          <p:cNvPr id="7189" name="Group 40"/>
          <p:cNvGrpSpPr/>
          <p:nvPr/>
        </p:nvGrpSpPr>
        <p:grpSpPr>
          <a:xfrm>
            <a:off x="4208463" y="1554163"/>
            <a:ext cx="220662" cy="222250"/>
            <a:chExt cx="139" cy="140"/>
          </a:xfrm>
        </p:grpSpPr>
        <p:sp>
          <p:nvSpPr>
            <p:cNvPr id="7201" name="Oval 41"/>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altLang="en-US" lang="zh-CN"/>
            </a:p>
          </p:txBody>
        </p:sp>
        <p:sp>
          <p:nvSpPr>
            <p:cNvPr id="7202" name="Rectangle 42"/>
            <p:cNvSpPr>
              <a:spLocks noChangeArrowheads="1"/>
            </p:cNvSpPr>
            <p:nvPr/>
          </p:nvSpPr>
          <p:spPr bwMode="auto">
            <a:xfrm>
              <a:off x="42" y="19"/>
              <a:ext cx="52" cy="1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1100">
                  <a:solidFill>
                    <a:srgbClr val="FFFFFF"/>
                  </a:solidFill>
                  <a:latin charset="-122" panose="020b0503020204020204" pitchFamily="34" typeface="微软雅黑"/>
                  <a:ea charset="-122" panose="020b0503020204020204" pitchFamily="34" typeface="微软雅黑"/>
                </a:rPr>
                <a:t>2</a:t>
              </a:r>
            </a:p>
          </p:txBody>
        </p:sp>
      </p:grpSp>
      <p:grpSp>
        <p:nvGrpSpPr>
          <p:cNvPr id="4" name="组合 3"/>
          <p:cNvGrpSpPr/>
          <p:nvPr/>
        </p:nvGrpSpPr>
        <p:grpSpPr>
          <a:xfrm>
            <a:off x="6591300" y="1608138"/>
            <a:ext cx="914400" cy="914400"/>
            <a:chOff x="6591300" y="1608138"/>
            <a:chExt cx="914400" cy="914400"/>
          </a:xfrm>
        </p:grpSpPr>
        <p:sp>
          <p:nvSpPr>
            <p:cNvPr id="7190" name="Oval 43"/>
            <p:cNvSpPr>
              <a:spLocks noChangeArrowheads="1"/>
            </p:cNvSpPr>
            <p:nvPr/>
          </p:nvSpPr>
          <p:spPr bwMode="auto">
            <a:xfrm>
              <a:off x="6591300" y="1608138"/>
              <a:ext cx="914400" cy="914400"/>
            </a:xfrm>
            <a:prstGeom prst="ellipse">
              <a:avLst/>
            </a:prstGeom>
            <a:solidFill>
              <a:srgbClr val="00B0F0"/>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nvGrpSpPr>
            <p:cNvPr id="7191" name="Group 44"/>
            <p:cNvGrpSpPr/>
            <p:nvPr/>
          </p:nvGrpSpPr>
          <p:grpSpPr>
            <a:xfrm>
              <a:off x="6807200" y="1908175"/>
              <a:ext cx="574675" cy="317500"/>
              <a:chExt cx="474" cy="262"/>
            </a:xfrm>
          </p:grpSpPr>
          <p:sp>
            <p:nvSpPr>
              <p:cNvPr id="7195" name="Freeform 45"/>
              <p:cNvSpPr>
                <a:spLocks noEditPoints="1"/>
              </p:cNvSpPr>
              <p:nvPr/>
            </p:nvSpPr>
            <p:spPr bwMode="auto">
              <a:xfrm>
                <a:off x="0" y="214"/>
                <a:ext cx="318" cy="48"/>
              </a:xfrm>
              <a:custGeom>
                <a:gdLst>
                  <a:gd fmla="*/ 312 w 318" name="T0"/>
                  <a:gd fmla="*/ 0 h 48" name="T1"/>
                  <a:gd fmla="*/ 6 w 318" name="T2"/>
                  <a:gd fmla="*/ 0 h 48" name="T3"/>
                  <a:gd fmla="*/ 0 w 318" name="T4"/>
                  <a:gd fmla="*/ 23 h 48" name="T5"/>
                  <a:gd fmla="*/ 0 w 318" name="T6"/>
                  <a:gd fmla="*/ 23 h 48" name="T7"/>
                  <a:gd fmla="*/ 0 w 318" name="T8"/>
                  <a:gd fmla="*/ 48 h 48" name="T9"/>
                  <a:gd fmla="*/ 318 w 318" name="T10"/>
                  <a:gd fmla="*/ 48 h 48" name="T11"/>
                  <a:gd fmla="*/ 318 w 318" name="T12"/>
                  <a:gd fmla="*/ 23 h 48" name="T13"/>
                  <a:gd fmla="*/ 318 w 318" name="T14"/>
                  <a:gd fmla="*/ 23 h 48" name="T15"/>
                  <a:gd fmla="*/ 312 w 318" name="T16"/>
                  <a:gd fmla="*/ 0 h 48" name="T17"/>
                  <a:gd fmla="*/ 210 w 318" name="T18"/>
                  <a:gd fmla="*/ 37 h 48" name="T19"/>
                  <a:gd fmla="*/ 108 w 318" name="T20"/>
                  <a:gd fmla="*/ 37 h 48" name="T21"/>
                  <a:gd fmla="*/ 108 w 318" name="T22"/>
                  <a:gd fmla="*/ 25 h 48" name="T23"/>
                  <a:gd fmla="*/ 210 w 318" name="T24"/>
                  <a:gd fmla="*/ 25 h 48" name="T25"/>
                  <a:gd fmla="*/ 210 w 318" name="T26"/>
                  <a:gd fmla="*/ 37 h 4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8" w="318">
                    <a:moveTo>
                      <a:pt x="312" y="0"/>
                    </a:moveTo>
                    <a:lnTo>
                      <a:pt x="6" y="0"/>
                    </a:lnTo>
                    <a:lnTo>
                      <a:pt x="0" y="23"/>
                    </a:lnTo>
                    <a:lnTo>
                      <a:pt x="0" y="48"/>
                    </a:lnTo>
                    <a:lnTo>
                      <a:pt x="318" y="48"/>
                    </a:lnTo>
                    <a:lnTo>
                      <a:pt x="318" y="23"/>
                    </a:lnTo>
                    <a:lnTo>
                      <a:pt x="312" y="0"/>
                    </a:lnTo>
                    <a:close/>
                    <a:moveTo>
                      <a:pt x="210" y="37"/>
                    </a:moveTo>
                    <a:lnTo>
                      <a:pt x="108" y="37"/>
                    </a:lnTo>
                    <a:lnTo>
                      <a:pt x="108" y="25"/>
                    </a:lnTo>
                    <a:lnTo>
                      <a:pt x="210" y="25"/>
                    </a:lnTo>
                    <a:lnTo>
                      <a:pt x="210" y="3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196" name="Rectangle 46"/>
              <p:cNvSpPr>
                <a:spLocks noChangeArrowheads="1"/>
              </p:cNvSpPr>
              <p:nvPr/>
            </p:nvSpPr>
            <p:spPr bwMode="auto">
              <a:xfrm>
                <a:off x="64" y="56"/>
                <a:ext cx="123" cy="2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7197" name="Rectangle 47"/>
              <p:cNvSpPr>
                <a:spLocks noChangeArrowheads="1"/>
              </p:cNvSpPr>
              <p:nvPr/>
            </p:nvSpPr>
            <p:spPr bwMode="auto">
              <a:xfrm>
                <a:off x="64" y="100"/>
                <a:ext cx="123" cy="2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7198" name="Rectangle 48"/>
              <p:cNvSpPr>
                <a:spLocks noChangeArrowheads="1"/>
              </p:cNvSpPr>
              <p:nvPr/>
            </p:nvSpPr>
            <p:spPr bwMode="auto">
              <a:xfrm>
                <a:off x="64" y="143"/>
                <a:ext cx="123" cy="2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7199" name="Freeform 49"/>
              <p:cNvSpPr/>
              <p:nvPr/>
            </p:nvSpPr>
            <p:spPr bwMode="auto">
              <a:xfrm>
                <a:off x="23" y="0"/>
                <a:ext cx="270" cy="210"/>
              </a:xfrm>
              <a:custGeom>
                <a:gdLst>
                  <a:gd fmla="*/ 270 w 130" name="T0"/>
                  <a:gd fmla="*/ 204 h 101" name="T1"/>
                  <a:gd fmla="*/ 218 w 130" name="T2"/>
                  <a:gd fmla="*/ 187 h 101" name="T3"/>
                  <a:gd fmla="*/ 23 w 130" name="T4"/>
                  <a:gd fmla="*/ 187 h 101" name="T5"/>
                  <a:gd fmla="*/ 23 w 130" name="T6"/>
                  <a:gd fmla="*/ 23 h 101" name="T7"/>
                  <a:gd fmla="*/ 228 w 130" name="T8"/>
                  <a:gd fmla="*/ 23 h 101" name="T9"/>
                  <a:gd fmla="*/ 268 w 130" name="T10"/>
                  <a:gd fmla="*/ 15 h 101" name="T11"/>
                  <a:gd fmla="*/ 270 w 130" name="T12"/>
                  <a:gd fmla="*/ 15 h 101" name="T13"/>
                  <a:gd fmla="*/ 270 w 130" name="T14"/>
                  <a:gd fmla="*/ 0 h 101" name="T15"/>
                  <a:gd fmla="*/ 0 w 130" name="T16"/>
                  <a:gd fmla="*/ 0 h 101" name="T17"/>
                  <a:gd fmla="*/ 0 w 130" name="T18"/>
                  <a:gd fmla="*/ 210 h 101" name="T19"/>
                  <a:gd fmla="*/ 270 w 130" name="T20"/>
                  <a:gd fmla="*/ 210 h 101" name="T21"/>
                  <a:gd fmla="*/ 270 w 130" name="T22"/>
                  <a:gd fmla="*/ 204 h 10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0" w="130">
                    <a:moveTo>
                      <a:pt x="130" y="98"/>
                    </a:moveTo>
                    <a:cubicBezTo>
                      <a:pt x="121" y="98"/>
                      <a:pt x="112" y="95"/>
                      <a:pt x="105" y="90"/>
                    </a:cubicBezTo>
                    <a:cubicBezTo>
                      <a:pt x="11" y="90"/>
                      <a:pt x="11" y="90"/>
                      <a:pt x="11" y="90"/>
                    </a:cubicBezTo>
                    <a:cubicBezTo>
                      <a:pt x="11" y="11"/>
                      <a:pt x="11" y="11"/>
                      <a:pt x="11" y="11"/>
                    </a:cubicBezTo>
                    <a:cubicBezTo>
                      <a:pt x="110" y="11"/>
                      <a:pt x="110" y="11"/>
                      <a:pt x="110" y="11"/>
                    </a:cubicBezTo>
                    <a:cubicBezTo>
                      <a:pt x="116" y="8"/>
                      <a:pt x="122" y="7"/>
                      <a:pt x="129" y="7"/>
                    </a:cubicBezTo>
                    <a:cubicBezTo>
                      <a:pt x="129" y="7"/>
                      <a:pt x="129" y="7"/>
                      <a:pt x="130" y="7"/>
                    </a:cubicBezTo>
                    <a:cubicBezTo>
                      <a:pt x="130" y="0"/>
                      <a:pt x="130" y="0"/>
                      <a:pt x="130" y="0"/>
                    </a:cubicBezTo>
                    <a:cubicBezTo>
                      <a:pt x="0" y="0"/>
                      <a:pt x="0" y="0"/>
                      <a:pt x="0" y="0"/>
                    </a:cubicBezTo>
                    <a:cubicBezTo>
                      <a:pt x="0" y="101"/>
                      <a:pt x="0" y="101"/>
                      <a:pt x="0" y="101"/>
                    </a:cubicBezTo>
                    <a:cubicBezTo>
                      <a:pt x="130" y="101"/>
                      <a:pt x="130" y="101"/>
                      <a:pt x="130" y="101"/>
                    </a:cubicBezTo>
                    <a:lnTo>
                      <a:pt x="130" y="9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200" name="Freeform 50"/>
              <p:cNvSpPr>
                <a:spLocks noEditPoints="1"/>
              </p:cNvSpPr>
              <p:nvPr/>
            </p:nvSpPr>
            <p:spPr bwMode="auto">
              <a:xfrm>
                <a:off x="193" y="8"/>
                <a:ext cx="281" cy="239"/>
              </a:xfrm>
              <a:custGeom>
                <a:gdLst>
                  <a:gd fmla="*/ 269 w 135" name="T0"/>
                  <a:gd fmla="*/ 191 h 115" name="T1"/>
                  <a:gd fmla="*/ 187 w 135" name="T2"/>
                  <a:gd fmla="*/ 133 h 115" name="T3"/>
                  <a:gd fmla="*/ 183 w 135" name="T4"/>
                  <a:gd fmla="*/ 129 h 115" name="T5"/>
                  <a:gd fmla="*/ 177 w 135" name="T6"/>
                  <a:gd fmla="*/ 62 h 115" name="T7"/>
                  <a:gd fmla="*/ 60 w 135" name="T8"/>
                  <a:gd fmla="*/ 21 h 115" name="T9"/>
                  <a:gd fmla="*/ 23 w 135" name="T10"/>
                  <a:gd fmla="*/ 139 h 115" name="T11"/>
                  <a:gd fmla="*/ 139 w 135" name="T12"/>
                  <a:gd fmla="*/ 181 h 115" name="T13"/>
                  <a:gd fmla="*/ 154 w 135" name="T14"/>
                  <a:gd fmla="*/ 170 h 115" name="T15"/>
                  <a:gd fmla="*/ 158 w 135" name="T16"/>
                  <a:gd fmla="*/ 175 h 115" name="T17"/>
                  <a:gd fmla="*/ 237 w 135" name="T18"/>
                  <a:gd fmla="*/ 233 h 115" name="T19"/>
                  <a:gd fmla="*/ 269 w 135" name="T20"/>
                  <a:gd fmla="*/ 229 h 115" name="T21"/>
                  <a:gd fmla="*/ 273 w 135" name="T22"/>
                  <a:gd fmla="*/ 222 h 115" name="T23"/>
                  <a:gd fmla="*/ 269 w 135" name="T24"/>
                  <a:gd fmla="*/ 191 h 115" name="T25"/>
                  <a:gd fmla="*/ 127 w 135" name="T26"/>
                  <a:gd fmla="*/ 156 h 115" name="T27"/>
                  <a:gd fmla="*/ 48 w 135" name="T28"/>
                  <a:gd fmla="*/ 127 h 115" name="T29"/>
                  <a:gd fmla="*/ 73 w 135" name="T30"/>
                  <a:gd fmla="*/ 46 h 115" name="T31"/>
                  <a:gd fmla="*/ 152 w 135" name="T32"/>
                  <a:gd fmla="*/ 75 h 115" name="T33"/>
                  <a:gd fmla="*/ 127 w 135" name="T34"/>
                  <a:gd fmla="*/ 156 h 11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5" w="135">
                    <a:moveTo>
                      <a:pt x="129" y="92"/>
                    </a:moveTo>
                    <a:cubicBezTo>
                      <a:pt x="90" y="64"/>
                      <a:pt x="90" y="64"/>
                      <a:pt x="90" y="64"/>
                    </a:cubicBezTo>
                    <a:cubicBezTo>
                      <a:pt x="89" y="63"/>
                      <a:pt x="89" y="63"/>
                      <a:pt x="88" y="62"/>
                    </a:cubicBezTo>
                    <a:cubicBezTo>
                      <a:pt x="91" y="52"/>
                      <a:pt x="90" y="40"/>
                      <a:pt x="85" y="30"/>
                    </a:cubicBezTo>
                    <a:cubicBezTo>
                      <a:pt x="75" y="9"/>
                      <a:pt x="49" y="0"/>
                      <a:pt x="29" y="10"/>
                    </a:cubicBezTo>
                    <a:cubicBezTo>
                      <a:pt x="9" y="20"/>
                      <a:pt x="0" y="46"/>
                      <a:pt x="11" y="67"/>
                    </a:cubicBezTo>
                    <a:cubicBezTo>
                      <a:pt x="21" y="88"/>
                      <a:pt x="47" y="97"/>
                      <a:pt x="67" y="87"/>
                    </a:cubicBezTo>
                    <a:cubicBezTo>
                      <a:pt x="69" y="85"/>
                      <a:pt x="72" y="84"/>
                      <a:pt x="74" y="82"/>
                    </a:cubicBezTo>
                    <a:cubicBezTo>
                      <a:pt x="74" y="83"/>
                      <a:pt x="75" y="84"/>
                      <a:pt x="76" y="84"/>
                    </a:cubicBezTo>
                    <a:cubicBezTo>
                      <a:pt x="114" y="112"/>
                      <a:pt x="114" y="112"/>
                      <a:pt x="114" y="112"/>
                    </a:cubicBezTo>
                    <a:cubicBezTo>
                      <a:pt x="119" y="115"/>
                      <a:pt x="126" y="114"/>
                      <a:pt x="129" y="110"/>
                    </a:cubicBezTo>
                    <a:cubicBezTo>
                      <a:pt x="131" y="107"/>
                      <a:pt x="131" y="107"/>
                      <a:pt x="131" y="107"/>
                    </a:cubicBezTo>
                    <a:cubicBezTo>
                      <a:pt x="135" y="102"/>
                      <a:pt x="134" y="95"/>
                      <a:pt x="129" y="92"/>
                    </a:cubicBezTo>
                    <a:close/>
                    <a:moveTo>
                      <a:pt x="61" y="75"/>
                    </a:moveTo>
                    <a:cubicBezTo>
                      <a:pt x="47" y="82"/>
                      <a:pt x="30" y="75"/>
                      <a:pt x="23" y="61"/>
                    </a:cubicBezTo>
                    <a:cubicBezTo>
                      <a:pt x="16" y="46"/>
                      <a:pt x="21" y="29"/>
                      <a:pt x="35" y="22"/>
                    </a:cubicBezTo>
                    <a:cubicBezTo>
                      <a:pt x="49" y="15"/>
                      <a:pt x="66" y="21"/>
                      <a:pt x="73" y="36"/>
                    </a:cubicBezTo>
                    <a:cubicBezTo>
                      <a:pt x="80" y="50"/>
                      <a:pt x="75" y="68"/>
                      <a:pt x="61" y="7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grpSp>
        <p:nvGrpSpPr>
          <p:cNvPr id="7192" name="Group 51"/>
          <p:cNvGrpSpPr/>
          <p:nvPr/>
        </p:nvGrpSpPr>
        <p:grpSpPr>
          <a:xfrm>
            <a:off x="6669088" y="1554163"/>
            <a:ext cx="220662" cy="222250"/>
            <a:chExt cx="139" cy="140"/>
          </a:xfrm>
        </p:grpSpPr>
        <p:sp>
          <p:nvSpPr>
            <p:cNvPr id="7193" name="Oval 52"/>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altLang="en-US" lang="zh-CN"/>
            </a:p>
          </p:txBody>
        </p:sp>
        <p:sp>
          <p:nvSpPr>
            <p:cNvPr id="7194" name="Rectangle 53"/>
            <p:cNvSpPr>
              <a:spLocks noChangeArrowheads="1"/>
            </p:cNvSpPr>
            <p:nvPr/>
          </p:nvSpPr>
          <p:spPr bwMode="auto">
            <a:xfrm>
              <a:off x="42" y="19"/>
              <a:ext cx="52" cy="1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1100">
                  <a:solidFill>
                    <a:srgbClr val="FFFFFF"/>
                  </a:solidFill>
                  <a:latin charset="-122" panose="020b0503020204020204" pitchFamily="34" typeface="微软雅黑"/>
                  <a:ea charset="-122" panose="020b0503020204020204" pitchFamily="34" typeface="微软雅黑"/>
                </a:rPr>
                <a:t>3</a:t>
              </a:r>
            </a:p>
          </p:txBody>
        </p:sp>
      </p:gr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7176"/>
                                        </p:tgtEl>
                                        <p:attrNameLst>
                                          <p:attrName>style.visibility</p:attrName>
                                        </p:attrNameLst>
                                      </p:cBhvr>
                                      <p:to>
                                        <p:strVal val="visible"/>
                                      </p:to>
                                    </p:set>
                                    <p:anim calcmode="lin" valueType="num">
                                      <p:cBhvr additive="base">
                                        <p:cTn dur="500" fill="hold" id="7"/>
                                        <p:tgtEl>
                                          <p:spTgt spid="7176"/>
                                        </p:tgtEl>
                                        <p:attrNameLst>
                                          <p:attrName>ppt_x</p:attrName>
                                        </p:attrNameLst>
                                      </p:cBhvr>
                                      <p:tavLst>
                                        <p:tav tm="0">
                                          <p:val>
                                            <p:strVal val="1+#ppt_w/2"/>
                                          </p:val>
                                        </p:tav>
                                        <p:tav tm="100000">
                                          <p:val>
                                            <p:strVal val="#ppt_x"/>
                                          </p:val>
                                        </p:tav>
                                      </p:tavLst>
                                    </p:anim>
                                    <p:anim calcmode="lin" valueType="num">
                                      <p:cBhvr additive="base">
                                        <p:cTn dur="500" fill="hold" id="8"/>
                                        <p:tgtEl>
                                          <p:spTgt spid="7176"/>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7177"/>
                                        </p:tgtEl>
                                        <p:attrNameLst>
                                          <p:attrName>style.visibility</p:attrName>
                                        </p:attrNameLst>
                                      </p:cBhvr>
                                      <p:to>
                                        <p:strVal val="visible"/>
                                      </p:to>
                                    </p:set>
                                    <p:anim calcmode="lin" valueType="num">
                                      <p:cBhvr additive="base">
                                        <p:cTn dur="500" fill="hold" id="11"/>
                                        <p:tgtEl>
                                          <p:spTgt spid="7177"/>
                                        </p:tgtEl>
                                        <p:attrNameLst>
                                          <p:attrName>ppt_x</p:attrName>
                                        </p:attrNameLst>
                                      </p:cBhvr>
                                      <p:tavLst>
                                        <p:tav tm="0">
                                          <p:val>
                                            <p:strVal val="0-#ppt_w/2"/>
                                          </p:val>
                                        </p:tav>
                                        <p:tav tm="100000">
                                          <p:val>
                                            <p:strVal val="#ppt_x"/>
                                          </p:val>
                                        </p:tav>
                                      </p:tavLst>
                                    </p:anim>
                                    <p:anim calcmode="lin" valueType="num">
                                      <p:cBhvr additive="base">
                                        <p:cTn dur="500" fill="hold" id="12"/>
                                        <p:tgtEl>
                                          <p:spTgt spid="717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7174"/>
                                        </p:tgtEl>
                                        <p:attrNameLst>
                                          <p:attrName>style.visibility</p:attrName>
                                        </p:attrNameLst>
                                      </p:cBhvr>
                                      <p:to>
                                        <p:strVal val="visible"/>
                                      </p:to>
                                    </p:set>
                                    <p:animEffect filter="fade" transition="in">
                                      <p:cBhvr>
                                        <p:cTn dur="1000" id="16"/>
                                        <p:tgtEl>
                                          <p:spTgt spid="7174"/>
                                        </p:tgtEl>
                                      </p:cBhvr>
                                    </p:animEffect>
                                    <p:anim calcmode="lin" valueType="num">
                                      <p:cBhvr>
                                        <p:cTn dur="1000" fill="hold" id="17"/>
                                        <p:tgtEl>
                                          <p:spTgt spid="7174"/>
                                        </p:tgtEl>
                                        <p:attrNameLst>
                                          <p:attrName>ppt_x</p:attrName>
                                        </p:attrNameLst>
                                      </p:cBhvr>
                                      <p:tavLst>
                                        <p:tav tm="0">
                                          <p:val>
                                            <p:strVal val="#ppt_x"/>
                                          </p:val>
                                        </p:tav>
                                        <p:tav tm="100000">
                                          <p:val>
                                            <p:strVal val="#ppt_x"/>
                                          </p:val>
                                        </p:tav>
                                      </p:tavLst>
                                    </p:anim>
                                    <p:anim calcmode="lin" valueType="num">
                                      <p:cBhvr>
                                        <p:cTn dur="1000" fill="hold" id="18"/>
                                        <p:tgtEl>
                                          <p:spTgt spid="717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16" presetSubtype="37">
                                  <p:stCondLst>
                                    <p:cond delay="0"/>
                                  </p:stCondLst>
                                  <p:childTnLst>
                                    <p:set>
                                      <p:cBhvr>
                                        <p:cTn dur="1" fill="hold" id="21">
                                          <p:stCondLst>
                                            <p:cond delay="0"/>
                                          </p:stCondLst>
                                        </p:cTn>
                                        <p:tgtEl>
                                          <p:spTgt spid="7170"/>
                                        </p:tgtEl>
                                        <p:attrNameLst>
                                          <p:attrName>style.visibility</p:attrName>
                                        </p:attrNameLst>
                                      </p:cBhvr>
                                      <p:to>
                                        <p:strVal val="visible"/>
                                      </p:to>
                                    </p:set>
                                    <p:animEffect filter="barn(outVertical)" transition="in">
                                      <p:cBhvr>
                                        <p:cTn dur="500" id="22"/>
                                        <p:tgtEl>
                                          <p:spTgt spid="7170"/>
                                        </p:tgtEl>
                                      </p:cBhvr>
                                    </p:animEffect>
                                  </p:childTnLst>
                                </p:cTn>
                              </p:par>
                              <p:par>
                                <p:cTn fill="hold" grpId="0" id="23" nodeType="withEffect" presetClass="entr" presetID="16" presetSubtype="37">
                                  <p:stCondLst>
                                    <p:cond delay="0"/>
                                  </p:stCondLst>
                                  <p:childTnLst>
                                    <p:set>
                                      <p:cBhvr>
                                        <p:cTn dur="1" fill="hold" id="24">
                                          <p:stCondLst>
                                            <p:cond delay="0"/>
                                          </p:stCondLst>
                                        </p:cTn>
                                        <p:tgtEl>
                                          <p:spTgt spid="7173"/>
                                        </p:tgtEl>
                                        <p:attrNameLst>
                                          <p:attrName>style.visibility</p:attrName>
                                        </p:attrNameLst>
                                      </p:cBhvr>
                                      <p:to>
                                        <p:strVal val="visible"/>
                                      </p:to>
                                    </p:set>
                                    <p:animEffect filter="barn(outVertical)" transition="in">
                                      <p:cBhvr>
                                        <p:cTn dur="500" id="25"/>
                                        <p:tgtEl>
                                          <p:spTgt spid="7173"/>
                                        </p:tgtEl>
                                      </p:cBhvr>
                                    </p:animEffect>
                                  </p:childTnLst>
                                </p:cTn>
                              </p:par>
                            </p:childTnLst>
                          </p:cTn>
                        </p:par>
                        <p:par>
                          <p:cTn fill="hold" id="26" nodeType="afterGroup">
                            <p:stCondLst>
                              <p:cond delay="2000"/>
                            </p:stCondLst>
                            <p:childTnLst>
                              <p:par>
                                <p:cTn fill="hold" id="27" nodeType="afterEffect" presetClass="entr" presetID="21" presetSubtype="1">
                                  <p:stCondLst>
                                    <p:cond delay="0"/>
                                  </p:stCondLst>
                                  <p:childTnLst>
                                    <p:set>
                                      <p:cBhvr>
                                        <p:cTn dur="1" fill="hold" id="28">
                                          <p:stCondLst>
                                            <p:cond delay="0"/>
                                          </p:stCondLst>
                                        </p:cTn>
                                        <p:tgtEl>
                                          <p:spTgt spid="2"/>
                                        </p:tgtEl>
                                        <p:attrNameLst>
                                          <p:attrName>style.visibility</p:attrName>
                                        </p:attrNameLst>
                                      </p:cBhvr>
                                      <p:to>
                                        <p:strVal val="visible"/>
                                      </p:to>
                                    </p:set>
                                    <p:animEffect filter="wheel(1)" transition="in">
                                      <p:cBhvr>
                                        <p:cTn dur="2000" id="29"/>
                                        <p:tgtEl>
                                          <p:spTgt spid="2"/>
                                        </p:tgtEl>
                                      </p:cBhvr>
                                    </p:animEffect>
                                  </p:childTnLst>
                                </p:cTn>
                              </p:par>
                            </p:childTnLst>
                          </p:cTn>
                        </p:par>
                        <p:par>
                          <p:cTn fill="hold" id="30" nodeType="afterGroup">
                            <p:stCondLst>
                              <p:cond delay="4000"/>
                            </p:stCondLst>
                            <p:childTnLst>
                              <p:par>
                                <p:cTn fill="hold" id="31" nodeType="afterEffect" presetClass="entr" presetID="15" presetSubtype="0">
                                  <p:stCondLst>
                                    <p:cond delay="0"/>
                                  </p:stCondLst>
                                  <p:childTnLst>
                                    <p:set>
                                      <p:cBhvr>
                                        <p:cTn dur="1" fill="hold" id="32">
                                          <p:stCondLst>
                                            <p:cond delay="0"/>
                                          </p:stCondLst>
                                        </p:cTn>
                                        <p:tgtEl>
                                          <p:spTgt spid="7182"/>
                                        </p:tgtEl>
                                        <p:attrNameLst>
                                          <p:attrName>style.visibility</p:attrName>
                                        </p:attrNameLst>
                                      </p:cBhvr>
                                      <p:to>
                                        <p:strVal val="visible"/>
                                      </p:to>
                                    </p:set>
                                    <p:anim calcmode="lin" valueType="num">
                                      <p:cBhvr>
                                        <p:cTn dur="1000" fill="hold" id="33"/>
                                        <p:tgtEl>
                                          <p:spTgt spid="7182"/>
                                        </p:tgtEl>
                                        <p:attrNameLst>
                                          <p:attrName>ppt_w</p:attrName>
                                        </p:attrNameLst>
                                      </p:cBhvr>
                                      <p:tavLst>
                                        <p:tav tm="0">
                                          <p:val>
                                            <p:fltVal val="0"/>
                                          </p:val>
                                        </p:tav>
                                        <p:tav tm="100000">
                                          <p:val>
                                            <p:strVal val="#ppt_w"/>
                                          </p:val>
                                        </p:tav>
                                      </p:tavLst>
                                    </p:anim>
                                    <p:anim calcmode="lin" valueType="num">
                                      <p:cBhvr>
                                        <p:cTn dur="1000" fill="hold" id="34"/>
                                        <p:tgtEl>
                                          <p:spTgt spid="7182"/>
                                        </p:tgtEl>
                                        <p:attrNameLst>
                                          <p:attrName>ppt_h</p:attrName>
                                        </p:attrNameLst>
                                      </p:cBhvr>
                                      <p:tavLst>
                                        <p:tav tm="0">
                                          <p:val>
                                            <p:fltVal val="0"/>
                                          </p:val>
                                        </p:tav>
                                        <p:tav tm="100000">
                                          <p:val>
                                            <p:strVal val="#ppt_h"/>
                                          </p:val>
                                        </p:tav>
                                      </p:tavLst>
                                    </p:anim>
                                    <p:anim calcmode="lin" valueType="num">
                                      <p:cBhvr>
                                        <p:cTn dur="1000" fill="hold" id="35"/>
                                        <p:tgtEl>
                                          <p:spTgt spid="7182"/>
                                        </p:tgtEl>
                                        <p:attrNameLst>
                                          <p:attrName>ppt_x</p:attrName>
                                        </p:attrNameLst>
                                      </p:cBhvr>
                                      <p:tavLst>
                                        <p:tav fmla="#ppt_x+(cos(-2*pi*(1-$))*-#ppt_x-sin(-2*pi*(1-$))*(1-#ppt_y))*(1-$)" tm="0">
                                          <p:val>
                                            <p:fltVal val="0"/>
                                          </p:val>
                                        </p:tav>
                                        <p:tav tm="100000">
                                          <p:val>
                                            <p:fltVal val="1"/>
                                          </p:val>
                                        </p:tav>
                                      </p:tavLst>
                                    </p:anim>
                                    <p:anim calcmode="lin" valueType="num">
                                      <p:cBhvr>
                                        <p:cTn dur="1000" fill="hold" id="36"/>
                                        <p:tgtEl>
                                          <p:spTgt spid="7182"/>
                                        </p:tgtEl>
                                        <p:attrNameLst>
                                          <p:attrName>ppt_y</p:attrName>
                                        </p:attrNameLst>
                                      </p:cBhvr>
                                      <p:tavLst>
                                        <p:tav fmla="#ppt_y+(sin(-2*pi*(1-$))*-#ppt_x+cos(-2*pi*(1-$))*(1-#ppt_y))*(1-$)" tm="0">
                                          <p:val>
                                            <p:fltVal val="0"/>
                                          </p:val>
                                        </p:tav>
                                        <p:tav tm="100000">
                                          <p:val>
                                            <p:fltVal val="1"/>
                                          </p:val>
                                        </p:tav>
                                      </p:tavLst>
                                    </p:anim>
                                  </p:childTnLst>
                                </p:cTn>
                              </p:par>
                            </p:childTnLst>
                          </p:cTn>
                        </p:par>
                        <p:par>
                          <p:cTn fill="hold" id="37" nodeType="afterGroup">
                            <p:stCondLst>
                              <p:cond delay="5000"/>
                            </p:stCondLst>
                            <p:childTnLst>
                              <p:par>
                                <p:cTn fill="hold" grpId="0" id="38" nodeType="afterEffect" presetClass="entr" presetID="22" presetSubtype="1">
                                  <p:stCondLst>
                                    <p:cond delay="0"/>
                                  </p:stCondLst>
                                  <p:childTnLst>
                                    <p:set>
                                      <p:cBhvr>
                                        <p:cTn dur="1" fill="hold" id="39">
                                          <p:stCondLst>
                                            <p:cond delay="0"/>
                                          </p:stCondLst>
                                        </p:cTn>
                                        <p:tgtEl>
                                          <p:spTgt spid="7184"/>
                                        </p:tgtEl>
                                        <p:attrNameLst>
                                          <p:attrName>style.visibility</p:attrName>
                                        </p:attrNameLst>
                                      </p:cBhvr>
                                      <p:to>
                                        <p:strVal val="visible"/>
                                      </p:to>
                                    </p:set>
                                    <p:animEffect filter="wipe(up)" transition="in">
                                      <p:cBhvr>
                                        <p:cTn dur="500" id="40"/>
                                        <p:tgtEl>
                                          <p:spTgt spid="7184"/>
                                        </p:tgtEl>
                                      </p:cBhvr>
                                    </p:animEffect>
                                  </p:childTnLst>
                                </p:cTn>
                              </p:par>
                            </p:childTnLst>
                          </p:cTn>
                        </p:par>
                        <p:par>
                          <p:cTn fill="hold" id="41" nodeType="afterGroup">
                            <p:stCondLst>
                              <p:cond delay="5500"/>
                            </p:stCondLst>
                            <p:childTnLst>
                              <p:par>
                                <p:cTn fill="hold" grpId="0" id="42" nodeType="afterEffect" presetClass="entr" presetID="14" presetSubtype="10">
                                  <p:stCondLst>
                                    <p:cond delay="0"/>
                                  </p:stCondLst>
                                  <p:childTnLst>
                                    <p:set>
                                      <p:cBhvr>
                                        <p:cTn dur="1" fill="hold" id="43">
                                          <p:stCondLst>
                                            <p:cond delay="0"/>
                                          </p:stCondLst>
                                        </p:cTn>
                                        <p:tgtEl>
                                          <p:spTgt spid="7183"/>
                                        </p:tgtEl>
                                        <p:attrNameLst>
                                          <p:attrName>style.visibility</p:attrName>
                                        </p:attrNameLst>
                                      </p:cBhvr>
                                      <p:to>
                                        <p:strVal val="visible"/>
                                      </p:to>
                                    </p:set>
                                    <p:animEffect filter="randombar(horizontal)" transition="in">
                                      <p:cBhvr>
                                        <p:cTn dur="500" id="44"/>
                                        <p:tgtEl>
                                          <p:spTgt spid="7183"/>
                                        </p:tgtEl>
                                      </p:cBhvr>
                                    </p:animEffect>
                                  </p:childTnLst>
                                </p:cTn>
                              </p:par>
                            </p:childTnLst>
                          </p:cTn>
                        </p:par>
                        <p:par>
                          <p:cTn fill="hold" id="45" nodeType="afterGroup">
                            <p:stCondLst>
                              <p:cond delay="6000"/>
                            </p:stCondLst>
                            <p:childTnLst>
                              <p:par>
                                <p:cTn fill="hold" id="46" nodeType="afterEffect" presetClass="entr" presetID="21" presetSubtype="1">
                                  <p:stCondLst>
                                    <p:cond delay="0"/>
                                  </p:stCondLst>
                                  <p:childTnLst>
                                    <p:set>
                                      <p:cBhvr>
                                        <p:cTn dur="1" fill="hold" id="47">
                                          <p:stCondLst>
                                            <p:cond delay="0"/>
                                          </p:stCondLst>
                                        </p:cTn>
                                        <p:tgtEl>
                                          <p:spTgt spid="3"/>
                                        </p:tgtEl>
                                        <p:attrNameLst>
                                          <p:attrName>style.visibility</p:attrName>
                                        </p:attrNameLst>
                                      </p:cBhvr>
                                      <p:to>
                                        <p:strVal val="visible"/>
                                      </p:to>
                                    </p:set>
                                    <p:animEffect filter="wheel(1)" transition="in">
                                      <p:cBhvr>
                                        <p:cTn dur="2000" id="48"/>
                                        <p:tgtEl>
                                          <p:spTgt spid="3"/>
                                        </p:tgtEl>
                                      </p:cBhvr>
                                    </p:animEffect>
                                  </p:childTnLst>
                                </p:cTn>
                              </p:par>
                            </p:childTnLst>
                          </p:cTn>
                        </p:par>
                        <p:par>
                          <p:cTn fill="hold" id="49" nodeType="afterGroup">
                            <p:stCondLst>
                              <p:cond delay="8000"/>
                            </p:stCondLst>
                            <p:childTnLst>
                              <p:par>
                                <p:cTn fill="hold" id="50" nodeType="afterEffect" presetClass="entr" presetID="15" presetSubtype="0">
                                  <p:stCondLst>
                                    <p:cond delay="0"/>
                                  </p:stCondLst>
                                  <p:childTnLst>
                                    <p:set>
                                      <p:cBhvr>
                                        <p:cTn dur="1" fill="hold" id="51">
                                          <p:stCondLst>
                                            <p:cond delay="0"/>
                                          </p:stCondLst>
                                        </p:cTn>
                                        <p:tgtEl>
                                          <p:spTgt spid="7189"/>
                                        </p:tgtEl>
                                        <p:attrNameLst>
                                          <p:attrName>style.visibility</p:attrName>
                                        </p:attrNameLst>
                                      </p:cBhvr>
                                      <p:to>
                                        <p:strVal val="visible"/>
                                      </p:to>
                                    </p:set>
                                    <p:anim calcmode="lin" valueType="num">
                                      <p:cBhvr>
                                        <p:cTn dur="1000" fill="hold" id="52"/>
                                        <p:tgtEl>
                                          <p:spTgt spid="7189"/>
                                        </p:tgtEl>
                                        <p:attrNameLst>
                                          <p:attrName>ppt_w</p:attrName>
                                        </p:attrNameLst>
                                      </p:cBhvr>
                                      <p:tavLst>
                                        <p:tav tm="0">
                                          <p:val>
                                            <p:fltVal val="0"/>
                                          </p:val>
                                        </p:tav>
                                        <p:tav tm="100000">
                                          <p:val>
                                            <p:strVal val="#ppt_w"/>
                                          </p:val>
                                        </p:tav>
                                      </p:tavLst>
                                    </p:anim>
                                    <p:anim calcmode="lin" valueType="num">
                                      <p:cBhvr>
                                        <p:cTn dur="1000" fill="hold" id="53"/>
                                        <p:tgtEl>
                                          <p:spTgt spid="7189"/>
                                        </p:tgtEl>
                                        <p:attrNameLst>
                                          <p:attrName>ppt_h</p:attrName>
                                        </p:attrNameLst>
                                      </p:cBhvr>
                                      <p:tavLst>
                                        <p:tav tm="0">
                                          <p:val>
                                            <p:fltVal val="0"/>
                                          </p:val>
                                        </p:tav>
                                        <p:tav tm="100000">
                                          <p:val>
                                            <p:strVal val="#ppt_h"/>
                                          </p:val>
                                        </p:tav>
                                      </p:tavLst>
                                    </p:anim>
                                    <p:anim calcmode="lin" valueType="num">
                                      <p:cBhvr>
                                        <p:cTn dur="1000" fill="hold" id="54"/>
                                        <p:tgtEl>
                                          <p:spTgt spid="7189"/>
                                        </p:tgtEl>
                                        <p:attrNameLst>
                                          <p:attrName>ppt_x</p:attrName>
                                        </p:attrNameLst>
                                      </p:cBhvr>
                                      <p:tavLst>
                                        <p:tav fmla="#ppt_x+(cos(-2*pi*(1-$))*-#ppt_x-sin(-2*pi*(1-$))*(1-#ppt_y))*(1-$)" tm="0">
                                          <p:val>
                                            <p:fltVal val="0"/>
                                          </p:val>
                                        </p:tav>
                                        <p:tav tm="100000">
                                          <p:val>
                                            <p:fltVal val="1"/>
                                          </p:val>
                                        </p:tav>
                                      </p:tavLst>
                                    </p:anim>
                                    <p:anim calcmode="lin" valueType="num">
                                      <p:cBhvr>
                                        <p:cTn dur="1000" fill="hold" id="55"/>
                                        <p:tgtEl>
                                          <p:spTgt spid="7189"/>
                                        </p:tgtEl>
                                        <p:attrNameLst>
                                          <p:attrName>ppt_y</p:attrName>
                                        </p:attrNameLst>
                                      </p:cBhvr>
                                      <p:tavLst>
                                        <p:tav fmla="#ppt_y+(sin(-2*pi*(1-$))*-#ppt_x+cos(-2*pi*(1-$))*(1-#ppt_y))*(1-$)" tm="0">
                                          <p:val>
                                            <p:fltVal val="0"/>
                                          </p:val>
                                        </p:tav>
                                        <p:tav tm="100000">
                                          <p:val>
                                            <p:fltVal val="1"/>
                                          </p:val>
                                        </p:tav>
                                      </p:tavLst>
                                    </p:anim>
                                  </p:childTnLst>
                                </p:cTn>
                              </p:par>
                            </p:childTnLst>
                          </p:cTn>
                        </p:par>
                        <p:par>
                          <p:cTn fill="hold" id="56" nodeType="afterGroup">
                            <p:stCondLst>
                              <p:cond delay="9000"/>
                            </p:stCondLst>
                            <p:childTnLst>
                              <p:par>
                                <p:cTn fill="hold" grpId="0" id="57" nodeType="afterEffect" presetClass="entr" presetID="22" presetSubtype="1">
                                  <p:stCondLst>
                                    <p:cond delay="0"/>
                                  </p:stCondLst>
                                  <p:childTnLst>
                                    <p:set>
                                      <p:cBhvr>
                                        <p:cTn dur="1" fill="hold" id="58">
                                          <p:stCondLst>
                                            <p:cond delay="0"/>
                                          </p:stCondLst>
                                        </p:cTn>
                                        <p:tgtEl>
                                          <p:spTgt spid="7185"/>
                                        </p:tgtEl>
                                        <p:attrNameLst>
                                          <p:attrName>style.visibility</p:attrName>
                                        </p:attrNameLst>
                                      </p:cBhvr>
                                      <p:to>
                                        <p:strVal val="visible"/>
                                      </p:to>
                                    </p:set>
                                    <p:animEffect filter="wipe(up)" transition="in">
                                      <p:cBhvr>
                                        <p:cTn dur="500" id="59"/>
                                        <p:tgtEl>
                                          <p:spTgt spid="7185"/>
                                        </p:tgtEl>
                                      </p:cBhvr>
                                    </p:animEffect>
                                  </p:childTnLst>
                                </p:cTn>
                              </p:par>
                            </p:childTnLst>
                          </p:cTn>
                        </p:par>
                        <p:par>
                          <p:cTn fill="hold" id="60" nodeType="afterGroup">
                            <p:stCondLst>
                              <p:cond delay="9500"/>
                            </p:stCondLst>
                            <p:childTnLst>
                              <p:par>
                                <p:cTn fill="hold" grpId="0" id="61" nodeType="afterEffect" presetClass="entr" presetID="14" presetSubtype="10">
                                  <p:stCondLst>
                                    <p:cond delay="0"/>
                                  </p:stCondLst>
                                  <p:childTnLst>
                                    <p:set>
                                      <p:cBhvr>
                                        <p:cTn dur="1" fill="hold" id="62">
                                          <p:stCondLst>
                                            <p:cond delay="0"/>
                                          </p:stCondLst>
                                        </p:cTn>
                                        <p:tgtEl>
                                          <p:spTgt spid="7178"/>
                                        </p:tgtEl>
                                        <p:attrNameLst>
                                          <p:attrName>style.visibility</p:attrName>
                                        </p:attrNameLst>
                                      </p:cBhvr>
                                      <p:to>
                                        <p:strVal val="visible"/>
                                      </p:to>
                                    </p:set>
                                    <p:animEffect filter="randombar(horizontal)" transition="in">
                                      <p:cBhvr>
                                        <p:cTn dur="500" id="63"/>
                                        <p:tgtEl>
                                          <p:spTgt spid="7178"/>
                                        </p:tgtEl>
                                      </p:cBhvr>
                                    </p:animEffect>
                                  </p:childTnLst>
                                </p:cTn>
                              </p:par>
                            </p:childTnLst>
                          </p:cTn>
                        </p:par>
                        <p:par>
                          <p:cTn fill="hold" id="64" nodeType="afterGroup">
                            <p:stCondLst>
                              <p:cond delay="10000"/>
                            </p:stCondLst>
                            <p:childTnLst>
                              <p:par>
                                <p:cTn fill="hold" id="65" nodeType="afterEffect" presetClass="entr" presetID="21" presetSubtype="1">
                                  <p:stCondLst>
                                    <p:cond delay="0"/>
                                  </p:stCondLst>
                                  <p:childTnLst>
                                    <p:set>
                                      <p:cBhvr>
                                        <p:cTn dur="1" fill="hold" id="66">
                                          <p:stCondLst>
                                            <p:cond delay="0"/>
                                          </p:stCondLst>
                                        </p:cTn>
                                        <p:tgtEl>
                                          <p:spTgt spid="4"/>
                                        </p:tgtEl>
                                        <p:attrNameLst>
                                          <p:attrName>style.visibility</p:attrName>
                                        </p:attrNameLst>
                                      </p:cBhvr>
                                      <p:to>
                                        <p:strVal val="visible"/>
                                      </p:to>
                                    </p:set>
                                    <p:animEffect filter="wheel(1)" transition="in">
                                      <p:cBhvr>
                                        <p:cTn dur="2000" id="67"/>
                                        <p:tgtEl>
                                          <p:spTgt spid="4"/>
                                        </p:tgtEl>
                                      </p:cBhvr>
                                    </p:animEffect>
                                  </p:childTnLst>
                                </p:cTn>
                              </p:par>
                            </p:childTnLst>
                          </p:cTn>
                        </p:par>
                        <p:par>
                          <p:cTn fill="hold" id="68" nodeType="afterGroup">
                            <p:stCondLst>
                              <p:cond delay="12000"/>
                            </p:stCondLst>
                            <p:childTnLst>
                              <p:par>
                                <p:cTn fill="hold" id="69" nodeType="afterEffect" presetClass="entr" presetID="15" presetSubtype="0">
                                  <p:stCondLst>
                                    <p:cond delay="0"/>
                                  </p:stCondLst>
                                  <p:childTnLst>
                                    <p:set>
                                      <p:cBhvr>
                                        <p:cTn dur="1" fill="hold" id="70">
                                          <p:stCondLst>
                                            <p:cond delay="0"/>
                                          </p:stCondLst>
                                        </p:cTn>
                                        <p:tgtEl>
                                          <p:spTgt spid="7192"/>
                                        </p:tgtEl>
                                        <p:attrNameLst>
                                          <p:attrName>style.visibility</p:attrName>
                                        </p:attrNameLst>
                                      </p:cBhvr>
                                      <p:to>
                                        <p:strVal val="visible"/>
                                      </p:to>
                                    </p:set>
                                    <p:anim calcmode="lin" valueType="num">
                                      <p:cBhvr>
                                        <p:cTn dur="1000" fill="hold" id="71"/>
                                        <p:tgtEl>
                                          <p:spTgt spid="7192"/>
                                        </p:tgtEl>
                                        <p:attrNameLst>
                                          <p:attrName>ppt_w</p:attrName>
                                        </p:attrNameLst>
                                      </p:cBhvr>
                                      <p:tavLst>
                                        <p:tav tm="0">
                                          <p:val>
                                            <p:fltVal val="0"/>
                                          </p:val>
                                        </p:tav>
                                        <p:tav tm="100000">
                                          <p:val>
                                            <p:strVal val="#ppt_w"/>
                                          </p:val>
                                        </p:tav>
                                      </p:tavLst>
                                    </p:anim>
                                    <p:anim calcmode="lin" valueType="num">
                                      <p:cBhvr>
                                        <p:cTn dur="1000" fill="hold" id="72"/>
                                        <p:tgtEl>
                                          <p:spTgt spid="7192"/>
                                        </p:tgtEl>
                                        <p:attrNameLst>
                                          <p:attrName>ppt_h</p:attrName>
                                        </p:attrNameLst>
                                      </p:cBhvr>
                                      <p:tavLst>
                                        <p:tav tm="0">
                                          <p:val>
                                            <p:fltVal val="0"/>
                                          </p:val>
                                        </p:tav>
                                        <p:tav tm="100000">
                                          <p:val>
                                            <p:strVal val="#ppt_h"/>
                                          </p:val>
                                        </p:tav>
                                      </p:tavLst>
                                    </p:anim>
                                    <p:anim calcmode="lin" valueType="num">
                                      <p:cBhvr>
                                        <p:cTn dur="1000" fill="hold" id="73"/>
                                        <p:tgtEl>
                                          <p:spTgt spid="7192"/>
                                        </p:tgtEl>
                                        <p:attrNameLst>
                                          <p:attrName>ppt_x</p:attrName>
                                        </p:attrNameLst>
                                      </p:cBhvr>
                                      <p:tavLst>
                                        <p:tav fmla="#ppt_x+(cos(-2*pi*(1-$))*-#ppt_x-sin(-2*pi*(1-$))*(1-#ppt_y))*(1-$)" tm="0">
                                          <p:val>
                                            <p:fltVal val="0"/>
                                          </p:val>
                                        </p:tav>
                                        <p:tav tm="100000">
                                          <p:val>
                                            <p:fltVal val="1"/>
                                          </p:val>
                                        </p:tav>
                                      </p:tavLst>
                                    </p:anim>
                                    <p:anim calcmode="lin" valueType="num">
                                      <p:cBhvr>
                                        <p:cTn dur="1000" fill="hold" id="74"/>
                                        <p:tgtEl>
                                          <p:spTgt spid="7192"/>
                                        </p:tgtEl>
                                        <p:attrNameLst>
                                          <p:attrName>ppt_y</p:attrName>
                                        </p:attrNameLst>
                                      </p:cBhvr>
                                      <p:tavLst>
                                        <p:tav fmla="#ppt_y+(sin(-2*pi*(1-$))*-#ppt_x+cos(-2*pi*(1-$))*(1-#ppt_y))*(1-$)" tm="0">
                                          <p:val>
                                            <p:fltVal val="0"/>
                                          </p:val>
                                        </p:tav>
                                        <p:tav tm="100000">
                                          <p:val>
                                            <p:fltVal val="1"/>
                                          </p:val>
                                        </p:tav>
                                      </p:tavLst>
                                    </p:anim>
                                  </p:childTnLst>
                                </p:cTn>
                              </p:par>
                            </p:childTnLst>
                          </p:cTn>
                        </p:par>
                        <p:par>
                          <p:cTn fill="hold" id="75" nodeType="afterGroup">
                            <p:stCondLst>
                              <p:cond delay="13000"/>
                            </p:stCondLst>
                            <p:childTnLst>
                              <p:par>
                                <p:cTn fill="hold" grpId="0" id="76" nodeType="afterEffect" presetClass="entr" presetID="16" presetSubtype="37">
                                  <p:stCondLst>
                                    <p:cond delay="0"/>
                                  </p:stCondLst>
                                  <p:childTnLst>
                                    <p:set>
                                      <p:cBhvr>
                                        <p:cTn dur="1" fill="hold" id="77">
                                          <p:stCondLst>
                                            <p:cond delay="0"/>
                                          </p:stCondLst>
                                        </p:cTn>
                                        <p:tgtEl>
                                          <p:spTgt spid="7186"/>
                                        </p:tgtEl>
                                        <p:attrNameLst>
                                          <p:attrName>style.visibility</p:attrName>
                                        </p:attrNameLst>
                                      </p:cBhvr>
                                      <p:to>
                                        <p:strVal val="visible"/>
                                      </p:to>
                                    </p:set>
                                    <p:animEffect filter="barn(outVertical)" transition="in">
                                      <p:cBhvr>
                                        <p:cTn dur="500" id="78"/>
                                        <p:tgtEl>
                                          <p:spTgt spid="7186"/>
                                        </p:tgtEl>
                                      </p:cBhvr>
                                    </p:animEffect>
                                  </p:childTnLst>
                                </p:cTn>
                              </p:par>
                            </p:childTnLst>
                          </p:cTn>
                        </p:par>
                        <p:par>
                          <p:cTn fill="hold" id="79" nodeType="afterGroup">
                            <p:stCondLst>
                              <p:cond delay="13500"/>
                            </p:stCondLst>
                            <p:childTnLst>
                              <p:par>
                                <p:cTn fill="hold" grpId="0" id="80" nodeType="afterEffect" presetClass="entr" presetID="14" presetSubtype="10">
                                  <p:stCondLst>
                                    <p:cond delay="0"/>
                                  </p:stCondLst>
                                  <p:childTnLst>
                                    <p:set>
                                      <p:cBhvr>
                                        <p:cTn dur="1" fill="hold" id="81">
                                          <p:stCondLst>
                                            <p:cond delay="0"/>
                                          </p:stCondLst>
                                        </p:cTn>
                                        <p:tgtEl>
                                          <p:spTgt spid="7179"/>
                                        </p:tgtEl>
                                        <p:attrNameLst>
                                          <p:attrName>style.visibility</p:attrName>
                                        </p:attrNameLst>
                                      </p:cBhvr>
                                      <p:to>
                                        <p:strVal val="visible"/>
                                      </p:to>
                                    </p:set>
                                    <p:animEffect filter="randombar(horizontal)" transition="in">
                                      <p:cBhvr>
                                        <p:cTn dur="500" id="82"/>
                                        <p:tgtEl>
                                          <p:spTgt spid="71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0"/>
      <p:bldP grpId="0" spid="7173"/>
      <p:bldP grpId="0" spid="7174"/>
      <p:bldP grpId="0" spid="7176"/>
      <p:bldP grpId="0" spid="7177"/>
      <p:bldP grpId="0" spid="7178"/>
      <p:bldP grpId="0" spid="7179"/>
      <p:bldP grpId="0" spid="7183"/>
      <p:bldP grpId="0" spid="7184"/>
      <p:bldP grpId="0" spid="7185"/>
      <p:bldP grpId="0" spid="718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3307012" y="1521142"/>
            <a:ext cx="1884362" cy="1884362"/>
            <a:chOff x="3449067" y="1305719"/>
            <a:chExt cx="1884362" cy="1884362"/>
          </a:xfrm>
          <a:solidFill>
            <a:srgbClr val="1848C0"/>
          </a:solidFill>
        </p:grpSpPr>
        <p:sp>
          <p:nvSpPr>
            <p:cNvPr id="7" name="椭圆 6"/>
            <p:cNvSpPr/>
            <p:nvPr/>
          </p:nvSpPr>
          <p:spPr>
            <a:xfrm>
              <a:off x="3449067" y="1305719"/>
              <a:ext cx="1884362" cy="18843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grpSp>
          <p:nvGrpSpPr>
            <p:cNvPr id="8" name="组合 7"/>
            <p:cNvGrpSpPr/>
            <p:nvPr/>
          </p:nvGrpSpPr>
          <p:grpSpPr>
            <a:xfrm>
              <a:off x="3952304" y="1662906"/>
              <a:ext cx="877888" cy="1168400"/>
              <a:chOff x="2443163" y="2125663"/>
              <a:chExt cx="315913" cy="511175"/>
            </a:xfrm>
            <a:grpFill/>
          </p:grpSpPr>
          <p:sp>
            <p:nvSpPr>
              <p:cNvPr id="9" name="Freeform 78"/>
              <p:cNvSpPr/>
              <p:nvPr/>
            </p:nvSpPr>
            <p:spPr bwMode="auto">
              <a:xfrm>
                <a:off x="2443163" y="2125663"/>
                <a:ext cx="315913" cy="396875"/>
              </a:xfrm>
              <a:custGeom>
                <a:gdLst>
                  <a:gd fmla="*/ 2147483647 w 362" name="T0"/>
                  <a:gd fmla="*/ 0 h 455" name="T1"/>
                  <a:gd fmla="*/ 664862471 w 362" name="T2"/>
                  <a:gd fmla="*/ 2147483647 h 455" name="T3"/>
                  <a:gd fmla="*/ 2147483647 w 362" name="T4"/>
                  <a:gd fmla="*/ 2147483647 h 455" name="T5"/>
                  <a:gd fmla="*/ 2147483647 w 362" name="T6"/>
                  <a:gd fmla="*/ 2147483647 h 455" name="T7"/>
                  <a:gd fmla="*/ 2147483647 w 362" name="T8"/>
                  <a:gd fmla="*/ 2147483647 h 455" name="T9"/>
                  <a:gd fmla="*/ 2147483647 w 362" name="T10"/>
                  <a:gd fmla="*/ 2147483647 h 455" name="T11"/>
                  <a:gd fmla="*/ 2147483647 w 362" name="T12"/>
                  <a:gd fmla="*/ 2147483647 h 455" name="T13"/>
                  <a:gd fmla="*/ 2147483647 w 362" name="T14"/>
                  <a:gd fmla="*/ 2147483647 h 455" name="T15"/>
                  <a:gd fmla="*/ 2147483647 w 362" name="T16"/>
                  <a:gd fmla="*/ 2147483647 h 455" name="T17"/>
                  <a:gd fmla="*/ 2147483647 w 362" name="T18"/>
                  <a:gd fmla="*/ 0 h 455" name="T19"/>
                  <a:gd fmla="*/ 2147483647 w 362" name="T20"/>
                  <a:gd fmla="*/ 0 h 45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55" w="362">
                    <a:moveTo>
                      <a:pt x="180" y="0"/>
                    </a:moveTo>
                    <a:cubicBezTo>
                      <a:pt x="80" y="0"/>
                      <a:pt x="0" y="81"/>
                      <a:pt x="1" y="181"/>
                    </a:cubicBezTo>
                    <a:cubicBezTo>
                      <a:pt x="1" y="239"/>
                      <a:pt x="44" y="290"/>
                      <a:pt x="73" y="323"/>
                    </a:cubicBezTo>
                    <a:cubicBezTo>
                      <a:pt x="103" y="356"/>
                      <a:pt x="109" y="431"/>
                      <a:pt x="109" y="431"/>
                    </a:cubicBezTo>
                    <a:cubicBezTo>
                      <a:pt x="109" y="431"/>
                      <a:pt x="142" y="455"/>
                      <a:pt x="181" y="455"/>
                    </a:cubicBezTo>
                    <a:cubicBezTo>
                      <a:pt x="221" y="455"/>
                      <a:pt x="253" y="431"/>
                      <a:pt x="253" y="431"/>
                    </a:cubicBezTo>
                    <a:cubicBezTo>
                      <a:pt x="253" y="431"/>
                      <a:pt x="253" y="431"/>
                      <a:pt x="253" y="431"/>
                    </a:cubicBezTo>
                    <a:cubicBezTo>
                      <a:pt x="253" y="431"/>
                      <a:pt x="260" y="356"/>
                      <a:pt x="289" y="323"/>
                    </a:cubicBezTo>
                    <a:cubicBezTo>
                      <a:pt x="318" y="290"/>
                      <a:pt x="361" y="239"/>
                      <a:pt x="361" y="181"/>
                    </a:cubicBezTo>
                    <a:cubicBezTo>
                      <a:pt x="362" y="81"/>
                      <a:pt x="282" y="0"/>
                      <a:pt x="183" y="0"/>
                    </a:cubicBezTo>
                    <a:lnTo>
                      <a:pt x="180" y="0"/>
                    </a:lnTo>
                    <a:close/>
                  </a:path>
                </a:pathLst>
              </a:custGeom>
              <a:grpFill/>
              <a:ln cap="flat" w="34925">
                <a:solidFill>
                  <a:srgbClr val="FFFFFF"/>
                </a:solidFill>
                <a:prstDash val="solid"/>
                <a:round/>
              </a:ln>
            </p:spPr>
            <p:txBody>
              <a:bodyPr/>
              <a:lstStyle/>
              <a:p>
                <a:endParaRPr altLang="en-US" lang="zh-CN">
                  <a:solidFill>
                    <a:schemeClr val="tx1">
                      <a:lumMod val="95000"/>
                      <a:lumOff val="5000"/>
                    </a:schemeClr>
                  </a:solidFill>
                </a:endParaRPr>
              </a:p>
            </p:txBody>
          </p:sp>
          <p:sp>
            <p:nvSpPr>
              <p:cNvPr id="10" name="Freeform 79"/>
              <p:cNvSpPr/>
              <p:nvPr/>
            </p:nvSpPr>
            <p:spPr bwMode="auto">
              <a:xfrm>
                <a:off x="2530475" y="2508250"/>
                <a:ext cx="69850" cy="55563"/>
              </a:xfrm>
              <a:custGeom>
                <a:gdLst>
                  <a:gd fmla="*/ 2147483647 w 81" name="T0"/>
                  <a:gd fmla="*/ 0 h 64" name="T1"/>
                  <a:gd fmla="*/ 2147483647 w 81" name="T2"/>
                  <a:gd fmla="*/ 2147483647 h 64" name="T3"/>
                  <a:gd fmla="*/ 2147483647 w 81" name="T4"/>
                  <a:gd fmla="*/ 2147483647 h 64" name="T5"/>
                  <a:gd fmla="*/ 0 60000 65536" name="T6"/>
                  <a:gd fmla="*/ 0 60000 65536" name="T7"/>
                  <a:gd fmla="*/ 0 60000 65536" name="T8"/>
                </a:gdLst>
                <a:cxnLst>
                  <a:cxn ang="T6">
                    <a:pos x="T0" y="T1"/>
                  </a:cxn>
                  <a:cxn ang="T7">
                    <a:pos x="T2" y="T3"/>
                  </a:cxn>
                  <a:cxn ang="T8">
                    <a:pos x="T4" y="T5"/>
                  </a:cxn>
                </a:cxnLst>
                <a:rect b="b" l="0" r="r" t="0"/>
                <a:pathLst>
                  <a:path h="64" w="81">
                    <a:moveTo>
                      <a:pt x="13" y="0"/>
                    </a:moveTo>
                    <a:cubicBezTo>
                      <a:pt x="8" y="14"/>
                      <a:pt x="0" y="16"/>
                      <a:pt x="5" y="28"/>
                    </a:cubicBezTo>
                    <a:cubicBezTo>
                      <a:pt x="11" y="40"/>
                      <a:pt x="42" y="64"/>
                      <a:pt x="81" y="64"/>
                    </a:cubicBezTo>
                  </a:path>
                </a:pathLst>
              </a:custGeom>
              <a:grpFill/>
              <a:ln cap="rnd" w="34925">
                <a:solidFill>
                  <a:srgbClr val="FFFFFF"/>
                </a:solidFill>
                <a:prstDash val="solid"/>
                <a:round/>
              </a:ln>
            </p:spPr>
            <p:txBody>
              <a:bodyPr/>
              <a:lstStyle/>
              <a:p>
                <a:endParaRPr altLang="en-US" lang="zh-CN">
                  <a:solidFill>
                    <a:schemeClr val="tx1">
                      <a:lumMod val="95000"/>
                      <a:lumOff val="5000"/>
                    </a:schemeClr>
                  </a:solidFill>
                </a:endParaRPr>
              </a:p>
            </p:txBody>
          </p:sp>
          <p:sp>
            <p:nvSpPr>
              <p:cNvPr id="11" name="Freeform 80"/>
              <p:cNvSpPr/>
              <p:nvPr/>
            </p:nvSpPr>
            <p:spPr bwMode="auto">
              <a:xfrm>
                <a:off x="2600325" y="2508250"/>
                <a:ext cx="71438" cy="55563"/>
              </a:xfrm>
              <a:custGeom>
                <a:gdLst>
                  <a:gd fmla="*/ 2147483647 w 82" name="T0"/>
                  <a:gd fmla="*/ 0 h 64" name="T1"/>
                  <a:gd fmla="*/ 2147483647 w 82" name="T2"/>
                  <a:gd fmla="*/ 2147483647 h 64" name="T3"/>
                  <a:gd fmla="*/ 0 w 82" name="T4"/>
                  <a:gd fmla="*/ 2147483647 h 64" name="T5"/>
                  <a:gd fmla="*/ 0 60000 65536" name="T6"/>
                  <a:gd fmla="*/ 0 60000 65536" name="T7"/>
                  <a:gd fmla="*/ 0 60000 65536" name="T8"/>
                </a:gdLst>
                <a:cxnLst>
                  <a:cxn ang="T6">
                    <a:pos x="T0" y="T1"/>
                  </a:cxn>
                  <a:cxn ang="T7">
                    <a:pos x="T2" y="T3"/>
                  </a:cxn>
                  <a:cxn ang="T8">
                    <a:pos x="T4" y="T5"/>
                  </a:cxn>
                </a:cxnLst>
                <a:rect b="b" l="0" r="r" t="0"/>
                <a:pathLst>
                  <a:path h="64" w="82">
                    <a:moveTo>
                      <a:pt x="68" y="0"/>
                    </a:moveTo>
                    <a:cubicBezTo>
                      <a:pt x="74" y="14"/>
                      <a:pt x="82" y="16"/>
                      <a:pt x="76" y="28"/>
                    </a:cubicBezTo>
                    <a:cubicBezTo>
                      <a:pt x="71" y="40"/>
                      <a:pt x="40" y="64"/>
                      <a:pt x="0" y="64"/>
                    </a:cubicBezTo>
                  </a:path>
                </a:pathLst>
              </a:custGeom>
              <a:grpFill/>
              <a:ln cap="rnd" w="34925">
                <a:solidFill>
                  <a:srgbClr val="FFFFFF"/>
                </a:solidFill>
                <a:prstDash val="solid"/>
                <a:round/>
              </a:ln>
            </p:spPr>
            <p:txBody>
              <a:bodyPr/>
              <a:lstStyle/>
              <a:p>
                <a:endParaRPr altLang="en-US" lang="zh-CN">
                  <a:solidFill>
                    <a:schemeClr val="tx1">
                      <a:lumMod val="95000"/>
                      <a:lumOff val="5000"/>
                    </a:schemeClr>
                  </a:solidFill>
                </a:endParaRPr>
              </a:p>
            </p:txBody>
          </p:sp>
          <p:sp>
            <p:nvSpPr>
              <p:cNvPr id="12" name="Freeform 81"/>
              <p:cNvSpPr/>
              <p:nvPr/>
            </p:nvSpPr>
            <p:spPr bwMode="auto">
              <a:xfrm>
                <a:off x="2530475" y="2551113"/>
                <a:ext cx="69850" cy="55563"/>
              </a:xfrm>
              <a:custGeom>
                <a:gdLst>
                  <a:gd fmla="*/ 2147483647 w 81" name="T0"/>
                  <a:gd fmla="*/ 0 h 64" name="T1"/>
                  <a:gd fmla="*/ 2147483647 w 81" name="T2"/>
                  <a:gd fmla="*/ 2147483647 h 64" name="T3"/>
                  <a:gd fmla="*/ 2147483647 w 81" name="T4"/>
                  <a:gd fmla="*/ 2147483647 h 64" name="T5"/>
                  <a:gd fmla="*/ 0 60000 65536" name="T6"/>
                  <a:gd fmla="*/ 0 60000 65536" name="T7"/>
                  <a:gd fmla="*/ 0 60000 65536" name="T8"/>
                </a:gdLst>
                <a:cxnLst>
                  <a:cxn ang="T6">
                    <a:pos x="T0" y="T1"/>
                  </a:cxn>
                  <a:cxn ang="T7">
                    <a:pos x="T2" y="T3"/>
                  </a:cxn>
                  <a:cxn ang="T8">
                    <a:pos x="T4" y="T5"/>
                  </a:cxn>
                </a:cxnLst>
                <a:rect b="b" l="0" r="r" t="0"/>
                <a:pathLst>
                  <a:path h="64" w="81">
                    <a:moveTo>
                      <a:pt x="13" y="0"/>
                    </a:moveTo>
                    <a:cubicBezTo>
                      <a:pt x="8" y="14"/>
                      <a:pt x="0" y="16"/>
                      <a:pt x="5" y="28"/>
                    </a:cubicBezTo>
                    <a:cubicBezTo>
                      <a:pt x="11" y="40"/>
                      <a:pt x="42" y="64"/>
                      <a:pt x="81" y="64"/>
                    </a:cubicBezTo>
                  </a:path>
                </a:pathLst>
              </a:custGeom>
              <a:grpFill/>
              <a:ln cap="rnd" w="34925">
                <a:solidFill>
                  <a:srgbClr val="FFFFFF"/>
                </a:solidFill>
                <a:prstDash val="solid"/>
                <a:round/>
              </a:ln>
            </p:spPr>
            <p:txBody>
              <a:bodyPr/>
              <a:lstStyle/>
              <a:p>
                <a:endParaRPr altLang="en-US" lang="zh-CN">
                  <a:solidFill>
                    <a:schemeClr val="tx1">
                      <a:lumMod val="95000"/>
                      <a:lumOff val="5000"/>
                    </a:schemeClr>
                  </a:solidFill>
                </a:endParaRPr>
              </a:p>
            </p:txBody>
          </p:sp>
          <p:sp>
            <p:nvSpPr>
              <p:cNvPr id="13" name="Freeform 82"/>
              <p:cNvSpPr/>
              <p:nvPr/>
            </p:nvSpPr>
            <p:spPr bwMode="auto">
              <a:xfrm>
                <a:off x="2600325" y="2551113"/>
                <a:ext cx="71438" cy="55563"/>
              </a:xfrm>
              <a:custGeom>
                <a:gdLst>
                  <a:gd fmla="*/ 2147483647 w 82" name="T0"/>
                  <a:gd fmla="*/ 0 h 64" name="T1"/>
                  <a:gd fmla="*/ 2147483647 w 82" name="T2"/>
                  <a:gd fmla="*/ 2147483647 h 64" name="T3"/>
                  <a:gd fmla="*/ 0 w 82" name="T4"/>
                  <a:gd fmla="*/ 2147483647 h 64" name="T5"/>
                  <a:gd fmla="*/ 0 60000 65536" name="T6"/>
                  <a:gd fmla="*/ 0 60000 65536" name="T7"/>
                  <a:gd fmla="*/ 0 60000 65536" name="T8"/>
                </a:gdLst>
                <a:cxnLst>
                  <a:cxn ang="T6">
                    <a:pos x="T0" y="T1"/>
                  </a:cxn>
                  <a:cxn ang="T7">
                    <a:pos x="T2" y="T3"/>
                  </a:cxn>
                  <a:cxn ang="T8">
                    <a:pos x="T4" y="T5"/>
                  </a:cxn>
                </a:cxnLst>
                <a:rect b="b" l="0" r="r" t="0"/>
                <a:pathLst>
                  <a:path h="64" w="82">
                    <a:moveTo>
                      <a:pt x="68" y="0"/>
                    </a:moveTo>
                    <a:cubicBezTo>
                      <a:pt x="74" y="14"/>
                      <a:pt x="82" y="16"/>
                      <a:pt x="76" y="28"/>
                    </a:cubicBezTo>
                    <a:cubicBezTo>
                      <a:pt x="71" y="40"/>
                      <a:pt x="40" y="64"/>
                      <a:pt x="0" y="64"/>
                    </a:cubicBezTo>
                  </a:path>
                </a:pathLst>
              </a:custGeom>
              <a:grpFill/>
              <a:ln cap="rnd" w="34925">
                <a:solidFill>
                  <a:srgbClr val="FFFFFF"/>
                </a:solidFill>
                <a:prstDash val="solid"/>
                <a:round/>
              </a:ln>
            </p:spPr>
            <p:txBody>
              <a:bodyPr/>
              <a:lstStyle/>
              <a:p>
                <a:endParaRPr altLang="en-US" lang="zh-CN">
                  <a:solidFill>
                    <a:schemeClr val="tx1">
                      <a:lumMod val="95000"/>
                      <a:lumOff val="5000"/>
                    </a:schemeClr>
                  </a:solidFill>
                </a:endParaRPr>
              </a:p>
            </p:txBody>
          </p:sp>
          <p:sp>
            <p:nvSpPr>
              <p:cNvPr id="14" name="Freeform 83"/>
              <p:cNvSpPr/>
              <p:nvPr/>
            </p:nvSpPr>
            <p:spPr bwMode="auto">
              <a:xfrm>
                <a:off x="2562225" y="2613025"/>
                <a:ext cx="77788" cy="23813"/>
              </a:xfrm>
              <a:custGeom>
                <a:gdLst>
                  <a:gd fmla="*/ 2147483647 w 88" name="T0"/>
                  <a:gd fmla="*/ 0 h 27" name="T1"/>
                  <a:gd fmla="*/ 2147483647 w 88" name="T2"/>
                  <a:gd fmla="*/ 2147483647 h 27" name="T3"/>
                  <a:gd fmla="*/ 0 w 88" name="T4"/>
                  <a:gd fmla="*/ 0 h 27" name="T5"/>
                  <a:gd fmla="*/ 0 60000 65536" name="T6"/>
                  <a:gd fmla="*/ 0 60000 65536" name="T7"/>
                  <a:gd fmla="*/ 0 60000 65536" name="T8"/>
                </a:gdLst>
                <a:cxnLst>
                  <a:cxn ang="T6">
                    <a:pos x="T0" y="T1"/>
                  </a:cxn>
                  <a:cxn ang="T7">
                    <a:pos x="T2" y="T3"/>
                  </a:cxn>
                  <a:cxn ang="T8">
                    <a:pos x="T4" y="T5"/>
                  </a:cxn>
                </a:cxnLst>
                <a:rect b="b" l="0" r="r" t="0"/>
                <a:pathLst>
                  <a:path h="27" w="88">
                    <a:moveTo>
                      <a:pt x="88" y="0"/>
                    </a:moveTo>
                    <a:cubicBezTo>
                      <a:pt x="88" y="0"/>
                      <a:pt x="69" y="27"/>
                      <a:pt x="44" y="27"/>
                    </a:cubicBezTo>
                    <a:cubicBezTo>
                      <a:pt x="20" y="27"/>
                      <a:pt x="0" y="0"/>
                      <a:pt x="0" y="0"/>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tx1">
                      <a:lumMod val="95000"/>
                      <a:lumOff val="5000"/>
                    </a:schemeClr>
                  </a:solidFill>
                </a:endParaRPr>
              </a:p>
            </p:txBody>
          </p:sp>
          <p:sp>
            <p:nvSpPr>
              <p:cNvPr id="15" name="Freeform 84"/>
              <p:cNvSpPr/>
              <p:nvPr/>
            </p:nvSpPr>
            <p:spPr bwMode="auto">
              <a:xfrm>
                <a:off x="2544763" y="2297113"/>
                <a:ext cx="112713" cy="219075"/>
              </a:xfrm>
              <a:custGeom>
                <a:gdLst>
                  <a:gd fmla="*/ 2147483647 w 71" name="T0"/>
                  <a:gd fmla="*/ 2147483647 h 138" name="T1"/>
                  <a:gd fmla="*/ 0 w 71" name="T2"/>
                  <a:gd fmla="*/ 2147483647 h 138" name="T3"/>
                  <a:gd fmla="*/ 2147483647 w 71" name="T4"/>
                  <a:gd fmla="*/ 0 h 138" name="T5"/>
                  <a:gd fmla="*/ 2147483647 w 71" name="T6"/>
                  <a:gd fmla="*/ 2147483647 h 138" name="T7"/>
                  <a:gd fmla="*/ 2147483647 w 71" name="T8"/>
                  <a:gd fmla="*/ 0 h 138" name="T9"/>
                  <a:gd fmla="*/ 2147483647 w 71" name="T10"/>
                  <a:gd fmla="*/ 2147483647 h 138" name="T11"/>
                  <a:gd fmla="*/ 2147483647 w 71" name="T12"/>
                  <a:gd fmla="*/ 0 h 138" name="T13"/>
                  <a:gd fmla="*/ 2147483647 w 71" name="T14"/>
                  <a:gd fmla="*/ 2147483647 h 138" name="T15"/>
                  <a:gd fmla="*/ 2147483647 w 71" name="T16"/>
                  <a:gd fmla="*/ 0 h 138" name="T17"/>
                  <a:gd fmla="*/ 2147483647 w 71" name="T18"/>
                  <a:gd fmla="*/ 2147483647 h 138" name="T19"/>
                  <a:gd fmla="*/ 2147483647 w 71" name="T20"/>
                  <a:gd fmla="*/ 2147483647 h 13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38" w="71">
                    <a:moveTo>
                      <a:pt x="24" y="138"/>
                    </a:moveTo>
                    <a:lnTo>
                      <a:pt x="0" y="10"/>
                    </a:lnTo>
                    <a:lnTo>
                      <a:pt x="6" y="0"/>
                    </a:lnTo>
                    <a:lnTo>
                      <a:pt x="16" y="20"/>
                    </a:lnTo>
                    <a:lnTo>
                      <a:pt x="25" y="0"/>
                    </a:lnTo>
                    <a:lnTo>
                      <a:pt x="35" y="20"/>
                    </a:lnTo>
                    <a:lnTo>
                      <a:pt x="45" y="0"/>
                    </a:lnTo>
                    <a:lnTo>
                      <a:pt x="55" y="20"/>
                    </a:lnTo>
                    <a:lnTo>
                      <a:pt x="65" y="0"/>
                    </a:lnTo>
                    <a:lnTo>
                      <a:pt x="71" y="10"/>
                    </a:lnTo>
                    <a:lnTo>
                      <a:pt x="46" y="138"/>
                    </a:lnTo>
                  </a:path>
                </a:pathLst>
              </a:custGeom>
              <a:grpFill/>
              <a:ln cap="rnd" w="11113">
                <a:solidFill>
                  <a:srgbClr val="FFFFFF"/>
                </a:solidFill>
                <a:prstDash val="solid"/>
                <a:round/>
              </a:ln>
            </p:spPr>
            <p:txBody>
              <a:bodyPr/>
              <a:lstStyle/>
              <a:p>
                <a:endParaRPr altLang="en-US" lang="zh-CN">
                  <a:solidFill>
                    <a:schemeClr val="tx1">
                      <a:lumMod val="95000"/>
                      <a:lumOff val="5000"/>
                    </a:schemeClr>
                  </a:solidFill>
                </a:endParaRPr>
              </a:p>
            </p:txBody>
          </p:sp>
        </p:grpSp>
      </p:grpSp>
      <p:sp>
        <p:nvSpPr>
          <p:cNvPr id="16" name="弧形 15"/>
          <p:cNvSpPr/>
          <p:nvPr/>
        </p:nvSpPr>
        <p:spPr>
          <a:xfrm>
            <a:off x="3092699" y="1305242"/>
            <a:ext cx="2312988" cy="2314575"/>
          </a:xfrm>
          <a:prstGeom prst="arc">
            <a:avLst>
              <a:gd fmla="val 6642635" name="adj1"/>
              <a:gd fmla="val 6509280" name="adj2"/>
            </a:avLst>
          </a:prstGeom>
          <a:ln w="12700">
            <a:solidFill>
              <a:srgbClr val="1848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grpSp>
        <p:nvGrpSpPr>
          <p:cNvPr id="17" name="组合 16"/>
          <p:cNvGrpSpPr/>
          <p:nvPr/>
        </p:nvGrpSpPr>
        <p:grpSpPr>
          <a:xfrm>
            <a:off x="3811837" y="3141979"/>
            <a:ext cx="914400" cy="914400"/>
            <a:chOff x="3953892" y="2926556"/>
            <a:chExt cx="914400" cy="914400"/>
          </a:xfrm>
        </p:grpSpPr>
        <p:sp>
          <p:nvSpPr>
            <p:cNvPr id="18" name="椭圆 17"/>
            <p:cNvSpPr/>
            <p:nvPr/>
          </p:nvSpPr>
          <p:spPr>
            <a:xfrm>
              <a:off x="3953892" y="2926556"/>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sp>
          <p:nvSpPr>
            <p:cNvPr id="19" name="KSO_Shape"/>
            <p:cNvSpPr/>
            <p:nvPr/>
          </p:nvSpPr>
          <p:spPr>
            <a:xfrm>
              <a:off x="4166617" y="3221831"/>
              <a:ext cx="487362" cy="322263"/>
            </a:xfrm>
            <a:custGeom>
              <a:gdLst>
                <a:gd fmla="*/ 880442 w 1224136" name="connsiteX0"/>
                <a:gd fmla="*/ 361080 h 883138" name="connsiteY0"/>
                <a:gd fmla="*/ 1006456 w 1224136" name="connsiteX1"/>
                <a:gd fmla="*/ 487094 h 883138" name="connsiteY1"/>
                <a:gd fmla="*/ 880442 w 1224136" name="connsiteX2"/>
                <a:gd fmla="*/ 613108 h 883138" name="connsiteY2"/>
                <a:gd fmla="*/ 754428 w 1224136" name="connsiteX3"/>
                <a:gd fmla="*/ 487094 h 883138" name="connsiteY3"/>
                <a:gd fmla="*/ 880442 w 1224136" name="connsiteX4"/>
                <a:gd fmla="*/ 361080 h 883138" name="connsiteY4"/>
                <a:gd fmla="*/ 880442 w 1224136" name="connsiteX5"/>
                <a:gd fmla="*/ 235066 h 883138" name="connsiteY5"/>
                <a:gd fmla="*/ 628414 w 1224136" name="connsiteX6"/>
                <a:gd fmla="*/ 487094 h 883138" name="connsiteY6"/>
                <a:gd fmla="*/ 880442 w 1224136" name="connsiteX7"/>
                <a:gd fmla="*/ 739122 h 883138" name="connsiteY7"/>
                <a:gd fmla="*/ 1132470 w 1224136" name="connsiteX8"/>
                <a:gd fmla="*/ 487094 h 883138" name="connsiteY8"/>
                <a:gd fmla="*/ 880442 w 1224136" name="connsiteX9"/>
                <a:gd fmla="*/ 235066 h 883138" name="connsiteY9"/>
                <a:gd fmla="*/ 132017 w 1224136" name="connsiteX10"/>
                <a:gd fmla="*/ 91050 h 883138" name="connsiteY10"/>
                <a:gd fmla="*/ 1092119 w 1224136" name="connsiteX11"/>
                <a:gd fmla="*/ 91050 h 883138" name="connsiteY11"/>
                <a:gd fmla="*/ 1224136 w 1224136" name="connsiteX12"/>
                <a:gd fmla="*/ 223067 h 883138" name="connsiteY12"/>
                <a:gd fmla="*/ 1224136 w 1224136" name="connsiteX13"/>
                <a:gd fmla="*/ 751121 h 883138" name="connsiteY13"/>
                <a:gd fmla="*/ 1092119 w 1224136" name="connsiteX14"/>
                <a:gd fmla="*/ 883138 h 883138" name="connsiteY14"/>
                <a:gd fmla="*/ 132017 w 1224136" name="connsiteX15"/>
                <a:gd fmla="*/ 883138 h 883138" name="connsiteY15"/>
                <a:gd fmla="*/ 0 w 1224136" name="connsiteX16"/>
                <a:gd fmla="*/ 751121 h 883138" name="connsiteY16"/>
                <a:gd fmla="*/ 0 w 1224136" name="connsiteX17"/>
                <a:gd fmla="*/ 223067 h 883138" name="connsiteY17"/>
                <a:gd fmla="*/ 132017 w 1224136" name="connsiteX18"/>
                <a:gd fmla="*/ 91050 h 883138" name="connsiteY18"/>
                <a:gd fmla="*/ 156016 w 1224136" name="connsiteX19"/>
                <a:gd fmla="*/ 0 h 883138" name="connsiteY19"/>
                <a:gd fmla="*/ 348040 w 1224136" name="connsiteX20"/>
                <a:gd fmla="*/ 0 h 883138" name="connsiteY20"/>
                <a:gd fmla="*/ 360040 w 1224136" name="connsiteX21"/>
                <a:gd fmla="*/ 12000 h 883138" name="connsiteY21"/>
                <a:gd fmla="*/ 360040 w 1224136" name="connsiteX22"/>
                <a:gd fmla="*/ 60000 h 883138" name="connsiteY22"/>
                <a:gd fmla="*/ 348040 w 1224136" name="connsiteX23"/>
                <a:gd fmla="*/ 72000 h 883138" name="connsiteY23"/>
                <a:gd fmla="*/ 156016 w 1224136" name="connsiteX24"/>
                <a:gd fmla="*/ 72000 h 883138" name="connsiteY24"/>
                <a:gd fmla="*/ 144016 w 1224136" name="connsiteX25"/>
                <a:gd fmla="*/ 60000 h 883138" name="connsiteY25"/>
                <a:gd fmla="*/ 144016 w 1224136" name="connsiteX26"/>
                <a:gd fmla="*/ 12000 h 883138" name="connsiteY26"/>
                <a:gd fmla="*/ 156016 w 1224136" name="connsiteX27"/>
                <a:gd fmla="*/ 0 h 883138"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883138" w="1224136">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grpSp>
      <p:grpSp>
        <p:nvGrpSpPr>
          <p:cNvPr id="20" name="组合 19"/>
          <p:cNvGrpSpPr/>
          <p:nvPr/>
        </p:nvGrpSpPr>
        <p:grpSpPr>
          <a:xfrm>
            <a:off x="4707187" y="1249679"/>
            <a:ext cx="914400" cy="914400"/>
            <a:chOff x="4849242" y="1034256"/>
            <a:chExt cx="914400" cy="914400"/>
          </a:xfrm>
        </p:grpSpPr>
        <p:sp>
          <p:nvSpPr>
            <p:cNvPr id="25" name="椭圆 24"/>
            <p:cNvSpPr/>
            <p:nvPr/>
          </p:nvSpPr>
          <p:spPr>
            <a:xfrm>
              <a:off x="4849242" y="1034256"/>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sp>
          <p:nvSpPr>
            <p:cNvPr id="26" name="KSO_Shape"/>
            <p:cNvSpPr/>
            <p:nvPr/>
          </p:nvSpPr>
          <p:spPr>
            <a:xfrm>
              <a:off x="5079429" y="1321594"/>
              <a:ext cx="452438" cy="341312"/>
            </a:xfrm>
            <a:custGeom>
              <a:gdLst>
                <a:gd fmla="*/ 367281 w 529316" name="connsiteX0"/>
                <a:gd fmla="*/ 196274 h 401026" name="connsiteY0"/>
                <a:gd fmla="*/ 355293 w 529316" name="connsiteX1"/>
                <a:gd fmla="*/ 208263 h 401026" name="connsiteY1"/>
                <a:gd fmla="*/ 465090 w 529316" name="connsiteX2"/>
                <a:gd fmla="*/ 318060 h 401026" name="connsiteY2"/>
                <a:gd fmla="*/ 466739 w 529316" name="connsiteX3"/>
                <a:gd fmla="*/ 320716 h 401026" name="connsiteY3"/>
                <a:gd fmla="*/ 491723 w 529316" name="connsiteX4"/>
                <a:gd fmla="*/ 320716 h 401026" name="connsiteY4"/>
                <a:gd fmla="*/ 162035 w 529316" name="connsiteX5"/>
                <a:gd fmla="*/ 196274 h 401026" name="connsiteY5"/>
                <a:gd fmla="*/ 37593 w 529316" name="connsiteX6"/>
                <a:gd fmla="*/ 320716 h 401026" name="connsiteY6"/>
                <a:gd fmla="*/ 62577 w 529316" name="connsiteX7"/>
                <a:gd fmla="*/ 320716 h 401026" name="connsiteY7"/>
                <a:gd fmla="*/ 64225 w 529316" name="connsiteX8"/>
                <a:gd fmla="*/ 318061 h 401026" name="connsiteY8"/>
                <a:gd fmla="*/ 174023 w 529316" name="connsiteX9"/>
                <a:gd fmla="*/ 208263 h 401026" name="connsiteY9"/>
                <a:gd fmla="*/ 46349 w 529316" name="connsiteX10"/>
                <a:gd fmla="*/ 80311 h 401026" name="connsiteY10"/>
                <a:gd fmla="*/ 222791 w 529316" name="connsiteX11"/>
                <a:gd fmla="*/ 256753 h 401026" name="connsiteY11"/>
                <a:gd fmla="*/ 263500 w 529316" name="connsiteX12"/>
                <a:gd fmla="*/ 273616 h 401026" name="connsiteY12"/>
                <a:gd fmla="*/ 264659 w 529316" name="connsiteX13"/>
                <a:gd fmla="*/ 273504 h 401026" name="connsiteY13"/>
                <a:gd fmla="*/ 306525 w 529316" name="connsiteX14"/>
                <a:gd fmla="*/ 256753 h 401026" name="connsiteY14"/>
                <a:gd fmla="*/ 482968 w 529316" name="connsiteX15"/>
                <a:gd fmla="*/ 80311 h 401026" name="connsiteY15"/>
                <a:gd fmla="*/ 458990 w 529316" name="connsiteX16"/>
                <a:gd fmla="*/ 80311 h 401026" name="connsiteY16"/>
                <a:gd fmla="*/ 300904 w 529316" name="connsiteX17"/>
                <a:gd fmla="*/ 238397 h 401026" name="connsiteY17"/>
                <a:gd fmla="*/ 264659 w 529316" name="connsiteX18"/>
                <a:gd fmla="*/ 252899 h 401026" name="connsiteY18"/>
                <a:gd fmla="*/ 263656 w 529316" name="connsiteX19"/>
                <a:gd fmla="*/ 252995 h 401026" name="connsiteY19"/>
                <a:gd fmla="*/ 228412 w 529316" name="connsiteX20"/>
                <a:gd fmla="*/ 238397 h 401026" name="connsiteY20"/>
                <a:gd fmla="*/ 70326 w 529316" name="connsiteX21"/>
                <a:gd fmla="*/ 80311 h 401026" name="connsiteY21"/>
                <a:gd fmla="*/ 92015 w 529316" name="connsiteX22"/>
                <a:gd fmla="*/ 0 h 401026" name="connsiteY22"/>
                <a:gd fmla="*/ 437301 w 529316" name="connsiteX23"/>
                <a:gd fmla="*/ 0 h 401026" name="connsiteY23"/>
                <a:gd fmla="*/ 529316 w 529316" name="connsiteX24"/>
                <a:gd fmla="*/ 92015 h 401026" name="connsiteY24"/>
                <a:gd fmla="*/ 529316 w 529316" name="connsiteX25"/>
                <a:gd fmla="*/ 309011 h 401026" name="connsiteY25"/>
                <a:gd fmla="*/ 437301 w 529316" name="connsiteX26"/>
                <a:gd fmla="*/ 401026 h 401026" name="connsiteY26"/>
                <a:gd fmla="*/ 92015 w 529316" name="connsiteX27"/>
                <a:gd fmla="*/ 401026 h 401026" name="connsiteY27"/>
                <a:gd fmla="*/ 0 w 529316" name="connsiteX28"/>
                <a:gd fmla="*/ 309011 h 401026" name="connsiteY28"/>
                <a:gd fmla="*/ 0 w 529316" name="connsiteX29"/>
                <a:gd fmla="*/ 92015 h 401026" name="connsiteY29"/>
                <a:gd fmla="*/ 92015 w 529316" name="connsiteX30"/>
                <a:gd fmla="*/ 0 h 401026"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401026" w="52931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grpSp>
      <p:grpSp>
        <p:nvGrpSpPr>
          <p:cNvPr id="27" name="组合 26"/>
          <p:cNvGrpSpPr/>
          <p:nvPr/>
        </p:nvGrpSpPr>
        <p:grpSpPr>
          <a:xfrm>
            <a:off x="4813549" y="2393586"/>
            <a:ext cx="914400" cy="914400"/>
            <a:chOff x="4955604" y="2220119"/>
            <a:chExt cx="914400" cy="914400"/>
          </a:xfrm>
        </p:grpSpPr>
        <p:sp>
          <p:nvSpPr>
            <p:cNvPr id="28" name="椭圆 27"/>
            <p:cNvSpPr/>
            <p:nvPr/>
          </p:nvSpPr>
          <p:spPr>
            <a:xfrm>
              <a:off x="4955604" y="2220119"/>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95000"/>
                    <a:lumOff val="5000"/>
                  </a:schemeClr>
                </a:solidFill>
              </a:endParaRPr>
            </a:p>
          </p:txBody>
        </p:sp>
        <p:sp>
          <p:nvSpPr>
            <p:cNvPr id="29" name="KSO_Shape"/>
            <p:cNvSpPr/>
            <p:nvPr/>
          </p:nvSpPr>
          <p:spPr>
            <a:xfrm>
              <a:off x="5203254" y="2520156"/>
              <a:ext cx="419100" cy="314325"/>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tx1">
                    <a:lumMod val="95000"/>
                    <a:lumOff val="5000"/>
                  </a:schemeClr>
                </a:solidFill>
              </a:endParaRPr>
            </a:p>
          </p:txBody>
        </p:sp>
      </p:grpSp>
      <p:sp>
        <p:nvSpPr>
          <p:cNvPr id="30" name="矩形 29"/>
          <p:cNvSpPr>
            <a:spLocks noChangeArrowheads="1"/>
          </p:cNvSpPr>
          <p:nvPr/>
        </p:nvSpPr>
        <p:spPr bwMode="auto">
          <a:xfrm>
            <a:off x="5896224" y="1305242"/>
            <a:ext cx="287972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tx1">
                    <a:lumMod val="95000"/>
                    <a:lumOff val="5000"/>
                  </a:schemeClr>
                </a:solidFill>
              </a:rPr>
              <a:t>Vestibulum ante ipsum primis in faucibus orci luctus et ultrices posuere cubilia Curaeet ultrices posuere cubilia Curae</a:t>
            </a:r>
          </a:p>
        </p:txBody>
      </p:sp>
      <p:sp>
        <p:nvSpPr>
          <p:cNvPr id="31" name="矩形 20"/>
          <p:cNvSpPr>
            <a:spLocks noChangeArrowheads="1"/>
          </p:cNvSpPr>
          <p:nvPr/>
        </p:nvSpPr>
        <p:spPr bwMode="auto">
          <a:xfrm>
            <a:off x="5896223" y="1057592"/>
            <a:ext cx="181133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600">
                <a:solidFill>
                  <a:schemeClr val="tx1">
                    <a:lumMod val="95000"/>
                    <a:lumOff val="5000"/>
                  </a:schemeClr>
                </a:solidFill>
              </a:rPr>
              <a:t>ADD YOUR TEXT</a:t>
            </a:r>
          </a:p>
        </p:txBody>
      </p:sp>
      <p:sp>
        <p:nvSpPr>
          <p:cNvPr id="32" name="矩形 21"/>
          <p:cNvSpPr>
            <a:spLocks noChangeArrowheads="1"/>
          </p:cNvSpPr>
          <p:nvPr/>
        </p:nvSpPr>
        <p:spPr bwMode="auto">
          <a:xfrm>
            <a:off x="6086724" y="2721292"/>
            <a:ext cx="287972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tx1">
                    <a:lumMod val="95000"/>
                    <a:lumOff val="5000"/>
                  </a:schemeClr>
                </a:solidFill>
              </a:rPr>
              <a:t>Vestibulum ante ipsum primis in faucibus orci luctus et ultrices posuere cubilia Curaeet ultrices posuere cubilia Curae</a:t>
            </a:r>
          </a:p>
        </p:txBody>
      </p:sp>
      <p:sp>
        <p:nvSpPr>
          <p:cNvPr id="33" name="矩形 22"/>
          <p:cNvSpPr>
            <a:spLocks noChangeArrowheads="1"/>
          </p:cNvSpPr>
          <p:nvPr/>
        </p:nvSpPr>
        <p:spPr bwMode="auto">
          <a:xfrm>
            <a:off x="6086723" y="2472054"/>
            <a:ext cx="181133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600">
                <a:solidFill>
                  <a:schemeClr val="tx1">
                    <a:lumMod val="95000"/>
                    <a:lumOff val="5000"/>
                  </a:schemeClr>
                </a:solidFill>
              </a:rPr>
              <a:t>ADD YOUR TEXT</a:t>
            </a:r>
          </a:p>
        </p:txBody>
      </p:sp>
      <p:sp>
        <p:nvSpPr>
          <p:cNvPr id="34" name="矩形 23"/>
          <p:cNvSpPr>
            <a:spLocks noChangeArrowheads="1"/>
          </p:cNvSpPr>
          <p:nvPr/>
        </p:nvSpPr>
        <p:spPr bwMode="auto">
          <a:xfrm>
            <a:off x="4861174" y="4137342"/>
            <a:ext cx="28797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tx1">
                    <a:lumMod val="95000"/>
                    <a:lumOff val="5000"/>
                  </a:schemeClr>
                </a:solidFill>
              </a:rPr>
              <a:t>Vestibulum ante ipsum primis in faucibus orci luctus et ultrices posuere cubilia</a:t>
            </a:r>
          </a:p>
        </p:txBody>
      </p:sp>
      <p:sp>
        <p:nvSpPr>
          <p:cNvPr id="35" name="矩形 24"/>
          <p:cNvSpPr>
            <a:spLocks noChangeArrowheads="1"/>
          </p:cNvSpPr>
          <p:nvPr/>
        </p:nvSpPr>
        <p:spPr bwMode="auto">
          <a:xfrm>
            <a:off x="4861174" y="3888105"/>
            <a:ext cx="18097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600">
                <a:solidFill>
                  <a:schemeClr val="tx1">
                    <a:lumMod val="95000"/>
                    <a:lumOff val="5000"/>
                  </a:schemeClr>
                </a:solidFill>
              </a:rPr>
              <a:t>ADD YOUR TEXT</a:t>
            </a:r>
          </a:p>
        </p:txBody>
      </p:sp>
      <p:sp>
        <p:nvSpPr>
          <p:cNvPr id="36" name="矩形 25"/>
          <p:cNvSpPr>
            <a:spLocks noChangeArrowheads="1"/>
          </p:cNvSpPr>
          <p:nvPr/>
        </p:nvSpPr>
        <p:spPr bwMode="auto">
          <a:xfrm>
            <a:off x="467544" y="1191959"/>
            <a:ext cx="2162202" cy="35052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just" eaLnBrk="1" hangingPunct="1"/>
            <a:r>
              <a:rPr altLang="en-US" lang="zh-CN" sz="1400">
                <a:solidFill>
                  <a:schemeClr val="tx1">
                    <a:lumMod val="95000"/>
                    <a:lumOff val="5000"/>
                  </a:schemeClr>
                </a:solidFill>
              </a:rPr>
              <a:t>Vestibulum ante ipsum primis in faucibus orci luctus et ultrices posuere cubilia CuraeVestibulum ante ipsum primis in faucibus orci luctus et ultrices posuere cubilia CuraeVestibulum ante ipsum primis in faucibus orci luctus et ultrices posuere cubilia Curaeipsum primis in faucibus orci luctus et ultrices posuere cubilia CuraeVestibulum ante ipsum primis in</a:t>
            </a:r>
          </a:p>
        </p:txBody>
      </p:sp>
      <p:sp>
        <p:nvSpPr>
          <p:cNvPr id="40"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上一年度工作总结</a:t>
            </a:r>
          </a:p>
        </p:txBody>
      </p:sp>
      <p:sp>
        <p:nvSpPr>
          <p:cNvPr id="41"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2"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1+#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2"/>
                                        </p:tgtEl>
                                        <p:attrNameLst>
                                          <p:attrName>style.visibility</p:attrName>
                                        </p:attrNameLst>
                                      </p:cBhvr>
                                      <p:to>
                                        <p:strVal val="visible"/>
                                      </p:to>
                                    </p:set>
                                    <p:anim calcmode="lin" valueType="num">
                                      <p:cBhvr additive="base">
                                        <p:cTn dur="500" fill="hold" id="11"/>
                                        <p:tgtEl>
                                          <p:spTgt spid="42"/>
                                        </p:tgtEl>
                                        <p:attrNameLst>
                                          <p:attrName>ppt_x</p:attrName>
                                        </p:attrNameLst>
                                      </p:cBhvr>
                                      <p:tavLst>
                                        <p:tav tm="0">
                                          <p:val>
                                            <p:strVal val="0-#ppt_w/2"/>
                                          </p:val>
                                        </p:tav>
                                        <p:tav tm="100000">
                                          <p:val>
                                            <p:strVal val="#ppt_x"/>
                                          </p:val>
                                        </p:tav>
                                      </p:tavLst>
                                    </p:anim>
                                    <p:anim calcmode="lin" valueType="num">
                                      <p:cBhvr additive="base">
                                        <p:cTn dur="500" fill="hold" id="12"/>
                                        <p:tgtEl>
                                          <p:spTgt spid="4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40"/>
                                        </p:tgtEl>
                                        <p:attrNameLst>
                                          <p:attrName>style.visibility</p:attrName>
                                        </p:attrNameLst>
                                      </p:cBhvr>
                                      <p:to>
                                        <p:strVal val="visible"/>
                                      </p:to>
                                    </p:set>
                                    <p:animEffect filter="fade" transition="in">
                                      <p:cBhvr>
                                        <p:cTn dur="1000" id="16"/>
                                        <p:tgtEl>
                                          <p:spTgt spid="40"/>
                                        </p:tgtEl>
                                      </p:cBhvr>
                                    </p:animEffect>
                                    <p:anim calcmode="lin" valueType="num">
                                      <p:cBhvr>
                                        <p:cTn dur="1000" fill="hold" id="17"/>
                                        <p:tgtEl>
                                          <p:spTgt spid="40"/>
                                        </p:tgtEl>
                                        <p:attrNameLst>
                                          <p:attrName>ppt_x</p:attrName>
                                        </p:attrNameLst>
                                      </p:cBhvr>
                                      <p:tavLst>
                                        <p:tav tm="0">
                                          <p:val>
                                            <p:strVal val="#ppt_x"/>
                                          </p:val>
                                        </p:tav>
                                        <p:tav tm="100000">
                                          <p:val>
                                            <p:strVal val="#ppt_x"/>
                                          </p:val>
                                        </p:tav>
                                      </p:tavLst>
                                    </p:anim>
                                    <p:anim calcmode="lin" valueType="num">
                                      <p:cBhvr>
                                        <p:cTn dur="1000" fill="hold" id="18"/>
                                        <p:tgtEl>
                                          <p:spTgt spid="4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36"/>
                                        </p:tgtEl>
                                        <p:attrNameLst>
                                          <p:attrName>style.visibility</p:attrName>
                                        </p:attrNameLst>
                                      </p:cBhvr>
                                      <p:to>
                                        <p:strVal val="visible"/>
                                      </p:to>
                                    </p:set>
                                    <p:anim calcmode="lin" valueType="num">
                                      <p:cBhvr additive="base">
                                        <p:cTn dur="500" fill="hold" id="22"/>
                                        <p:tgtEl>
                                          <p:spTgt spid="36"/>
                                        </p:tgtEl>
                                        <p:attrNameLst>
                                          <p:attrName>ppt_x</p:attrName>
                                        </p:attrNameLst>
                                      </p:cBhvr>
                                      <p:tavLst>
                                        <p:tav tm="0">
                                          <p:val>
                                            <p:strVal val="1+#ppt_w/2"/>
                                          </p:val>
                                        </p:tav>
                                        <p:tav tm="100000">
                                          <p:val>
                                            <p:strVal val="#ppt_x"/>
                                          </p:val>
                                        </p:tav>
                                      </p:tavLst>
                                    </p:anim>
                                    <p:anim calcmode="lin" valueType="num">
                                      <p:cBhvr additive="base">
                                        <p:cTn dur="500" fill="hold" id="23"/>
                                        <p:tgtEl>
                                          <p:spTgt spid="3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fltVal val="0"/>
                                          </p:val>
                                        </p:tav>
                                        <p:tav tm="100000">
                                          <p:val>
                                            <p:strVal val="#ppt_h"/>
                                          </p:val>
                                        </p:tav>
                                      </p:tavLst>
                                    </p:anim>
                                    <p:animEffect filter="fade" transition="in">
                                      <p:cBhvr>
                                        <p:cTn dur="500" id="29"/>
                                        <p:tgtEl>
                                          <p:spTgt spid="6"/>
                                        </p:tgtEl>
                                      </p:cBhvr>
                                    </p:animEffect>
                                  </p:childTnLst>
                                </p:cTn>
                              </p:par>
                            </p:childTnLst>
                          </p:cTn>
                        </p:par>
                        <p:par>
                          <p:cTn fill="hold" id="30" nodeType="afterGroup">
                            <p:stCondLst>
                              <p:cond delay="2500"/>
                            </p:stCondLst>
                            <p:childTnLst>
                              <p:par>
                                <p:cTn fill="hold" grpId="0" id="31" nodeType="afterEffect" presetClass="entr" presetID="21" presetSubtype="1">
                                  <p:stCondLst>
                                    <p:cond delay="0"/>
                                  </p:stCondLst>
                                  <p:childTnLst>
                                    <p:set>
                                      <p:cBhvr>
                                        <p:cTn dur="1" fill="hold" id="32">
                                          <p:stCondLst>
                                            <p:cond delay="0"/>
                                          </p:stCondLst>
                                        </p:cTn>
                                        <p:tgtEl>
                                          <p:spTgt spid="16"/>
                                        </p:tgtEl>
                                        <p:attrNameLst>
                                          <p:attrName>style.visibility</p:attrName>
                                        </p:attrNameLst>
                                      </p:cBhvr>
                                      <p:to>
                                        <p:strVal val="visible"/>
                                      </p:to>
                                    </p:set>
                                    <p:animEffect filter="wheel(1)" transition="in">
                                      <p:cBhvr>
                                        <p:cTn dur="2000" id="33"/>
                                        <p:tgtEl>
                                          <p:spTgt spid="16"/>
                                        </p:tgtEl>
                                      </p:cBhvr>
                                    </p:animEffect>
                                  </p:childTnLst>
                                </p:cTn>
                              </p:par>
                            </p:childTnLst>
                          </p:cTn>
                        </p:par>
                        <p:par>
                          <p:cTn fill="hold" id="34" nodeType="afterGroup">
                            <p:stCondLst>
                              <p:cond delay="4500"/>
                            </p:stCondLst>
                            <p:childTnLst>
                              <p:par>
                                <p:cTn fill="hold" id="35" nodeType="afterEffect" presetClass="entr" presetID="2" presetSubtype="8">
                                  <p:stCondLst>
                                    <p:cond delay="0"/>
                                  </p:stCondLst>
                                  <p:childTnLst>
                                    <p:set>
                                      <p:cBhvr>
                                        <p:cTn dur="1" fill="hold" id="36">
                                          <p:stCondLst>
                                            <p:cond delay="0"/>
                                          </p:stCondLst>
                                        </p:cTn>
                                        <p:tgtEl>
                                          <p:spTgt spid="20"/>
                                        </p:tgtEl>
                                        <p:attrNameLst>
                                          <p:attrName>style.visibility</p:attrName>
                                        </p:attrNameLst>
                                      </p:cBhvr>
                                      <p:to>
                                        <p:strVal val="visible"/>
                                      </p:to>
                                    </p:set>
                                    <p:anim calcmode="lin" valueType="num">
                                      <p:cBhvr additive="base">
                                        <p:cTn dur="500" fill="hold" id="37"/>
                                        <p:tgtEl>
                                          <p:spTgt spid="20"/>
                                        </p:tgtEl>
                                        <p:attrNameLst>
                                          <p:attrName>ppt_x</p:attrName>
                                        </p:attrNameLst>
                                      </p:cBhvr>
                                      <p:tavLst>
                                        <p:tav tm="0">
                                          <p:val>
                                            <p:strVal val="0-#ppt_w/2"/>
                                          </p:val>
                                        </p:tav>
                                        <p:tav tm="100000">
                                          <p:val>
                                            <p:strVal val="#ppt_x"/>
                                          </p:val>
                                        </p:tav>
                                      </p:tavLst>
                                    </p:anim>
                                    <p:anim calcmode="lin" valueType="num">
                                      <p:cBhvr additive="base">
                                        <p:cTn dur="500" fill="hold" id="38"/>
                                        <p:tgtEl>
                                          <p:spTgt spid="20"/>
                                        </p:tgtEl>
                                        <p:attrNameLst>
                                          <p:attrName>ppt_y</p:attrName>
                                        </p:attrNameLst>
                                      </p:cBhvr>
                                      <p:tavLst>
                                        <p:tav tm="0">
                                          <p:val>
                                            <p:strVal val="#ppt_y"/>
                                          </p:val>
                                        </p:tav>
                                        <p:tav tm="100000">
                                          <p:val>
                                            <p:strVal val="#ppt_y"/>
                                          </p:val>
                                        </p:tav>
                                      </p:tavLst>
                                    </p:anim>
                                  </p:childTnLst>
                                </p:cTn>
                              </p:par>
                              <p:par>
                                <p:cTn fill="hold" id="39" nodeType="withEffect" presetClass="entr" presetID="2" presetSubtype="8">
                                  <p:stCondLst>
                                    <p:cond delay="250"/>
                                  </p:stCondLst>
                                  <p:childTnLst>
                                    <p:set>
                                      <p:cBhvr>
                                        <p:cTn dur="1" fill="hold" id="40">
                                          <p:stCondLst>
                                            <p:cond delay="0"/>
                                          </p:stCondLst>
                                        </p:cTn>
                                        <p:tgtEl>
                                          <p:spTgt spid="27"/>
                                        </p:tgtEl>
                                        <p:attrNameLst>
                                          <p:attrName>style.visibility</p:attrName>
                                        </p:attrNameLst>
                                      </p:cBhvr>
                                      <p:to>
                                        <p:strVal val="visible"/>
                                      </p:to>
                                    </p:set>
                                    <p:anim calcmode="lin" valueType="num">
                                      <p:cBhvr additive="base">
                                        <p:cTn dur="500" fill="hold" id="41"/>
                                        <p:tgtEl>
                                          <p:spTgt spid="27"/>
                                        </p:tgtEl>
                                        <p:attrNameLst>
                                          <p:attrName>ppt_x</p:attrName>
                                        </p:attrNameLst>
                                      </p:cBhvr>
                                      <p:tavLst>
                                        <p:tav tm="0">
                                          <p:val>
                                            <p:strVal val="0-#ppt_w/2"/>
                                          </p:val>
                                        </p:tav>
                                        <p:tav tm="100000">
                                          <p:val>
                                            <p:strVal val="#ppt_x"/>
                                          </p:val>
                                        </p:tav>
                                      </p:tavLst>
                                    </p:anim>
                                    <p:anim calcmode="lin" valueType="num">
                                      <p:cBhvr additive="base">
                                        <p:cTn dur="500" fill="hold" id="42"/>
                                        <p:tgtEl>
                                          <p:spTgt spid="27"/>
                                        </p:tgtEl>
                                        <p:attrNameLst>
                                          <p:attrName>ppt_y</p:attrName>
                                        </p:attrNameLst>
                                      </p:cBhvr>
                                      <p:tavLst>
                                        <p:tav tm="0">
                                          <p:val>
                                            <p:strVal val="#ppt_y"/>
                                          </p:val>
                                        </p:tav>
                                        <p:tav tm="100000">
                                          <p:val>
                                            <p:strVal val="#ppt_y"/>
                                          </p:val>
                                        </p:tav>
                                      </p:tavLst>
                                    </p:anim>
                                  </p:childTnLst>
                                </p:cTn>
                              </p:par>
                              <p:par>
                                <p:cTn fill="hold" id="43" nodeType="withEffect" presetClass="entr" presetID="2" presetSubtype="8">
                                  <p:stCondLst>
                                    <p:cond delay="350"/>
                                  </p:stCondLst>
                                  <p:childTnLst>
                                    <p:set>
                                      <p:cBhvr>
                                        <p:cTn dur="1" fill="hold" id="44">
                                          <p:stCondLst>
                                            <p:cond delay="0"/>
                                          </p:stCondLst>
                                        </p:cTn>
                                        <p:tgtEl>
                                          <p:spTgt spid="17"/>
                                        </p:tgtEl>
                                        <p:attrNameLst>
                                          <p:attrName>style.visibility</p:attrName>
                                        </p:attrNameLst>
                                      </p:cBhvr>
                                      <p:to>
                                        <p:strVal val="visible"/>
                                      </p:to>
                                    </p:set>
                                    <p:anim calcmode="lin" valueType="num">
                                      <p:cBhvr additive="base">
                                        <p:cTn dur="500" fill="hold" id="45"/>
                                        <p:tgtEl>
                                          <p:spTgt spid="17"/>
                                        </p:tgtEl>
                                        <p:attrNameLst>
                                          <p:attrName>ppt_x</p:attrName>
                                        </p:attrNameLst>
                                      </p:cBhvr>
                                      <p:tavLst>
                                        <p:tav tm="0">
                                          <p:val>
                                            <p:strVal val="0-#ppt_w/2"/>
                                          </p:val>
                                        </p:tav>
                                        <p:tav tm="100000">
                                          <p:val>
                                            <p:strVal val="#ppt_x"/>
                                          </p:val>
                                        </p:tav>
                                      </p:tavLst>
                                    </p:anim>
                                    <p:anim calcmode="lin" valueType="num">
                                      <p:cBhvr additive="base">
                                        <p:cTn dur="500" fill="hold" id="46"/>
                                        <p:tgtEl>
                                          <p:spTgt spid="17"/>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5350"/>
                            </p:stCondLst>
                            <p:childTnLst>
                              <p:par>
                                <p:cTn fill="hold" grpId="0" id="48" nodeType="afterEffect" presetClass="entr" presetID="2" presetSubtype="2">
                                  <p:stCondLst>
                                    <p:cond delay="0"/>
                                  </p:stCondLst>
                                  <p:childTnLst>
                                    <p:set>
                                      <p:cBhvr>
                                        <p:cTn dur="1" fill="hold" id="49">
                                          <p:stCondLst>
                                            <p:cond delay="0"/>
                                          </p:stCondLst>
                                        </p:cTn>
                                        <p:tgtEl>
                                          <p:spTgt spid="31"/>
                                        </p:tgtEl>
                                        <p:attrNameLst>
                                          <p:attrName>style.visibility</p:attrName>
                                        </p:attrNameLst>
                                      </p:cBhvr>
                                      <p:to>
                                        <p:strVal val="visible"/>
                                      </p:to>
                                    </p:set>
                                    <p:anim calcmode="lin" valueType="num">
                                      <p:cBhvr additive="base">
                                        <p:cTn dur="500" fill="hold" id="50"/>
                                        <p:tgtEl>
                                          <p:spTgt spid="31"/>
                                        </p:tgtEl>
                                        <p:attrNameLst>
                                          <p:attrName>ppt_x</p:attrName>
                                        </p:attrNameLst>
                                      </p:cBhvr>
                                      <p:tavLst>
                                        <p:tav tm="0">
                                          <p:val>
                                            <p:strVal val="1+#ppt_w/2"/>
                                          </p:val>
                                        </p:tav>
                                        <p:tav tm="100000">
                                          <p:val>
                                            <p:strVal val="#ppt_x"/>
                                          </p:val>
                                        </p:tav>
                                      </p:tavLst>
                                    </p:anim>
                                    <p:anim calcmode="lin" valueType="num">
                                      <p:cBhvr additive="base">
                                        <p:cTn dur="500" fill="hold" id="51"/>
                                        <p:tgtEl>
                                          <p:spTgt spid="31"/>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5850"/>
                            </p:stCondLst>
                            <p:childTnLst>
                              <p:par>
                                <p:cTn fill="hold" grpId="0" id="53" nodeType="afterEffect" presetClass="entr" presetID="2" presetSubtype="2">
                                  <p:stCondLst>
                                    <p:cond delay="0"/>
                                  </p:stCondLst>
                                  <p:childTnLst>
                                    <p:set>
                                      <p:cBhvr>
                                        <p:cTn dur="1" fill="hold" id="54">
                                          <p:stCondLst>
                                            <p:cond delay="0"/>
                                          </p:stCondLst>
                                        </p:cTn>
                                        <p:tgtEl>
                                          <p:spTgt spid="30"/>
                                        </p:tgtEl>
                                        <p:attrNameLst>
                                          <p:attrName>style.visibility</p:attrName>
                                        </p:attrNameLst>
                                      </p:cBhvr>
                                      <p:to>
                                        <p:strVal val="visible"/>
                                      </p:to>
                                    </p:set>
                                    <p:anim calcmode="lin" valueType="num">
                                      <p:cBhvr additive="base">
                                        <p:cTn dur="500" fill="hold" id="55"/>
                                        <p:tgtEl>
                                          <p:spTgt spid="30"/>
                                        </p:tgtEl>
                                        <p:attrNameLst>
                                          <p:attrName>ppt_x</p:attrName>
                                        </p:attrNameLst>
                                      </p:cBhvr>
                                      <p:tavLst>
                                        <p:tav tm="0">
                                          <p:val>
                                            <p:strVal val="1+#ppt_w/2"/>
                                          </p:val>
                                        </p:tav>
                                        <p:tav tm="100000">
                                          <p:val>
                                            <p:strVal val="#ppt_x"/>
                                          </p:val>
                                        </p:tav>
                                      </p:tavLst>
                                    </p:anim>
                                    <p:anim calcmode="lin" valueType="num">
                                      <p:cBhvr additive="base">
                                        <p:cTn dur="500" fill="hold" id="56"/>
                                        <p:tgtEl>
                                          <p:spTgt spid="30"/>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6350"/>
                            </p:stCondLst>
                            <p:childTnLst>
                              <p:par>
                                <p:cTn fill="hold" grpId="0" id="58" nodeType="afterEffect" presetClass="entr" presetID="2" presetSubtype="2">
                                  <p:stCondLst>
                                    <p:cond delay="0"/>
                                  </p:stCondLst>
                                  <p:childTnLst>
                                    <p:set>
                                      <p:cBhvr>
                                        <p:cTn dur="1" fill="hold" id="59">
                                          <p:stCondLst>
                                            <p:cond delay="0"/>
                                          </p:stCondLst>
                                        </p:cTn>
                                        <p:tgtEl>
                                          <p:spTgt spid="33"/>
                                        </p:tgtEl>
                                        <p:attrNameLst>
                                          <p:attrName>style.visibility</p:attrName>
                                        </p:attrNameLst>
                                      </p:cBhvr>
                                      <p:to>
                                        <p:strVal val="visible"/>
                                      </p:to>
                                    </p:set>
                                    <p:anim calcmode="lin" valueType="num">
                                      <p:cBhvr additive="base">
                                        <p:cTn dur="500" fill="hold" id="60"/>
                                        <p:tgtEl>
                                          <p:spTgt spid="33"/>
                                        </p:tgtEl>
                                        <p:attrNameLst>
                                          <p:attrName>ppt_x</p:attrName>
                                        </p:attrNameLst>
                                      </p:cBhvr>
                                      <p:tavLst>
                                        <p:tav tm="0">
                                          <p:val>
                                            <p:strVal val="1+#ppt_w/2"/>
                                          </p:val>
                                        </p:tav>
                                        <p:tav tm="100000">
                                          <p:val>
                                            <p:strVal val="#ppt_x"/>
                                          </p:val>
                                        </p:tav>
                                      </p:tavLst>
                                    </p:anim>
                                    <p:anim calcmode="lin" valueType="num">
                                      <p:cBhvr additive="base">
                                        <p:cTn dur="500" fill="hold" id="61"/>
                                        <p:tgtEl>
                                          <p:spTgt spid="33"/>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6850"/>
                            </p:stCondLst>
                            <p:childTnLst>
                              <p:par>
                                <p:cTn fill="hold" grpId="0" id="63" nodeType="afterEffect" presetClass="entr" presetID="2" presetSubtype="2">
                                  <p:stCondLst>
                                    <p:cond delay="0"/>
                                  </p:stCondLst>
                                  <p:childTnLst>
                                    <p:set>
                                      <p:cBhvr>
                                        <p:cTn dur="1" fill="hold" id="64">
                                          <p:stCondLst>
                                            <p:cond delay="0"/>
                                          </p:stCondLst>
                                        </p:cTn>
                                        <p:tgtEl>
                                          <p:spTgt spid="32"/>
                                        </p:tgtEl>
                                        <p:attrNameLst>
                                          <p:attrName>style.visibility</p:attrName>
                                        </p:attrNameLst>
                                      </p:cBhvr>
                                      <p:to>
                                        <p:strVal val="visible"/>
                                      </p:to>
                                    </p:set>
                                    <p:anim calcmode="lin" valueType="num">
                                      <p:cBhvr additive="base">
                                        <p:cTn dur="500" fill="hold" id="65"/>
                                        <p:tgtEl>
                                          <p:spTgt spid="32"/>
                                        </p:tgtEl>
                                        <p:attrNameLst>
                                          <p:attrName>ppt_x</p:attrName>
                                        </p:attrNameLst>
                                      </p:cBhvr>
                                      <p:tavLst>
                                        <p:tav tm="0">
                                          <p:val>
                                            <p:strVal val="1+#ppt_w/2"/>
                                          </p:val>
                                        </p:tav>
                                        <p:tav tm="100000">
                                          <p:val>
                                            <p:strVal val="#ppt_x"/>
                                          </p:val>
                                        </p:tav>
                                      </p:tavLst>
                                    </p:anim>
                                    <p:anim calcmode="lin" valueType="num">
                                      <p:cBhvr additive="base">
                                        <p:cTn dur="500" fill="hold" id="66"/>
                                        <p:tgtEl>
                                          <p:spTgt spid="32"/>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7350"/>
                            </p:stCondLst>
                            <p:childTnLst>
                              <p:par>
                                <p:cTn fill="hold" grpId="0" id="68" nodeType="afterEffect" presetClass="entr" presetID="2" presetSubtype="2">
                                  <p:stCondLst>
                                    <p:cond delay="0"/>
                                  </p:stCondLst>
                                  <p:childTnLst>
                                    <p:set>
                                      <p:cBhvr>
                                        <p:cTn dur="1" fill="hold" id="69">
                                          <p:stCondLst>
                                            <p:cond delay="0"/>
                                          </p:stCondLst>
                                        </p:cTn>
                                        <p:tgtEl>
                                          <p:spTgt spid="35"/>
                                        </p:tgtEl>
                                        <p:attrNameLst>
                                          <p:attrName>style.visibility</p:attrName>
                                        </p:attrNameLst>
                                      </p:cBhvr>
                                      <p:to>
                                        <p:strVal val="visible"/>
                                      </p:to>
                                    </p:set>
                                    <p:anim calcmode="lin" valueType="num">
                                      <p:cBhvr additive="base">
                                        <p:cTn dur="500" fill="hold" id="70"/>
                                        <p:tgtEl>
                                          <p:spTgt spid="35"/>
                                        </p:tgtEl>
                                        <p:attrNameLst>
                                          <p:attrName>ppt_x</p:attrName>
                                        </p:attrNameLst>
                                      </p:cBhvr>
                                      <p:tavLst>
                                        <p:tav tm="0">
                                          <p:val>
                                            <p:strVal val="1+#ppt_w/2"/>
                                          </p:val>
                                        </p:tav>
                                        <p:tav tm="100000">
                                          <p:val>
                                            <p:strVal val="#ppt_x"/>
                                          </p:val>
                                        </p:tav>
                                      </p:tavLst>
                                    </p:anim>
                                    <p:anim calcmode="lin" valueType="num">
                                      <p:cBhvr additive="base">
                                        <p:cTn dur="500" fill="hold" id="71"/>
                                        <p:tgtEl>
                                          <p:spTgt spid="35"/>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7850"/>
                            </p:stCondLst>
                            <p:childTnLst>
                              <p:par>
                                <p:cTn fill="hold" grpId="0" id="73" nodeType="afterEffect" presetClass="entr" presetID="2" presetSubtype="2">
                                  <p:stCondLst>
                                    <p:cond delay="0"/>
                                  </p:stCondLst>
                                  <p:childTnLst>
                                    <p:set>
                                      <p:cBhvr>
                                        <p:cTn dur="1" fill="hold" id="74">
                                          <p:stCondLst>
                                            <p:cond delay="0"/>
                                          </p:stCondLst>
                                        </p:cTn>
                                        <p:tgtEl>
                                          <p:spTgt spid="34"/>
                                        </p:tgtEl>
                                        <p:attrNameLst>
                                          <p:attrName>style.visibility</p:attrName>
                                        </p:attrNameLst>
                                      </p:cBhvr>
                                      <p:to>
                                        <p:strVal val="visible"/>
                                      </p:to>
                                    </p:set>
                                    <p:anim calcmode="lin" valueType="num">
                                      <p:cBhvr additive="base">
                                        <p:cTn dur="500" fill="hold" id="75"/>
                                        <p:tgtEl>
                                          <p:spTgt spid="34"/>
                                        </p:tgtEl>
                                        <p:attrNameLst>
                                          <p:attrName>ppt_x</p:attrName>
                                        </p:attrNameLst>
                                      </p:cBhvr>
                                      <p:tavLst>
                                        <p:tav tm="0">
                                          <p:val>
                                            <p:strVal val="1+#ppt_w/2"/>
                                          </p:val>
                                        </p:tav>
                                        <p:tav tm="100000">
                                          <p:val>
                                            <p:strVal val="#ppt_x"/>
                                          </p:val>
                                        </p:tav>
                                      </p:tavLst>
                                    </p:anim>
                                    <p:anim calcmode="lin" valueType="num">
                                      <p:cBhvr additive="base">
                                        <p:cTn dur="500" fill="hold" id="76"/>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30"/>
      <p:bldP grpId="0" spid="31"/>
      <p:bldP grpId="0" spid="32"/>
      <p:bldP grpId="0" spid="33"/>
      <p:bldP grpId="0" spid="34"/>
      <p:bldP grpId="0" spid="35"/>
      <p:bldP grpId="0" spid="36"/>
      <p:bldP grpId="0" spid="40"/>
      <p:bldP grpId="0" spid="41"/>
      <p:bldP grpId="0" spid="4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六边形 24"/>
          <p:cNvSpPr/>
          <p:nvPr/>
        </p:nvSpPr>
        <p:spPr>
          <a:xfrm rot="16200000">
            <a:off x="588110" y="1408330"/>
            <a:ext cx="797366" cy="750462"/>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6" name="TextBox 25"/>
          <p:cNvSpPr txBox="1"/>
          <p:nvPr/>
        </p:nvSpPr>
        <p:spPr>
          <a:xfrm>
            <a:off x="667798" y="1520184"/>
            <a:ext cx="659130" cy="579120"/>
          </a:xfrm>
          <a:prstGeom prst="rect">
            <a:avLst/>
          </a:prstGeom>
          <a:noFill/>
        </p:spPr>
        <p:txBody>
          <a:bodyPr rtlCol="0" wrap="none">
            <a:spAutoFit/>
          </a:bodyPr>
          <a:lstStyle/>
          <a:p>
            <a:r>
              <a:rPr altLang="zh-CN" lang="en-US" smtClean="0" sz="3200">
                <a:solidFill>
                  <a:schemeClr val="bg1"/>
                </a:solidFill>
                <a:latin charset="-122" panose="020b0503020204020204" pitchFamily="34" typeface="微软雅黑"/>
                <a:ea charset="-122" panose="020b0503020204020204" pitchFamily="34" typeface="微软雅黑"/>
              </a:rPr>
              <a:t>01</a:t>
            </a:r>
          </a:p>
        </p:txBody>
      </p:sp>
      <p:sp>
        <p:nvSpPr>
          <p:cNvPr id="27" name="TextBox 26"/>
          <p:cNvSpPr txBox="1"/>
          <p:nvPr/>
        </p:nvSpPr>
        <p:spPr bwMode="auto">
          <a:xfrm>
            <a:off x="1475659" y="1894213"/>
            <a:ext cx="2952328"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这里输入简单的文字概述这里输入简单文字概述简单的文字概述这里输入简单的文字概述这里输入</a:t>
            </a:r>
          </a:p>
        </p:txBody>
      </p:sp>
      <p:sp>
        <p:nvSpPr>
          <p:cNvPr id="28" name="矩形 27"/>
          <p:cNvSpPr/>
          <p:nvPr/>
        </p:nvSpPr>
        <p:spPr bwMode="auto">
          <a:xfrm>
            <a:off x="1475658" y="1547555"/>
            <a:ext cx="2020887" cy="365760"/>
          </a:xfrm>
          <a:prstGeom prst="rect">
            <a:avLst/>
          </a:prstGeom>
        </p:spPr>
        <p:txBody>
          <a:bodyPr>
            <a:spAutoFit/>
          </a:bodyPr>
          <a:lstStyle/>
          <a:p>
            <a:pPr>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rPr>
              <a:t>输入相关标题</a:t>
            </a:r>
          </a:p>
        </p:txBody>
      </p:sp>
      <p:sp>
        <p:nvSpPr>
          <p:cNvPr id="29" name="六边形 28"/>
          <p:cNvSpPr/>
          <p:nvPr/>
        </p:nvSpPr>
        <p:spPr>
          <a:xfrm rot="16200000">
            <a:off x="588109" y="3213809"/>
            <a:ext cx="797366" cy="750462"/>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0" name="TextBox 29"/>
          <p:cNvSpPr txBox="1"/>
          <p:nvPr/>
        </p:nvSpPr>
        <p:spPr>
          <a:xfrm>
            <a:off x="667797" y="3325663"/>
            <a:ext cx="659130" cy="579120"/>
          </a:xfrm>
          <a:prstGeom prst="rect">
            <a:avLst/>
          </a:prstGeom>
          <a:noFill/>
        </p:spPr>
        <p:txBody>
          <a:bodyPr rtlCol="0" wrap="none">
            <a:spAutoFit/>
          </a:bodyPr>
          <a:lstStyle/>
          <a:p>
            <a:r>
              <a:rPr altLang="zh-CN" lang="en-US" smtClean="0" sz="3200">
                <a:solidFill>
                  <a:schemeClr val="bg1"/>
                </a:solidFill>
                <a:latin charset="-122" panose="020b0503020204020204" pitchFamily="34" typeface="微软雅黑"/>
                <a:ea charset="-122" panose="020b0503020204020204" pitchFamily="34" typeface="微软雅黑"/>
              </a:rPr>
              <a:t>03</a:t>
            </a:r>
          </a:p>
        </p:txBody>
      </p:sp>
      <p:sp>
        <p:nvSpPr>
          <p:cNvPr id="31" name="TextBox 30"/>
          <p:cNvSpPr txBox="1"/>
          <p:nvPr/>
        </p:nvSpPr>
        <p:spPr bwMode="auto">
          <a:xfrm>
            <a:off x="1475658" y="3699692"/>
            <a:ext cx="2952328"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这里输入简单的文字概述这里输入简单文字概述简单的文字概述这里输入简单的文字概述这里输入</a:t>
            </a:r>
          </a:p>
        </p:txBody>
      </p:sp>
      <p:sp>
        <p:nvSpPr>
          <p:cNvPr id="32" name="矩形 31"/>
          <p:cNvSpPr/>
          <p:nvPr/>
        </p:nvSpPr>
        <p:spPr bwMode="auto">
          <a:xfrm>
            <a:off x="1475657" y="3353034"/>
            <a:ext cx="2020887" cy="365760"/>
          </a:xfrm>
          <a:prstGeom prst="rect">
            <a:avLst/>
          </a:prstGeom>
        </p:spPr>
        <p:txBody>
          <a:bodyPr>
            <a:spAutoFit/>
          </a:bodyPr>
          <a:lstStyle/>
          <a:p>
            <a:pPr>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rPr>
              <a:t>输入相关标题</a:t>
            </a:r>
          </a:p>
        </p:txBody>
      </p:sp>
      <p:sp>
        <p:nvSpPr>
          <p:cNvPr id="33" name="六边形 32"/>
          <p:cNvSpPr/>
          <p:nvPr/>
        </p:nvSpPr>
        <p:spPr>
          <a:xfrm rot="16200000">
            <a:off x="4764575" y="1413610"/>
            <a:ext cx="797366" cy="750462"/>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4" name="TextBox 33"/>
          <p:cNvSpPr txBox="1"/>
          <p:nvPr/>
        </p:nvSpPr>
        <p:spPr>
          <a:xfrm>
            <a:off x="4844263" y="1525464"/>
            <a:ext cx="659130" cy="579120"/>
          </a:xfrm>
          <a:prstGeom prst="rect">
            <a:avLst/>
          </a:prstGeom>
          <a:noFill/>
        </p:spPr>
        <p:txBody>
          <a:bodyPr rtlCol="0" wrap="none">
            <a:spAutoFit/>
          </a:bodyPr>
          <a:lstStyle/>
          <a:p>
            <a:r>
              <a:rPr altLang="zh-CN" lang="en-US" smtClean="0" sz="3200">
                <a:solidFill>
                  <a:schemeClr val="bg1"/>
                </a:solidFill>
                <a:latin charset="-122" panose="020b0503020204020204" pitchFamily="34" typeface="微软雅黑"/>
                <a:ea charset="-122" panose="020b0503020204020204" pitchFamily="34" typeface="微软雅黑"/>
              </a:rPr>
              <a:t>02</a:t>
            </a:r>
          </a:p>
        </p:txBody>
      </p:sp>
      <p:sp>
        <p:nvSpPr>
          <p:cNvPr id="35" name="TextBox 34"/>
          <p:cNvSpPr txBox="1"/>
          <p:nvPr/>
        </p:nvSpPr>
        <p:spPr bwMode="auto">
          <a:xfrm>
            <a:off x="5652124" y="1899493"/>
            <a:ext cx="2952328"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这里输入简单的文字概述这里输入简单文字概述简单的文字概述这里输入简单的文字概述这里输入</a:t>
            </a:r>
          </a:p>
        </p:txBody>
      </p:sp>
      <p:sp>
        <p:nvSpPr>
          <p:cNvPr id="36" name="矩形 35"/>
          <p:cNvSpPr/>
          <p:nvPr/>
        </p:nvSpPr>
        <p:spPr bwMode="auto">
          <a:xfrm>
            <a:off x="5652124" y="1552835"/>
            <a:ext cx="2020887" cy="365760"/>
          </a:xfrm>
          <a:prstGeom prst="rect">
            <a:avLst/>
          </a:prstGeom>
        </p:spPr>
        <p:txBody>
          <a:bodyPr>
            <a:spAutoFit/>
          </a:bodyPr>
          <a:lstStyle/>
          <a:p>
            <a:pPr>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rPr>
              <a:t>输入相关标题</a:t>
            </a:r>
          </a:p>
        </p:txBody>
      </p:sp>
      <p:sp>
        <p:nvSpPr>
          <p:cNvPr id="37" name="六边形 36"/>
          <p:cNvSpPr/>
          <p:nvPr/>
        </p:nvSpPr>
        <p:spPr>
          <a:xfrm rot="16200000">
            <a:off x="4764574" y="3219089"/>
            <a:ext cx="797366" cy="750462"/>
          </a:xfrm>
          <a:prstGeom prst="hexagon">
            <a:avLst/>
          </a:prstGeom>
          <a:solidFill>
            <a:srgbClr val="1848C0"/>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8" name="TextBox 37"/>
          <p:cNvSpPr txBox="1"/>
          <p:nvPr/>
        </p:nvSpPr>
        <p:spPr>
          <a:xfrm>
            <a:off x="4844262" y="3330943"/>
            <a:ext cx="659130" cy="579120"/>
          </a:xfrm>
          <a:prstGeom prst="rect">
            <a:avLst/>
          </a:prstGeom>
          <a:noFill/>
        </p:spPr>
        <p:txBody>
          <a:bodyPr rtlCol="0" wrap="none">
            <a:spAutoFit/>
          </a:bodyPr>
          <a:lstStyle/>
          <a:p>
            <a:r>
              <a:rPr altLang="zh-CN" lang="en-US" smtClean="0" sz="3200">
                <a:solidFill>
                  <a:schemeClr val="bg1"/>
                </a:solidFill>
                <a:latin charset="-122" panose="020b0503020204020204" pitchFamily="34" typeface="微软雅黑"/>
                <a:ea charset="-122" panose="020b0503020204020204" pitchFamily="34" typeface="微软雅黑"/>
              </a:rPr>
              <a:t>04</a:t>
            </a:r>
          </a:p>
        </p:txBody>
      </p:sp>
      <p:sp>
        <p:nvSpPr>
          <p:cNvPr id="39" name="TextBox 38"/>
          <p:cNvSpPr txBox="1"/>
          <p:nvPr/>
        </p:nvSpPr>
        <p:spPr bwMode="auto">
          <a:xfrm>
            <a:off x="5652122" y="3704972"/>
            <a:ext cx="2952328"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rPr>
              <a:t>这里输入简单的文字概述这里输入简单文字概述简单的文字概述这里输入简单的文字概述这里输入</a:t>
            </a:r>
          </a:p>
        </p:txBody>
      </p:sp>
      <p:sp>
        <p:nvSpPr>
          <p:cNvPr id="40" name="矩形 39"/>
          <p:cNvSpPr/>
          <p:nvPr/>
        </p:nvSpPr>
        <p:spPr bwMode="auto">
          <a:xfrm>
            <a:off x="5652123" y="3358314"/>
            <a:ext cx="2020887" cy="365760"/>
          </a:xfrm>
          <a:prstGeom prst="rect">
            <a:avLst/>
          </a:prstGeom>
        </p:spPr>
        <p:txBody>
          <a:bodyPr>
            <a:spAutoFit/>
          </a:bodyPr>
          <a:lstStyle/>
          <a:p>
            <a:pPr>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rPr>
              <a:t>输入相关标题</a:t>
            </a:r>
          </a:p>
        </p:txBody>
      </p:sp>
      <p:sp>
        <p:nvSpPr>
          <p:cNvPr id="21"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上一年度工作总结</a:t>
            </a: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1+#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25"/>
                                        </p:tgtEl>
                                        <p:attrNameLst>
                                          <p:attrName>style.visibility</p:attrName>
                                        </p:attrNameLst>
                                      </p:cBhvr>
                                      <p:to>
                                        <p:strVal val="visible"/>
                                      </p:to>
                                    </p:set>
                                    <p:anim calcmode="lin" valueType="num">
                                      <p:cBhvr additive="base">
                                        <p:cTn dur="500" fill="hold" id="22"/>
                                        <p:tgtEl>
                                          <p:spTgt spid="25"/>
                                        </p:tgtEl>
                                        <p:attrNameLst>
                                          <p:attrName>ppt_x</p:attrName>
                                        </p:attrNameLst>
                                      </p:cBhvr>
                                      <p:tavLst>
                                        <p:tav tm="0">
                                          <p:val>
                                            <p:strVal val="0-#ppt_w/2"/>
                                          </p:val>
                                        </p:tav>
                                        <p:tav tm="100000">
                                          <p:val>
                                            <p:strVal val="#ppt_x"/>
                                          </p:val>
                                        </p:tav>
                                      </p:tavLst>
                                    </p:anim>
                                    <p:anim calcmode="lin" valueType="num">
                                      <p:cBhvr additive="base">
                                        <p:cTn dur="500" fill="hold" id="23"/>
                                        <p:tgtEl>
                                          <p:spTgt spid="25"/>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8">
                                  <p:stCondLst>
                                    <p:cond delay="0"/>
                                  </p:stCondLst>
                                  <p:childTnLst>
                                    <p:set>
                                      <p:cBhvr>
                                        <p:cTn dur="1" fill="hold" id="25">
                                          <p:stCondLst>
                                            <p:cond delay="0"/>
                                          </p:stCondLst>
                                        </p:cTn>
                                        <p:tgtEl>
                                          <p:spTgt spid="26"/>
                                        </p:tgtEl>
                                        <p:attrNameLst>
                                          <p:attrName>style.visibility</p:attrName>
                                        </p:attrNameLst>
                                      </p:cBhvr>
                                      <p:to>
                                        <p:strVal val="visible"/>
                                      </p:to>
                                    </p:set>
                                    <p:anim calcmode="lin" valueType="num">
                                      <p:cBhvr additive="base">
                                        <p:cTn dur="500" fill="hold" id="26"/>
                                        <p:tgtEl>
                                          <p:spTgt spid="26"/>
                                        </p:tgtEl>
                                        <p:attrNameLst>
                                          <p:attrName>ppt_x</p:attrName>
                                        </p:attrNameLst>
                                      </p:cBhvr>
                                      <p:tavLst>
                                        <p:tav tm="0">
                                          <p:val>
                                            <p:strVal val="0-#ppt_w/2"/>
                                          </p:val>
                                        </p:tav>
                                        <p:tav tm="100000">
                                          <p:val>
                                            <p:strVal val="#ppt_x"/>
                                          </p:val>
                                        </p:tav>
                                      </p:tavLst>
                                    </p:anim>
                                    <p:anim calcmode="lin" valueType="num">
                                      <p:cBhvr additive="base">
                                        <p:cTn dur="500" fill="hold" id="27"/>
                                        <p:tgtEl>
                                          <p:spTgt spid="26"/>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42" presetSubtype="0">
                                  <p:stCondLst>
                                    <p:cond delay="0"/>
                                  </p:stCondLst>
                                  <p:childTnLst>
                                    <p:set>
                                      <p:cBhvr>
                                        <p:cTn dur="1" fill="hold" id="30">
                                          <p:stCondLst>
                                            <p:cond delay="0"/>
                                          </p:stCondLst>
                                        </p:cTn>
                                        <p:tgtEl>
                                          <p:spTgt spid="28"/>
                                        </p:tgtEl>
                                        <p:attrNameLst>
                                          <p:attrName>style.visibility</p:attrName>
                                        </p:attrNameLst>
                                      </p:cBhvr>
                                      <p:to>
                                        <p:strVal val="visible"/>
                                      </p:to>
                                    </p:set>
                                    <p:animEffect filter="fade" transition="in">
                                      <p:cBhvr>
                                        <p:cTn dur="1000" id="31"/>
                                        <p:tgtEl>
                                          <p:spTgt spid="28"/>
                                        </p:tgtEl>
                                      </p:cBhvr>
                                    </p:animEffect>
                                    <p:anim calcmode="lin" valueType="num">
                                      <p:cBhvr>
                                        <p:cTn dur="1000" fill="hold" id="32"/>
                                        <p:tgtEl>
                                          <p:spTgt spid="28"/>
                                        </p:tgtEl>
                                        <p:attrNameLst>
                                          <p:attrName>ppt_x</p:attrName>
                                        </p:attrNameLst>
                                      </p:cBhvr>
                                      <p:tavLst>
                                        <p:tav tm="0">
                                          <p:val>
                                            <p:strVal val="#ppt_x"/>
                                          </p:val>
                                        </p:tav>
                                        <p:tav tm="100000">
                                          <p:val>
                                            <p:strVal val="#ppt_x"/>
                                          </p:val>
                                        </p:tav>
                                      </p:tavLst>
                                    </p:anim>
                                    <p:anim calcmode="lin" valueType="num">
                                      <p:cBhvr>
                                        <p:cTn dur="1000" fill="hold" id="33"/>
                                        <p:tgtEl>
                                          <p:spTgt spid="28"/>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27"/>
                                        </p:tgtEl>
                                        <p:attrNameLst>
                                          <p:attrName>style.visibility</p:attrName>
                                        </p:attrNameLst>
                                      </p:cBhvr>
                                      <p:to>
                                        <p:strVal val="visible"/>
                                      </p:to>
                                    </p:set>
                                    <p:animEffect filter="fade" transition="in">
                                      <p:cBhvr>
                                        <p:cTn dur="1000" id="36"/>
                                        <p:tgtEl>
                                          <p:spTgt spid="27"/>
                                        </p:tgtEl>
                                      </p:cBhvr>
                                    </p:animEffect>
                                    <p:anim calcmode="lin" valueType="num">
                                      <p:cBhvr>
                                        <p:cTn dur="1000" fill="hold" id="37"/>
                                        <p:tgtEl>
                                          <p:spTgt spid="27"/>
                                        </p:tgtEl>
                                        <p:attrNameLst>
                                          <p:attrName>ppt_x</p:attrName>
                                        </p:attrNameLst>
                                      </p:cBhvr>
                                      <p:tavLst>
                                        <p:tav tm="0">
                                          <p:val>
                                            <p:strVal val="#ppt_x"/>
                                          </p:val>
                                        </p:tav>
                                        <p:tav tm="100000">
                                          <p:val>
                                            <p:strVal val="#ppt_x"/>
                                          </p:val>
                                        </p:tav>
                                      </p:tavLst>
                                    </p:anim>
                                    <p:anim calcmode="lin" valueType="num">
                                      <p:cBhvr>
                                        <p:cTn dur="1000" fill="hold" id="38"/>
                                        <p:tgtEl>
                                          <p:spTgt spid="27"/>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000"/>
                            </p:stCondLst>
                            <p:childTnLst>
                              <p:par>
                                <p:cTn fill="hold" grpId="0" id="40" nodeType="afterEffect" presetClass="entr" presetID="2" presetSubtype="8">
                                  <p:stCondLst>
                                    <p:cond delay="0"/>
                                  </p:stCondLst>
                                  <p:childTnLst>
                                    <p:set>
                                      <p:cBhvr>
                                        <p:cTn dur="1" fill="hold" id="41">
                                          <p:stCondLst>
                                            <p:cond delay="0"/>
                                          </p:stCondLst>
                                        </p:cTn>
                                        <p:tgtEl>
                                          <p:spTgt spid="34"/>
                                        </p:tgtEl>
                                        <p:attrNameLst>
                                          <p:attrName>style.visibility</p:attrName>
                                        </p:attrNameLst>
                                      </p:cBhvr>
                                      <p:to>
                                        <p:strVal val="visible"/>
                                      </p:to>
                                    </p:set>
                                    <p:anim calcmode="lin" valueType="num">
                                      <p:cBhvr additive="base">
                                        <p:cTn dur="500" fill="hold" id="42"/>
                                        <p:tgtEl>
                                          <p:spTgt spid="34"/>
                                        </p:tgtEl>
                                        <p:attrNameLst>
                                          <p:attrName>ppt_x</p:attrName>
                                        </p:attrNameLst>
                                      </p:cBhvr>
                                      <p:tavLst>
                                        <p:tav tm="0">
                                          <p:val>
                                            <p:strVal val="0-#ppt_w/2"/>
                                          </p:val>
                                        </p:tav>
                                        <p:tav tm="100000">
                                          <p:val>
                                            <p:strVal val="#ppt_x"/>
                                          </p:val>
                                        </p:tav>
                                      </p:tavLst>
                                    </p:anim>
                                    <p:anim calcmode="lin" valueType="num">
                                      <p:cBhvr additive="base">
                                        <p:cTn dur="500" fill="hold" id="43"/>
                                        <p:tgtEl>
                                          <p:spTgt spid="34"/>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8">
                                  <p:stCondLst>
                                    <p:cond delay="0"/>
                                  </p:stCondLst>
                                  <p:childTnLst>
                                    <p:set>
                                      <p:cBhvr>
                                        <p:cTn dur="1" fill="hold" id="45">
                                          <p:stCondLst>
                                            <p:cond delay="0"/>
                                          </p:stCondLst>
                                        </p:cTn>
                                        <p:tgtEl>
                                          <p:spTgt spid="33"/>
                                        </p:tgtEl>
                                        <p:attrNameLst>
                                          <p:attrName>style.visibility</p:attrName>
                                        </p:attrNameLst>
                                      </p:cBhvr>
                                      <p:to>
                                        <p:strVal val="visible"/>
                                      </p:to>
                                    </p:set>
                                    <p:anim calcmode="lin" valueType="num">
                                      <p:cBhvr additive="base">
                                        <p:cTn dur="500" fill="hold" id="46"/>
                                        <p:tgtEl>
                                          <p:spTgt spid="33"/>
                                        </p:tgtEl>
                                        <p:attrNameLst>
                                          <p:attrName>ppt_x</p:attrName>
                                        </p:attrNameLst>
                                      </p:cBhvr>
                                      <p:tavLst>
                                        <p:tav tm="0">
                                          <p:val>
                                            <p:strVal val="0-#ppt_w/2"/>
                                          </p:val>
                                        </p:tav>
                                        <p:tav tm="100000">
                                          <p:val>
                                            <p:strVal val="#ppt_x"/>
                                          </p:val>
                                        </p:tav>
                                      </p:tavLst>
                                    </p:anim>
                                    <p:anim calcmode="lin" valueType="num">
                                      <p:cBhvr additive="base">
                                        <p:cTn dur="500" fill="hold" id="47"/>
                                        <p:tgtEl>
                                          <p:spTgt spid="33"/>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500"/>
                            </p:stCondLst>
                            <p:childTnLst>
                              <p:par>
                                <p:cTn fill="hold" grpId="0" id="49" nodeType="afterEffect" presetClass="entr" presetID="42" presetSubtype="0">
                                  <p:stCondLst>
                                    <p:cond delay="0"/>
                                  </p:stCondLst>
                                  <p:childTnLst>
                                    <p:set>
                                      <p:cBhvr>
                                        <p:cTn dur="1" fill="hold" id="50">
                                          <p:stCondLst>
                                            <p:cond delay="0"/>
                                          </p:stCondLst>
                                        </p:cTn>
                                        <p:tgtEl>
                                          <p:spTgt spid="36"/>
                                        </p:tgtEl>
                                        <p:attrNameLst>
                                          <p:attrName>style.visibility</p:attrName>
                                        </p:attrNameLst>
                                      </p:cBhvr>
                                      <p:to>
                                        <p:strVal val="visible"/>
                                      </p:to>
                                    </p:set>
                                    <p:animEffect filter="fade" transition="in">
                                      <p:cBhvr>
                                        <p:cTn dur="1000" id="51"/>
                                        <p:tgtEl>
                                          <p:spTgt spid="36"/>
                                        </p:tgtEl>
                                      </p:cBhvr>
                                    </p:animEffect>
                                    <p:anim calcmode="lin" valueType="num">
                                      <p:cBhvr>
                                        <p:cTn dur="1000" fill="hold" id="52"/>
                                        <p:tgtEl>
                                          <p:spTgt spid="36"/>
                                        </p:tgtEl>
                                        <p:attrNameLst>
                                          <p:attrName>ppt_x</p:attrName>
                                        </p:attrNameLst>
                                      </p:cBhvr>
                                      <p:tavLst>
                                        <p:tav tm="0">
                                          <p:val>
                                            <p:strVal val="#ppt_x"/>
                                          </p:val>
                                        </p:tav>
                                        <p:tav tm="100000">
                                          <p:val>
                                            <p:strVal val="#ppt_x"/>
                                          </p:val>
                                        </p:tav>
                                      </p:tavLst>
                                    </p:anim>
                                    <p:anim calcmode="lin" valueType="num">
                                      <p:cBhvr>
                                        <p:cTn dur="1000" fill="hold" id="53"/>
                                        <p:tgtEl>
                                          <p:spTgt spid="36"/>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35"/>
                                        </p:tgtEl>
                                        <p:attrNameLst>
                                          <p:attrName>style.visibility</p:attrName>
                                        </p:attrNameLst>
                                      </p:cBhvr>
                                      <p:to>
                                        <p:strVal val="visible"/>
                                      </p:to>
                                    </p:set>
                                    <p:animEffect filter="fade" transition="in">
                                      <p:cBhvr>
                                        <p:cTn dur="1000" id="56"/>
                                        <p:tgtEl>
                                          <p:spTgt spid="35"/>
                                        </p:tgtEl>
                                      </p:cBhvr>
                                    </p:animEffect>
                                    <p:anim calcmode="lin" valueType="num">
                                      <p:cBhvr>
                                        <p:cTn dur="1000" fill="hold" id="57"/>
                                        <p:tgtEl>
                                          <p:spTgt spid="35"/>
                                        </p:tgtEl>
                                        <p:attrNameLst>
                                          <p:attrName>ppt_x</p:attrName>
                                        </p:attrNameLst>
                                      </p:cBhvr>
                                      <p:tavLst>
                                        <p:tav tm="0">
                                          <p:val>
                                            <p:strVal val="#ppt_x"/>
                                          </p:val>
                                        </p:tav>
                                        <p:tav tm="100000">
                                          <p:val>
                                            <p:strVal val="#ppt_x"/>
                                          </p:val>
                                        </p:tav>
                                      </p:tavLst>
                                    </p:anim>
                                    <p:anim calcmode="lin" valueType="num">
                                      <p:cBhvr>
                                        <p:cTn dur="1000" fill="hold" id="58"/>
                                        <p:tgtEl>
                                          <p:spTgt spid="35"/>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4500"/>
                            </p:stCondLst>
                            <p:childTnLst>
                              <p:par>
                                <p:cTn fill="hold" grpId="0" id="60" nodeType="afterEffect" presetClass="entr" presetID="2" presetSubtype="8">
                                  <p:stCondLst>
                                    <p:cond delay="0"/>
                                  </p:stCondLst>
                                  <p:childTnLst>
                                    <p:set>
                                      <p:cBhvr>
                                        <p:cTn dur="1" fill="hold" id="61">
                                          <p:stCondLst>
                                            <p:cond delay="0"/>
                                          </p:stCondLst>
                                        </p:cTn>
                                        <p:tgtEl>
                                          <p:spTgt spid="30"/>
                                        </p:tgtEl>
                                        <p:attrNameLst>
                                          <p:attrName>style.visibility</p:attrName>
                                        </p:attrNameLst>
                                      </p:cBhvr>
                                      <p:to>
                                        <p:strVal val="visible"/>
                                      </p:to>
                                    </p:set>
                                    <p:anim calcmode="lin" valueType="num">
                                      <p:cBhvr additive="base">
                                        <p:cTn dur="500" fill="hold" id="62"/>
                                        <p:tgtEl>
                                          <p:spTgt spid="30"/>
                                        </p:tgtEl>
                                        <p:attrNameLst>
                                          <p:attrName>ppt_x</p:attrName>
                                        </p:attrNameLst>
                                      </p:cBhvr>
                                      <p:tavLst>
                                        <p:tav tm="0">
                                          <p:val>
                                            <p:strVal val="0-#ppt_w/2"/>
                                          </p:val>
                                        </p:tav>
                                        <p:tav tm="100000">
                                          <p:val>
                                            <p:strVal val="#ppt_x"/>
                                          </p:val>
                                        </p:tav>
                                      </p:tavLst>
                                    </p:anim>
                                    <p:anim calcmode="lin" valueType="num">
                                      <p:cBhvr additive="base">
                                        <p:cTn dur="500" fill="hold" id="63"/>
                                        <p:tgtEl>
                                          <p:spTgt spid="30"/>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8">
                                  <p:stCondLst>
                                    <p:cond delay="0"/>
                                  </p:stCondLst>
                                  <p:childTnLst>
                                    <p:set>
                                      <p:cBhvr>
                                        <p:cTn dur="1" fill="hold" id="65">
                                          <p:stCondLst>
                                            <p:cond delay="0"/>
                                          </p:stCondLst>
                                        </p:cTn>
                                        <p:tgtEl>
                                          <p:spTgt spid="29"/>
                                        </p:tgtEl>
                                        <p:attrNameLst>
                                          <p:attrName>style.visibility</p:attrName>
                                        </p:attrNameLst>
                                      </p:cBhvr>
                                      <p:to>
                                        <p:strVal val="visible"/>
                                      </p:to>
                                    </p:set>
                                    <p:anim calcmode="lin" valueType="num">
                                      <p:cBhvr additive="base">
                                        <p:cTn dur="500" fill="hold" id="66"/>
                                        <p:tgtEl>
                                          <p:spTgt spid="29"/>
                                        </p:tgtEl>
                                        <p:attrNameLst>
                                          <p:attrName>ppt_x</p:attrName>
                                        </p:attrNameLst>
                                      </p:cBhvr>
                                      <p:tavLst>
                                        <p:tav tm="0">
                                          <p:val>
                                            <p:strVal val="0-#ppt_w/2"/>
                                          </p:val>
                                        </p:tav>
                                        <p:tav tm="100000">
                                          <p:val>
                                            <p:strVal val="#ppt_x"/>
                                          </p:val>
                                        </p:tav>
                                      </p:tavLst>
                                    </p:anim>
                                    <p:anim calcmode="lin" valueType="num">
                                      <p:cBhvr additive="base">
                                        <p:cTn dur="500" fill="hold" id="67"/>
                                        <p:tgtEl>
                                          <p:spTgt spid="29"/>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5000"/>
                            </p:stCondLst>
                            <p:childTnLst>
                              <p:par>
                                <p:cTn fill="hold" grpId="0" id="69" nodeType="afterEffect" presetClass="entr" presetID="42" presetSubtype="0">
                                  <p:stCondLst>
                                    <p:cond delay="0"/>
                                  </p:stCondLst>
                                  <p:childTnLst>
                                    <p:set>
                                      <p:cBhvr>
                                        <p:cTn dur="1" fill="hold" id="70">
                                          <p:stCondLst>
                                            <p:cond delay="0"/>
                                          </p:stCondLst>
                                        </p:cTn>
                                        <p:tgtEl>
                                          <p:spTgt spid="32"/>
                                        </p:tgtEl>
                                        <p:attrNameLst>
                                          <p:attrName>style.visibility</p:attrName>
                                        </p:attrNameLst>
                                      </p:cBhvr>
                                      <p:to>
                                        <p:strVal val="visible"/>
                                      </p:to>
                                    </p:set>
                                    <p:animEffect filter="fade" transition="in">
                                      <p:cBhvr>
                                        <p:cTn dur="1000" id="71"/>
                                        <p:tgtEl>
                                          <p:spTgt spid="32"/>
                                        </p:tgtEl>
                                      </p:cBhvr>
                                    </p:animEffect>
                                    <p:anim calcmode="lin" valueType="num">
                                      <p:cBhvr>
                                        <p:cTn dur="1000" fill="hold" id="72"/>
                                        <p:tgtEl>
                                          <p:spTgt spid="32"/>
                                        </p:tgtEl>
                                        <p:attrNameLst>
                                          <p:attrName>ppt_x</p:attrName>
                                        </p:attrNameLst>
                                      </p:cBhvr>
                                      <p:tavLst>
                                        <p:tav tm="0">
                                          <p:val>
                                            <p:strVal val="#ppt_x"/>
                                          </p:val>
                                        </p:tav>
                                        <p:tav tm="100000">
                                          <p:val>
                                            <p:strVal val="#ppt_x"/>
                                          </p:val>
                                        </p:tav>
                                      </p:tavLst>
                                    </p:anim>
                                    <p:anim calcmode="lin" valueType="num">
                                      <p:cBhvr>
                                        <p:cTn dur="1000" fill="hold" id="73"/>
                                        <p:tgtEl>
                                          <p:spTgt spid="32"/>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31"/>
                                        </p:tgtEl>
                                        <p:attrNameLst>
                                          <p:attrName>style.visibility</p:attrName>
                                        </p:attrNameLst>
                                      </p:cBhvr>
                                      <p:to>
                                        <p:strVal val="visible"/>
                                      </p:to>
                                    </p:set>
                                    <p:animEffect filter="fade" transition="in">
                                      <p:cBhvr>
                                        <p:cTn dur="1000" id="76"/>
                                        <p:tgtEl>
                                          <p:spTgt spid="31"/>
                                        </p:tgtEl>
                                      </p:cBhvr>
                                    </p:animEffect>
                                    <p:anim calcmode="lin" valueType="num">
                                      <p:cBhvr>
                                        <p:cTn dur="1000" fill="hold" id="77"/>
                                        <p:tgtEl>
                                          <p:spTgt spid="31"/>
                                        </p:tgtEl>
                                        <p:attrNameLst>
                                          <p:attrName>ppt_x</p:attrName>
                                        </p:attrNameLst>
                                      </p:cBhvr>
                                      <p:tavLst>
                                        <p:tav tm="0">
                                          <p:val>
                                            <p:strVal val="#ppt_x"/>
                                          </p:val>
                                        </p:tav>
                                        <p:tav tm="100000">
                                          <p:val>
                                            <p:strVal val="#ppt_x"/>
                                          </p:val>
                                        </p:tav>
                                      </p:tavLst>
                                    </p:anim>
                                    <p:anim calcmode="lin" valueType="num">
                                      <p:cBhvr>
                                        <p:cTn dur="1000" fill="hold" id="78"/>
                                        <p:tgtEl>
                                          <p:spTgt spid="31"/>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6000"/>
                            </p:stCondLst>
                            <p:childTnLst>
                              <p:par>
                                <p:cTn fill="hold" grpId="0" id="80" nodeType="afterEffect" presetClass="entr" presetID="2" presetSubtype="8">
                                  <p:stCondLst>
                                    <p:cond delay="0"/>
                                  </p:stCondLst>
                                  <p:childTnLst>
                                    <p:set>
                                      <p:cBhvr>
                                        <p:cTn dur="1" fill="hold" id="81">
                                          <p:stCondLst>
                                            <p:cond delay="0"/>
                                          </p:stCondLst>
                                        </p:cTn>
                                        <p:tgtEl>
                                          <p:spTgt spid="38"/>
                                        </p:tgtEl>
                                        <p:attrNameLst>
                                          <p:attrName>style.visibility</p:attrName>
                                        </p:attrNameLst>
                                      </p:cBhvr>
                                      <p:to>
                                        <p:strVal val="visible"/>
                                      </p:to>
                                    </p:set>
                                    <p:anim calcmode="lin" valueType="num">
                                      <p:cBhvr additive="base">
                                        <p:cTn dur="500" fill="hold" id="82"/>
                                        <p:tgtEl>
                                          <p:spTgt spid="38"/>
                                        </p:tgtEl>
                                        <p:attrNameLst>
                                          <p:attrName>ppt_x</p:attrName>
                                        </p:attrNameLst>
                                      </p:cBhvr>
                                      <p:tavLst>
                                        <p:tav tm="0">
                                          <p:val>
                                            <p:strVal val="0-#ppt_w/2"/>
                                          </p:val>
                                        </p:tav>
                                        <p:tav tm="100000">
                                          <p:val>
                                            <p:strVal val="#ppt_x"/>
                                          </p:val>
                                        </p:tav>
                                      </p:tavLst>
                                    </p:anim>
                                    <p:anim calcmode="lin" valueType="num">
                                      <p:cBhvr additive="base">
                                        <p:cTn dur="500" fill="hold" id="83"/>
                                        <p:tgtEl>
                                          <p:spTgt spid="38"/>
                                        </p:tgtEl>
                                        <p:attrNameLst>
                                          <p:attrName>ppt_y</p:attrName>
                                        </p:attrNameLst>
                                      </p:cBhvr>
                                      <p:tavLst>
                                        <p:tav tm="0">
                                          <p:val>
                                            <p:strVal val="#ppt_y"/>
                                          </p:val>
                                        </p:tav>
                                        <p:tav tm="100000">
                                          <p:val>
                                            <p:strVal val="#ppt_y"/>
                                          </p:val>
                                        </p:tav>
                                      </p:tavLst>
                                    </p:anim>
                                  </p:childTnLst>
                                </p:cTn>
                              </p:par>
                              <p:par>
                                <p:cTn fill="hold" grpId="0" id="84" nodeType="withEffect" presetClass="entr" presetID="2" presetSubtype="8">
                                  <p:stCondLst>
                                    <p:cond delay="0"/>
                                  </p:stCondLst>
                                  <p:childTnLst>
                                    <p:set>
                                      <p:cBhvr>
                                        <p:cTn dur="1" fill="hold" id="85">
                                          <p:stCondLst>
                                            <p:cond delay="0"/>
                                          </p:stCondLst>
                                        </p:cTn>
                                        <p:tgtEl>
                                          <p:spTgt spid="37"/>
                                        </p:tgtEl>
                                        <p:attrNameLst>
                                          <p:attrName>style.visibility</p:attrName>
                                        </p:attrNameLst>
                                      </p:cBhvr>
                                      <p:to>
                                        <p:strVal val="visible"/>
                                      </p:to>
                                    </p:set>
                                    <p:anim calcmode="lin" valueType="num">
                                      <p:cBhvr additive="base">
                                        <p:cTn dur="500" fill="hold" id="86"/>
                                        <p:tgtEl>
                                          <p:spTgt spid="37"/>
                                        </p:tgtEl>
                                        <p:attrNameLst>
                                          <p:attrName>ppt_x</p:attrName>
                                        </p:attrNameLst>
                                      </p:cBhvr>
                                      <p:tavLst>
                                        <p:tav tm="0">
                                          <p:val>
                                            <p:strVal val="0-#ppt_w/2"/>
                                          </p:val>
                                        </p:tav>
                                        <p:tav tm="100000">
                                          <p:val>
                                            <p:strVal val="#ppt_x"/>
                                          </p:val>
                                        </p:tav>
                                      </p:tavLst>
                                    </p:anim>
                                    <p:anim calcmode="lin" valueType="num">
                                      <p:cBhvr additive="base">
                                        <p:cTn dur="500" fill="hold" id="87"/>
                                        <p:tgtEl>
                                          <p:spTgt spid="37"/>
                                        </p:tgtEl>
                                        <p:attrNameLst>
                                          <p:attrName>ppt_y</p:attrName>
                                        </p:attrNameLst>
                                      </p:cBhvr>
                                      <p:tavLst>
                                        <p:tav tm="0">
                                          <p:val>
                                            <p:strVal val="#ppt_y"/>
                                          </p:val>
                                        </p:tav>
                                        <p:tav tm="100000">
                                          <p:val>
                                            <p:strVal val="#ppt_y"/>
                                          </p:val>
                                        </p:tav>
                                      </p:tavLst>
                                    </p:anim>
                                  </p:childTnLst>
                                </p:cTn>
                              </p:par>
                            </p:childTnLst>
                          </p:cTn>
                        </p:par>
                        <p:par>
                          <p:cTn fill="hold" id="88" nodeType="afterGroup">
                            <p:stCondLst>
                              <p:cond delay="6500"/>
                            </p:stCondLst>
                            <p:childTnLst>
                              <p:par>
                                <p:cTn fill="hold" grpId="0" id="89" nodeType="afterEffect" presetClass="entr" presetID="42" presetSubtype="0">
                                  <p:stCondLst>
                                    <p:cond delay="0"/>
                                  </p:stCondLst>
                                  <p:childTnLst>
                                    <p:set>
                                      <p:cBhvr>
                                        <p:cTn dur="1" fill="hold" id="90">
                                          <p:stCondLst>
                                            <p:cond delay="0"/>
                                          </p:stCondLst>
                                        </p:cTn>
                                        <p:tgtEl>
                                          <p:spTgt spid="40"/>
                                        </p:tgtEl>
                                        <p:attrNameLst>
                                          <p:attrName>style.visibility</p:attrName>
                                        </p:attrNameLst>
                                      </p:cBhvr>
                                      <p:to>
                                        <p:strVal val="visible"/>
                                      </p:to>
                                    </p:set>
                                    <p:animEffect filter="fade" transition="in">
                                      <p:cBhvr>
                                        <p:cTn dur="1000" id="91"/>
                                        <p:tgtEl>
                                          <p:spTgt spid="40"/>
                                        </p:tgtEl>
                                      </p:cBhvr>
                                    </p:animEffect>
                                    <p:anim calcmode="lin" valueType="num">
                                      <p:cBhvr>
                                        <p:cTn dur="1000" fill="hold" id="92"/>
                                        <p:tgtEl>
                                          <p:spTgt spid="40"/>
                                        </p:tgtEl>
                                        <p:attrNameLst>
                                          <p:attrName>ppt_x</p:attrName>
                                        </p:attrNameLst>
                                      </p:cBhvr>
                                      <p:tavLst>
                                        <p:tav tm="0">
                                          <p:val>
                                            <p:strVal val="#ppt_x"/>
                                          </p:val>
                                        </p:tav>
                                        <p:tav tm="100000">
                                          <p:val>
                                            <p:strVal val="#ppt_x"/>
                                          </p:val>
                                        </p:tav>
                                      </p:tavLst>
                                    </p:anim>
                                    <p:anim calcmode="lin" valueType="num">
                                      <p:cBhvr>
                                        <p:cTn dur="1000" fill="hold" id="93"/>
                                        <p:tgtEl>
                                          <p:spTgt spid="40"/>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39"/>
                                        </p:tgtEl>
                                        <p:attrNameLst>
                                          <p:attrName>style.visibility</p:attrName>
                                        </p:attrNameLst>
                                      </p:cBhvr>
                                      <p:to>
                                        <p:strVal val="visible"/>
                                      </p:to>
                                    </p:set>
                                    <p:animEffect filter="fade" transition="in">
                                      <p:cBhvr>
                                        <p:cTn dur="1000" id="96"/>
                                        <p:tgtEl>
                                          <p:spTgt spid="39"/>
                                        </p:tgtEl>
                                      </p:cBhvr>
                                    </p:animEffect>
                                    <p:anim calcmode="lin" valueType="num">
                                      <p:cBhvr>
                                        <p:cTn dur="1000" fill="hold" id="97"/>
                                        <p:tgtEl>
                                          <p:spTgt spid="39"/>
                                        </p:tgtEl>
                                        <p:attrNameLst>
                                          <p:attrName>ppt_x</p:attrName>
                                        </p:attrNameLst>
                                      </p:cBhvr>
                                      <p:tavLst>
                                        <p:tav tm="0">
                                          <p:val>
                                            <p:strVal val="#ppt_x"/>
                                          </p:val>
                                        </p:tav>
                                        <p:tav tm="100000">
                                          <p:val>
                                            <p:strVal val="#ppt_x"/>
                                          </p:val>
                                        </p:tav>
                                      </p:tavLst>
                                    </p:anim>
                                    <p:anim calcmode="lin" valueType="num">
                                      <p:cBhvr>
                                        <p:cTn dur="1000" fill="hold" id="98"/>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21"/>
      <p:bldP grpId="0" spid="22"/>
      <p:bldP grpId="0" spid="2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1" name="直接连接符 70"/>
          <p:cNvCxnSpPr/>
          <p:nvPr/>
        </p:nvCxnSpPr>
        <p:spPr>
          <a:xfrm flipH="1">
            <a:off x="795646" y="3319807"/>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827584" y="2729156"/>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795646" y="2008828"/>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795646" y="1360756"/>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5" name="图片 74"/>
          <p:cNvPicPr>
            <a:picLocks noChangeAspect="1"/>
          </p:cNvPicPr>
          <p:nvPr/>
        </p:nvPicPr>
        <p:blipFill>
          <a:blip r:embed="rId3">
            <a:extLst>
              <a:ext uri="{28A0092B-C50C-407E-A947-70E740481C1C}">
                <a14:useLocalDpi val="0"/>
              </a:ext>
            </a:extLst>
          </a:blip>
          <a:stretch>
            <a:fillRect/>
          </a:stretch>
        </p:blipFill>
        <p:spPr>
          <a:xfrm>
            <a:off x="6484401" y="1298621"/>
            <a:ext cx="2192055" cy="1461370"/>
          </a:xfrm>
          <a:prstGeom prst="rect">
            <a:avLst/>
          </a:prstGeom>
          <a:solidFill>
            <a:srgbClr val="0E65AC"/>
          </a:solidFill>
          <a:ln w="19050">
            <a:solidFill>
              <a:srgbClr val="1848C0"/>
            </a:solidFill>
          </a:ln>
        </p:spPr>
      </p:pic>
      <p:pic>
        <p:nvPicPr>
          <p:cNvPr id="76" name="图片 75"/>
          <p:cNvPicPr>
            <a:picLocks noChangeAspect="1"/>
          </p:cNvPicPr>
          <p:nvPr/>
        </p:nvPicPr>
        <p:blipFill>
          <a:blip r:embed="rId4">
            <a:extLst>
              <a:ext uri="{28A0092B-C50C-407E-A947-70E740481C1C}">
                <a14:useLocalDpi val="0"/>
              </a:ext>
            </a:extLst>
          </a:blip>
          <a:stretch>
            <a:fillRect/>
          </a:stretch>
        </p:blipFill>
        <p:spPr>
          <a:xfrm>
            <a:off x="6484401" y="2984218"/>
            <a:ext cx="2192055" cy="1544890"/>
          </a:xfrm>
          <a:prstGeom prst="rect">
            <a:avLst/>
          </a:prstGeom>
          <a:solidFill>
            <a:srgbClr val="0E65AC"/>
          </a:solidFill>
          <a:ln w="19050">
            <a:solidFill>
              <a:srgbClr val="1848C0"/>
            </a:solidFill>
          </a:ln>
        </p:spPr>
      </p:pic>
      <p:cxnSp>
        <p:nvCxnSpPr>
          <p:cNvPr id="77" name="直接连接符 76"/>
          <p:cNvCxnSpPr/>
          <p:nvPr/>
        </p:nvCxnSpPr>
        <p:spPr>
          <a:xfrm>
            <a:off x="827584" y="3953044"/>
            <a:ext cx="5328592" cy="0"/>
          </a:xfrm>
          <a:prstGeom prst="line">
            <a:avLst/>
          </a:prstGeom>
          <a:ln w="19050">
            <a:solidFill>
              <a:srgbClr val="1848C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flipV="1">
            <a:off x="827584" y="1144732"/>
            <a:ext cx="0" cy="2808312"/>
          </a:xfrm>
          <a:prstGeom prst="line">
            <a:avLst/>
          </a:prstGeom>
          <a:ln w="19050">
            <a:solidFill>
              <a:srgbClr val="1848C0"/>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95536" y="1623735"/>
            <a:ext cx="396240" cy="1504394"/>
          </a:xfrm>
          <a:prstGeom prst="rect">
            <a:avLst/>
          </a:prstGeom>
          <a:noFill/>
        </p:spPr>
        <p:txBody>
          <a:bodyPr rtlCol="0" vert="eaVert" wrap="none">
            <a:spAutoFit/>
          </a:bodyPr>
          <a:lstStyle/>
          <a:p>
            <a:r>
              <a:rPr altLang="en-US" lang="zh-CN" smtClean="0" spc="600" sz="1400">
                <a:solidFill>
                  <a:schemeClr val="tx1">
                    <a:lumMod val="95000"/>
                    <a:lumOff val="5000"/>
                  </a:schemeClr>
                </a:solidFill>
              </a:rPr>
              <a:t>单击此处添加文本</a:t>
            </a:r>
          </a:p>
        </p:txBody>
      </p:sp>
      <p:grpSp>
        <p:nvGrpSpPr>
          <p:cNvPr id="80" name="组合 79"/>
          <p:cNvGrpSpPr/>
          <p:nvPr/>
        </p:nvGrpSpPr>
        <p:grpSpPr>
          <a:xfrm>
            <a:off x="1331640" y="3980254"/>
            <a:ext cx="4376633" cy="307777"/>
            <a:chOff x="1782738" y="4077220"/>
            <a:chExt cx="4376633" cy="307777"/>
          </a:xfrm>
        </p:grpSpPr>
        <p:sp>
          <p:nvSpPr>
            <p:cNvPr id="81" name="矩形 80"/>
            <p:cNvSpPr/>
            <p:nvPr/>
          </p:nvSpPr>
          <p:spPr>
            <a:xfrm>
              <a:off x="1782738" y="4077220"/>
              <a:ext cx="716280" cy="304800"/>
            </a:xfrm>
            <a:prstGeom prst="rect">
              <a:avLst/>
            </a:prstGeom>
          </p:spPr>
          <p:txBody>
            <a:bodyPr wrap="none">
              <a:spAutoFit/>
            </a:bodyPr>
            <a:lstStyle/>
            <a:p>
              <a:r>
                <a:rPr altLang="en-US" lang="zh-CN" smtClean="0" sz="1400">
                  <a:solidFill>
                    <a:schemeClr val="tx1">
                      <a:lumMod val="95000"/>
                      <a:lumOff val="5000"/>
                    </a:schemeClr>
                  </a:solidFill>
                </a:rPr>
                <a:t>工作一</a:t>
              </a:r>
            </a:p>
          </p:txBody>
        </p:sp>
        <p:sp>
          <p:nvSpPr>
            <p:cNvPr id="82" name="矩形 81"/>
            <p:cNvSpPr/>
            <p:nvPr/>
          </p:nvSpPr>
          <p:spPr>
            <a:xfrm>
              <a:off x="2987824" y="4077220"/>
              <a:ext cx="716280" cy="304800"/>
            </a:xfrm>
            <a:prstGeom prst="rect">
              <a:avLst/>
            </a:prstGeom>
          </p:spPr>
          <p:txBody>
            <a:bodyPr wrap="none">
              <a:spAutoFit/>
            </a:bodyPr>
            <a:lstStyle/>
            <a:p>
              <a:r>
                <a:rPr altLang="en-US" lang="zh-CN" smtClean="0" sz="1400">
                  <a:solidFill>
                    <a:schemeClr val="tx1">
                      <a:lumMod val="95000"/>
                      <a:lumOff val="5000"/>
                    </a:schemeClr>
                  </a:solidFill>
                </a:rPr>
                <a:t>工作二</a:t>
              </a:r>
            </a:p>
          </p:txBody>
        </p:sp>
        <p:sp>
          <p:nvSpPr>
            <p:cNvPr id="83" name="矩形 82"/>
            <p:cNvSpPr/>
            <p:nvPr/>
          </p:nvSpPr>
          <p:spPr>
            <a:xfrm>
              <a:off x="5436096" y="4077220"/>
              <a:ext cx="716280" cy="304800"/>
            </a:xfrm>
            <a:prstGeom prst="rect">
              <a:avLst/>
            </a:prstGeom>
          </p:spPr>
          <p:txBody>
            <a:bodyPr wrap="none">
              <a:spAutoFit/>
            </a:bodyPr>
            <a:lstStyle/>
            <a:p>
              <a:r>
                <a:rPr altLang="en-US" lang="zh-CN" smtClean="0" sz="1400">
                  <a:solidFill>
                    <a:schemeClr val="tx1">
                      <a:lumMod val="95000"/>
                      <a:lumOff val="5000"/>
                    </a:schemeClr>
                  </a:solidFill>
                </a:rPr>
                <a:t>工作四</a:t>
              </a:r>
            </a:p>
          </p:txBody>
        </p:sp>
        <p:sp>
          <p:nvSpPr>
            <p:cNvPr id="84" name="矩形 83"/>
            <p:cNvSpPr/>
            <p:nvPr/>
          </p:nvSpPr>
          <p:spPr>
            <a:xfrm>
              <a:off x="4211960" y="4077220"/>
              <a:ext cx="716280" cy="304800"/>
            </a:xfrm>
            <a:prstGeom prst="rect">
              <a:avLst/>
            </a:prstGeom>
          </p:spPr>
          <p:txBody>
            <a:bodyPr wrap="none">
              <a:spAutoFit/>
            </a:bodyPr>
            <a:lstStyle/>
            <a:p>
              <a:r>
                <a:rPr altLang="en-US" lang="zh-CN" smtClean="0" sz="1400">
                  <a:solidFill>
                    <a:schemeClr val="tx1">
                      <a:lumMod val="95000"/>
                      <a:lumOff val="5000"/>
                    </a:schemeClr>
                  </a:solidFill>
                </a:rPr>
                <a:t>工作三</a:t>
              </a:r>
            </a:p>
          </p:txBody>
        </p:sp>
      </p:grpSp>
      <p:sp>
        <p:nvSpPr>
          <p:cNvPr id="85" name="矩形 84"/>
          <p:cNvSpPr/>
          <p:nvPr/>
        </p:nvSpPr>
        <p:spPr>
          <a:xfrm>
            <a:off x="1259632" y="2799092"/>
            <a:ext cx="288032" cy="11440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86" name="矩形 85"/>
          <p:cNvSpPr/>
          <p:nvPr/>
        </p:nvSpPr>
        <p:spPr>
          <a:xfrm>
            <a:off x="1656861" y="2296859"/>
            <a:ext cx="288032" cy="1646311"/>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87" name="矩形 86"/>
          <p:cNvSpPr/>
          <p:nvPr/>
        </p:nvSpPr>
        <p:spPr>
          <a:xfrm>
            <a:off x="2567111" y="2174054"/>
            <a:ext cx="288032" cy="17635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88" name="矩形 87"/>
          <p:cNvSpPr/>
          <p:nvPr/>
        </p:nvSpPr>
        <p:spPr>
          <a:xfrm>
            <a:off x="2964340" y="1623735"/>
            <a:ext cx="288032" cy="2313844"/>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89" name="矩形 88"/>
          <p:cNvSpPr/>
          <p:nvPr/>
        </p:nvSpPr>
        <p:spPr>
          <a:xfrm>
            <a:off x="3791612" y="2712043"/>
            <a:ext cx="288032" cy="12255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90" name="矩形 89"/>
          <p:cNvSpPr/>
          <p:nvPr/>
        </p:nvSpPr>
        <p:spPr>
          <a:xfrm>
            <a:off x="4188841" y="2174053"/>
            <a:ext cx="288032" cy="1763525"/>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91" name="矩形 90"/>
          <p:cNvSpPr/>
          <p:nvPr/>
        </p:nvSpPr>
        <p:spPr>
          <a:xfrm>
            <a:off x="5023578" y="2447100"/>
            <a:ext cx="288032" cy="14904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92" name="矩形 91"/>
          <p:cNvSpPr/>
          <p:nvPr/>
        </p:nvSpPr>
        <p:spPr>
          <a:xfrm>
            <a:off x="5420807" y="1792804"/>
            <a:ext cx="288032" cy="214477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93" name="TextBox 92"/>
          <p:cNvSpPr txBox="1"/>
          <p:nvPr/>
        </p:nvSpPr>
        <p:spPr>
          <a:xfrm>
            <a:off x="1511176" y="1989082"/>
            <a:ext cx="538480" cy="304800"/>
          </a:xfrm>
          <a:prstGeom prst="rect">
            <a:avLst/>
          </a:prstGeom>
          <a:noFill/>
        </p:spPr>
        <p:txBody>
          <a:bodyPr rtlCol="0" wrap="none">
            <a:spAutoFit/>
          </a:bodyPr>
          <a:lstStyle/>
          <a:p>
            <a:r>
              <a:rPr altLang="zh-CN" lang="en-US" smtClean="0" sz="1400">
                <a:solidFill>
                  <a:schemeClr val="tx1">
                    <a:lumMod val="95000"/>
                    <a:lumOff val="5000"/>
                  </a:schemeClr>
                </a:solidFill>
              </a:rPr>
              <a:t>57%</a:t>
            </a:r>
          </a:p>
        </p:txBody>
      </p:sp>
      <p:sp>
        <p:nvSpPr>
          <p:cNvPr id="94" name="TextBox 93"/>
          <p:cNvSpPr txBox="1"/>
          <p:nvPr/>
        </p:nvSpPr>
        <p:spPr>
          <a:xfrm>
            <a:off x="2836486" y="1315958"/>
            <a:ext cx="538480" cy="304800"/>
          </a:xfrm>
          <a:prstGeom prst="rect">
            <a:avLst/>
          </a:prstGeom>
          <a:noFill/>
        </p:spPr>
        <p:txBody>
          <a:bodyPr rtlCol="0" wrap="none">
            <a:spAutoFit/>
          </a:bodyPr>
          <a:lstStyle/>
          <a:p>
            <a:r>
              <a:rPr altLang="zh-CN" lang="en-US" smtClean="0" sz="1400">
                <a:solidFill>
                  <a:schemeClr val="tx1">
                    <a:lumMod val="95000"/>
                    <a:lumOff val="5000"/>
                  </a:schemeClr>
                </a:solidFill>
              </a:rPr>
              <a:t>81%</a:t>
            </a:r>
          </a:p>
        </p:txBody>
      </p:sp>
      <p:sp>
        <p:nvSpPr>
          <p:cNvPr id="95" name="TextBox 94"/>
          <p:cNvSpPr txBox="1"/>
          <p:nvPr/>
        </p:nvSpPr>
        <p:spPr>
          <a:xfrm>
            <a:off x="4057450" y="1854939"/>
            <a:ext cx="538480" cy="304800"/>
          </a:xfrm>
          <a:prstGeom prst="rect">
            <a:avLst/>
          </a:prstGeom>
          <a:noFill/>
        </p:spPr>
        <p:txBody>
          <a:bodyPr rtlCol="0" wrap="none">
            <a:spAutoFit/>
          </a:bodyPr>
          <a:lstStyle/>
          <a:p>
            <a:r>
              <a:rPr altLang="zh-CN" lang="en-US" smtClean="0" sz="1400">
                <a:solidFill>
                  <a:schemeClr val="tx1">
                    <a:lumMod val="95000"/>
                    <a:lumOff val="5000"/>
                  </a:schemeClr>
                </a:solidFill>
              </a:rPr>
              <a:t>59%</a:t>
            </a:r>
          </a:p>
        </p:txBody>
      </p:sp>
      <p:sp>
        <p:nvSpPr>
          <p:cNvPr id="96" name="TextBox 95"/>
          <p:cNvSpPr txBox="1"/>
          <p:nvPr/>
        </p:nvSpPr>
        <p:spPr>
          <a:xfrm>
            <a:off x="5292953" y="1432764"/>
            <a:ext cx="538480" cy="304800"/>
          </a:xfrm>
          <a:prstGeom prst="rect">
            <a:avLst/>
          </a:prstGeom>
          <a:noFill/>
        </p:spPr>
        <p:txBody>
          <a:bodyPr rtlCol="0" wrap="none">
            <a:spAutoFit/>
          </a:bodyPr>
          <a:lstStyle/>
          <a:p>
            <a:r>
              <a:rPr altLang="zh-CN" lang="en-US" smtClean="0" sz="1400">
                <a:solidFill>
                  <a:schemeClr val="tx1">
                    <a:lumMod val="95000"/>
                    <a:lumOff val="5000"/>
                  </a:schemeClr>
                </a:solidFill>
              </a:rPr>
              <a:t>72%</a:t>
            </a:r>
          </a:p>
        </p:txBody>
      </p:sp>
      <p:sp>
        <p:nvSpPr>
          <p:cNvPr id="97" name="矩形 96"/>
          <p:cNvSpPr/>
          <p:nvPr/>
        </p:nvSpPr>
        <p:spPr>
          <a:xfrm>
            <a:off x="1008016" y="4530556"/>
            <a:ext cx="288032" cy="1925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98" name="矩形 97"/>
          <p:cNvSpPr/>
          <p:nvPr/>
        </p:nvSpPr>
        <p:spPr>
          <a:xfrm>
            <a:off x="2423095" y="4530554"/>
            <a:ext cx="288032" cy="192507"/>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99" name="矩形 98"/>
          <p:cNvSpPr/>
          <p:nvPr/>
        </p:nvSpPr>
        <p:spPr>
          <a:xfrm>
            <a:off x="1331640" y="4472920"/>
            <a:ext cx="716280" cy="304800"/>
          </a:xfrm>
          <a:prstGeom prst="rect">
            <a:avLst/>
          </a:prstGeom>
        </p:spPr>
        <p:txBody>
          <a:bodyPr wrap="none">
            <a:spAutoFit/>
          </a:bodyPr>
          <a:lstStyle/>
          <a:p>
            <a:r>
              <a:rPr altLang="en-US" lang="zh-CN" smtClean="0" sz="1400">
                <a:solidFill>
                  <a:schemeClr val="tx1">
                    <a:lumMod val="95000"/>
                    <a:lumOff val="5000"/>
                  </a:schemeClr>
                </a:solidFill>
              </a:rPr>
              <a:t>计划数</a:t>
            </a:r>
          </a:p>
        </p:txBody>
      </p:sp>
      <p:sp>
        <p:nvSpPr>
          <p:cNvPr id="100" name="矩形 99"/>
          <p:cNvSpPr/>
          <p:nvPr/>
        </p:nvSpPr>
        <p:spPr>
          <a:xfrm>
            <a:off x="2809368" y="4472922"/>
            <a:ext cx="716280" cy="304800"/>
          </a:xfrm>
          <a:prstGeom prst="rect">
            <a:avLst/>
          </a:prstGeom>
        </p:spPr>
        <p:txBody>
          <a:bodyPr wrap="none">
            <a:spAutoFit/>
          </a:bodyPr>
          <a:lstStyle/>
          <a:p>
            <a:r>
              <a:rPr altLang="en-US" lang="zh-CN" smtClean="0" sz="1400">
                <a:solidFill>
                  <a:schemeClr val="tx1">
                    <a:lumMod val="95000"/>
                    <a:lumOff val="5000"/>
                  </a:schemeClr>
                </a:solidFill>
              </a:rPr>
              <a:t>实际数</a:t>
            </a:r>
          </a:p>
        </p:txBody>
      </p:sp>
      <p:sp>
        <p:nvSpPr>
          <p:cNvPr id="35"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上一年度工作总结</a:t>
            </a:r>
          </a:p>
        </p:txBody>
      </p:sp>
      <p:sp>
        <p:nvSpPr>
          <p:cNvPr id="39"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0"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1+#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500" fill="hold" id="11"/>
                                        <p:tgtEl>
                                          <p:spTgt spid="40"/>
                                        </p:tgtEl>
                                        <p:attrNameLst>
                                          <p:attrName>ppt_x</p:attrName>
                                        </p:attrNameLst>
                                      </p:cBhvr>
                                      <p:tavLst>
                                        <p:tav tm="0">
                                          <p:val>
                                            <p:strVal val="0-#ppt_w/2"/>
                                          </p:val>
                                        </p:tav>
                                        <p:tav tm="100000">
                                          <p:val>
                                            <p:strVal val="#ppt_x"/>
                                          </p:val>
                                        </p:tav>
                                      </p:tavLst>
                                    </p:anim>
                                    <p:anim calcmode="lin" valueType="num">
                                      <p:cBhvr additive="base">
                                        <p:cTn dur="500" fill="hold" id="12"/>
                                        <p:tgtEl>
                                          <p:spTgt spid="4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35"/>
                                        </p:tgtEl>
                                        <p:attrNameLst>
                                          <p:attrName>style.visibility</p:attrName>
                                        </p:attrNameLst>
                                      </p:cBhvr>
                                      <p:to>
                                        <p:strVal val="visible"/>
                                      </p:to>
                                    </p:set>
                                    <p:animEffect filter="fade" transition="in">
                                      <p:cBhvr>
                                        <p:cTn dur="1000" id="16"/>
                                        <p:tgtEl>
                                          <p:spTgt spid="35"/>
                                        </p:tgtEl>
                                      </p:cBhvr>
                                    </p:animEffect>
                                    <p:anim calcmode="lin" valueType="num">
                                      <p:cBhvr>
                                        <p:cTn dur="1000" fill="hold" id="17"/>
                                        <p:tgtEl>
                                          <p:spTgt spid="35"/>
                                        </p:tgtEl>
                                        <p:attrNameLst>
                                          <p:attrName>ppt_x</p:attrName>
                                        </p:attrNameLst>
                                      </p:cBhvr>
                                      <p:tavLst>
                                        <p:tav tm="0">
                                          <p:val>
                                            <p:strVal val="#ppt_x"/>
                                          </p:val>
                                        </p:tav>
                                        <p:tav tm="100000">
                                          <p:val>
                                            <p:strVal val="#ppt_x"/>
                                          </p:val>
                                        </p:tav>
                                      </p:tavLst>
                                    </p:anim>
                                    <p:anim calcmode="lin" valueType="num">
                                      <p:cBhvr>
                                        <p:cTn dur="1000" fill="hold" id="18"/>
                                        <p:tgtEl>
                                          <p:spTgt spid="35"/>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12">
                                  <p:stCondLst>
                                    <p:cond delay="0"/>
                                  </p:stCondLst>
                                  <p:childTnLst>
                                    <p:set>
                                      <p:cBhvr>
                                        <p:cTn dur="1" fill="hold" id="21">
                                          <p:stCondLst>
                                            <p:cond delay="0"/>
                                          </p:stCondLst>
                                        </p:cTn>
                                        <p:tgtEl>
                                          <p:spTgt spid="75"/>
                                        </p:tgtEl>
                                        <p:attrNameLst>
                                          <p:attrName>style.visibility</p:attrName>
                                        </p:attrNameLst>
                                      </p:cBhvr>
                                      <p:to>
                                        <p:strVal val="visible"/>
                                      </p:to>
                                    </p:set>
                                    <p:anim calcmode="lin" valueType="num">
                                      <p:cBhvr additive="base">
                                        <p:cTn dur="500" fill="hold" id="22"/>
                                        <p:tgtEl>
                                          <p:spTgt spid="75"/>
                                        </p:tgtEl>
                                        <p:attrNameLst>
                                          <p:attrName>ppt_x</p:attrName>
                                        </p:attrNameLst>
                                      </p:cBhvr>
                                      <p:tavLst>
                                        <p:tav tm="0">
                                          <p:val>
                                            <p:strVal val="0-#ppt_w/2"/>
                                          </p:val>
                                        </p:tav>
                                        <p:tav tm="100000">
                                          <p:val>
                                            <p:strVal val="#ppt_x"/>
                                          </p:val>
                                        </p:tav>
                                      </p:tavLst>
                                    </p:anim>
                                    <p:anim calcmode="lin" valueType="num">
                                      <p:cBhvr additive="base">
                                        <p:cTn dur="500" fill="hold" id="23"/>
                                        <p:tgtEl>
                                          <p:spTgt spid="75"/>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12">
                                  <p:stCondLst>
                                    <p:cond delay="0"/>
                                  </p:stCondLst>
                                  <p:childTnLst>
                                    <p:set>
                                      <p:cBhvr>
                                        <p:cTn dur="1" fill="hold" id="25">
                                          <p:stCondLst>
                                            <p:cond delay="0"/>
                                          </p:stCondLst>
                                        </p:cTn>
                                        <p:tgtEl>
                                          <p:spTgt spid="76"/>
                                        </p:tgtEl>
                                        <p:attrNameLst>
                                          <p:attrName>style.visibility</p:attrName>
                                        </p:attrNameLst>
                                      </p:cBhvr>
                                      <p:to>
                                        <p:strVal val="visible"/>
                                      </p:to>
                                    </p:set>
                                    <p:anim calcmode="lin" valueType="num">
                                      <p:cBhvr additive="base">
                                        <p:cTn dur="500" fill="hold" id="26"/>
                                        <p:tgtEl>
                                          <p:spTgt spid="76"/>
                                        </p:tgtEl>
                                        <p:attrNameLst>
                                          <p:attrName>ppt_x</p:attrName>
                                        </p:attrNameLst>
                                      </p:cBhvr>
                                      <p:tavLst>
                                        <p:tav tm="0">
                                          <p:val>
                                            <p:strVal val="0-#ppt_w/2"/>
                                          </p:val>
                                        </p:tav>
                                        <p:tav tm="100000">
                                          <p:val>
                                            <p:strVal val="#ppt_x"/>
                                          </p:val>
                                        </p:tav>
                                      </p:tavLst>
                                    </p:anim>
                                    <p:anim calcmode="lin" valueType="num">
                                      <p:cBhvr additive="base">
                                        <p:cTn dur="500" fill="hold" id="27"/>
                                        <p:tgtEl>
                                          <p:spTgt spid="76"/>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000"/>
                            </p:stCondLst>
                            <p:childTnLst>
                              <p:par>
                                <p:cTn fill="hold" id="29" nodeType="afterEffect" presetClass="entr" presetID="22" presetSubtype="4">
                                  <p:stCondLst>
                                    <p:cond delay="0"/>
                                  </p:stCondLst>
                                  <p:childTnLst>
                                    <p:set>
                                      <p:cBhvr>
                                        <p:cTn dur="1" fill="hold" id="30">
                                          <p:stCondLst>
                                            <p:cond delay="0"/>
                                          </p:stCondLst>
                                        </p:cTn>
                                        <p:tgtEl>
                                          <p:spTgt spid="78"/>
                                        </p:tgtEl>
                                        <p:attrNameLst>
                                          <p:attrName>style.visibility</p:attrName>
                                        </p:attrNameLst>
                                      </p:cBhvr>
                                      <p:to>
                                        <p:strVal val="visible"/>
                                      </p:to>
                                    </p:set>
                                    <p:animEffect filter="wipe(down)" transition="in">
                                      <p:cBhvr>
                                        <p:cTn dur="500" id="31"/>
                                        <p:tgtEl>
                                          <p:spTgt spid="78"/>
                                        </p:tgtEl>
                                      </p:cBhvr>
                                    </p:animEffect>
                                  </p:childTnLst>
                                </p:cTn>
                              </p:par>
                              <p:par>
                                <p:cTn fill="hold" id="32" nodeType="withEffect" presetClass="entr" presetID="22" presetSubtype="8">
                                  <p:stCondLst>
                                    <p:cond delay="0"/>
                                  </p:stCondLst>
                                  <p:childTnLst>
                                    <p:set>
                                      <p:cBhvr>
                                        <p:cTn dur="1" fill="hold" id="33">
                                          <p:stCondLst>
                                            <p:cond delay="0"/>
                                          </p:stCondLst>
                                        </p:cTn>
                                        <p:tgtEl>
                                          <p:spTgt spid="77"/>
                                        </p:tgtEl>
                                        <p:attrNameLst>
                                          <p:attrName>style.visibility</p:attrName>
                                        </p:attrNameLst>
                                      </p:cBhvr>
                                      <p:to>
                                        <p:strVal val="visible"/>
                                      </p:to>
                                    </p:set>
                                    <p:animEffect filter="wipe(left)" transition="in">
                                      <p:cBhvr>
                                        <p:cTn dur="500" id="34"/>
                                        <p:tgtEl>
                                          <p:spTgt spid="77"/>
                                        </p:tgtEl>
                                      </p:cBhvr>
                                    </p:animEffect>
                                  </p:childTnLst>
                                </p:cTn>
                              </p:par>
                            </p:childTnLst>
                          </p:cTn>
                        </p:par>
                        <p:par>
                          <p:cTn fill="hold" id="35" nodeType="afterGroup">
                            <p:stCondLst>
                              <p:cond delay="2500"/>
                            </p:stCondLst>
                            <p:childTnLst>
                              <p:par>
                                <p:cTn fill="hold" id="36" nodeType="afterEffect" presetClass="entr" presetID="10" presetSubtype="0">
                                  <p:stCondLst>
                                    <p:cond delay="0"/>
                                  </p:stCondLst>
                                  <p:childTnLst>
                                    <p:set>
                                      <p:cBhvr>
                                        <p:cTn dur="1" fill="hold" id="37">
                                          <p:stCondLst>
                                            <p:cond delay="0"/>
                                          </p:stCondLst>
                                        </p:cTn>
                                        <p:tgtEl>
                                          <p:spTgt spid="80"/>
                                        </p:tgtEl>
                                        <p:attrNameLst>
                                          <p:attrName>style.visibility</p:attrName>
                                        </p:attrNameLst>
                                      </p:cBhvr>
                                      <p:to>
                                        <p:strVal val="visible"/>
                                      </p:to>
                                    </p:set>
                                    <p:animEffect filter="fade" transition="in">
                                      <p:cBhvr>
                                        <p:cTn dur="500" id="38"/>
                                        <p:tgtEl>
                                          <p:spTgt spid="80"/>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79"/>
                                        </p:tgtEl>
                                        <p:attrNameLst>
                                          <p:attrName>style.visibility</p:attrName>
                                        </p:attrNameLst>
                                      </p:cBhvr>
                                      <p:to>
                                        <p:strVal val="visible"/>
                                      </p:to>
                                    </p:set>
                                    <p:animEffect filter="fade" transition="in">
                                      <p:cBhvr>
                                        <p:cTn dur="500" id="41"/>
                                        <p:tgtEl>
                                          <p:spTgt spid="79"/>
                                        </p:tgtEl>
                                      </p:cBhvr>
                                    </p:animEffect>
                                  </p:childTnLst>
                                </p:cTn>
                              </p:par>
                              <p:par>
                                <p:cTn fill="hold" id="42" nodeType="withEffect" presetClass="entr" presetID="22" presetSubtype="8">
                                  <p:stCondLst>
                                    <p:cond delay="250"/>
                                  </p:stCondLst>
                                  <p:childTnLst>
                                    <p:set>
                                      <p:cBhvr>
                                        <p:cTn dur="1" fill="hold" id="43">
                                          <p:stCondLst>
                                            <p:cond delay="0"/>
                                          </p:stCondLst>
                                        </p:cTn>
                                        <p:tgtEl>
                                          <p:spTgt spid="71"/>
                                        </p:tgtEl>
                                        <p:attrNameLst>
                                          <p:attrName>style.visibility</p:attrName>
                                        </p:attrNameLst>
                                      </p:cBhvr>
                                      <p:to>
                                        <p:strVal val="visible"/>
                                      </p:to>
                                    </p:set>
                                    <p:animEffect filter="wipe(left)" transition="in">
                                      <p:cBhvr>
                                        <p:cTn dur="500" id="44"/>
                                        <p:tgtEl>
                                          <p:spTgt spid="71"/>
                                        </p:tgtEl>
                                      </p:cBhvr>
                                    </p:animEffect>
                                  </p:childTnLst>
                                </p:cTn>
                              </p:par>
                              <p:par>
                                <p:cTn fill="hold" id="45" nodeType="withEffect" presetClass="entr" presetID="22" presetSubtype="8">
                                  <p:stCondLst>
                                    <p:cond delay="250"/>
                                  </p:stCondLst>
                                  <p:childTnLst>
                                    <p:set>
                                      <p:cBhvr>
                                        <p:cTn dur="1" fill="hold" id="46">
                                          <p:stCondLst>
                                            <p:cond delay="0"/>
                                          </p:stCondLst>
                                        </p:cTn>
                                        <p:tgtEl>
                                          <p:spTgt spid="72"/>
                                        </p:tgtEl>
                                        <p:attrNameLst>
                                          <p:attrName>style.visibility</p:attrName>
                                        </p:attrNameLst>
                                      </p:cBhvr>
                                      <p:to>
                                        <p:strVal val="visible"/>
                                      </p:to>
                                    </p:set>
                                    <p:animEffect filter="wipe(left)" transition="in">
                                      <p:cBhvr>
                                        <p:cTn dur="500" id="47"/>
                                        <p:tgtEl>
                                          <p:spTgt spid="72"/>
                                        </p:tgtEl>
                                      </p:cBhvr>
                                    </p:animEffect>
                                  </p:childTnLst>
                                </p:cTn>
                              </p:par>
                              <p:par>
                                <p:cTn fill="hold" id="48" nodeType="withEffect" presetClass="entr" presetID="22" presetSubtype="8">
                                  <p:stCondLst>
                                    <p:cond delay="250"/>
                                  </p:stCondLst>
                                  <p:childTnLst>
                                    <p:set>
                                      <p:cBhvr>
                                        <p:cTn dur="1" fill="hold" id="49">
                                          <p:stCondLst>
                                            <p:cond delay="0"/>
                                          </p:stCondLst>
                                        </p:cTn>
                                        <p:tgtEl>
                                          <p:spTgt spid="73"/>
                                        </p:tgtEl>
                                        <p:attrNameLst>
                                          <p:attrName>style.visibility</p:attrName>
                                        </p:attrNameLst>
                                      </p:cBhvr>
                                      <p:to>
                                        <p:strVal val="visible"/>
                                      </p:to>
                                    </p:set>
                                    <p:animEffect filter="wipe(left)" transition="in">
                                      <p:cBhvr>
                                        <p:cTn dur="500" id="50"/>
                                        <p:tgtEl>
                                          <p:spTgt spid="73"/>
                                        </p:tgtEl>
                                      </p:cBhvr>
                                    </p:animEffect>
                                  </p:childTnLst>
                                </p:cTn>
                              </p:par>
                              <p:par>
                                <p:cTn fill="hold" id="51" nodeType="withEffect" presetClass="entr" presetID="22" presetSubtype="8">
                                  <p:stCondLst>
                                    <p:cond delay="250"/>
                                  </p:stCondLst>
                                  <p:childTnLst>
                                    <p:set>
                                      <p:cBhvr>
                                        <p:cTn dur="1" fill="hold" id="52">
                                          <p:stCondLst>
                                            <p:cond delay="0"/>
                                          </p:stCondLst>
                                        </p:cTn>
                                        <p:tgtEl>
                                          <p:spTgt spid="74"/>
                                        </p:tgtEl>
                                        <p:attrNameLst>
                                          <p:attrName>style.visibility</p:attrName>
                                        </p:attrNameLst>
                                      </p:cBhvr>
                                      <p:to>
                                        <p:strVal val="visible"/>
                                      </p:to>
                                    </p:set>
                                    <p:animEffect filter="wipe(left)" transition="in">
                                      <p:cBhvr>
                                        <p:cTn dur="500" id="53"/>
                                        <p:tgtEl>
                                          <p:spTgt spid="74"/>
                                        </p:tgtEl>
                                      </p:cBhvr>
                                    </p:animEffect>
                                  </p:childTnLst>
                                </p:cTn>
                              </p:par>
                            </p:childTnLst>
                          </p:cTn>
                        </p:par>
                        <p:par>
                          <p:cTn fill="hold" id="54" nodeType="afterGroup">
                            <p:stCondLst>
                              <p:cond delay="3250"/>
                            </p:stCondLst>
                            <p:childTnLst>
                              <p:par>
                                <p:cTn fill="hold" grpId="0" id="55" nodeType="afterEffect" presetClass="entr" presetID="22" presetSubtype="4">
                                  <p:stCondLst>
                                    <p:cond delay="0"/>
                                  </p:stCondLst>
                                  <p:childTnLst>
                                    <p:set>
                                      <p:cBhvr>
                                        <p:cTn dur="1" fill="hold" id="56">
                                          <p:stCondLst>
                                            <p:cond delay="0"/>
                                          </p:stCondLst>
                                        </p:cTn>
                                        <p:tgtEl>
                                          <p:spTgt spid="85"/>
                                        </p:tgtEl>
                                        <p:attrNameLst>
                                          <p:attrName>style.visibility</p:attrName>
                                        </p:attrNameLst>
                                      </p:cBhvr>
                                      <p:to>
                                        <p:strVal val="visible"/>
                                      </p:to>
                                    </p:set>
                                    <p:animEffect filter="wipe(down)" transition="in">
                                      <p:cBhvr>
                                        <p:cTn dur="500" id="57"/>
                                        <p:tgtEl>
                                          <p:spTgt spid="85"/>
                                        </p:tgtEl>
                                      </p:cBhvr>
                                    </p:animEffect>
                                  </p:childTnLst>
                                </p:cTn>
                              </p:par>
                              <p:par>
                                <p:cTn fill="hold" grpId="0" id="58" nodeType="withEffect" presetClass="entr" presetID="22" presetSubtype="4">
                                  <p:stCondLst>
                                    <p:cond delay="0"/>
                                  </p:stCondLst>
                                  <p:childTnLst>
                                    <p:set>
                                      <p:cBhvr>
                                        <p:cTn dur="1" fill="hold" id="59">
                                          <p:stCondLst>
                                            <p:cond delay="0"/>
                                          </p:stCondLst>
                                        </p:cTn>
                                        <p:tgtEl>
                                          <p:spTgt spid="86"/>
                                        </p:tgtEl>
                                        <p:attrNameLst>
                                          <p:attrName>style.visibility</p:attrName>
                                        </p:attrNameLst>
                                      </p:cBhvr>
                                      <p:to>
                                        <p:strVal val="visible"/>
                                      </p:to>
                                    </p:set>
                                    <p:animEffect filter="wipe(down)" transition="in">
                                      <p:cBhvr>
                                        <p:cTn dur="500" id="60"/>
                                        <p:tgtEl>
                                          <p:spTgt spid="86"/>
                                        </p:tgtEl>
                                      </p:cBhvr>
                                    </p:animEffect>
                                  </p:childTnLst>
                                </p:cTn>
                              </p:par>
                              <p:par>
                                <p:cTn fill="hold" grpId="0" id="61" nodeType="withEffect" presetClass="entr" presetID="22" presetSubtype="4">
                                  <p:stCondLst>
                                    <p:cond delay="0"/>
                                  </p:stCondLst>
                                  <p:childTnLst>
                                    <p:set>
                                      <p:cBhvr>
                                        <p:cTn dur="1" fill="hold" id="62">
                                          <p:stCondLst>
                                            <p:cond delay="0"/>
                                          </p:stCondLst>
                                        </p:cTn>
                                        <p:tgtEl>
                                          <p:spTgt spid="87"/>
                                        </p:tgtEl>
                                        <p:attrNameLst>
                                          <p:attrName>style.visibility</p:attrName>
                                        </p:attrNameLst>
                                      </p:cBhvr>
                                      <p:to>
                                        <p:strVal val="visible"/>
                                      </p:to>
                                    </p:set>
                                    <p:animEffect filter="wipe(down)" transition="in">
                                      <p:cBhvr>
                                        <p:cTn dur="500" id="63"/>
                                        <p:tgtEl>
                                          <p:spTgt spid="87"/>
                                        </p:tgtEl>
                                      </p:cBhvr>
                                    </p:animEffect>
                                  </p:childTnLst>
                                </p:cTn>
                              </p:par>
                              <p:par>
                                <p:cTn fill="hold" grpId="0" id="64" nodeType="withEffect" presetClass="entr" presetID="22" presetSubtype="4">
                                  <p:stCondLst>
                                    <p:cond delay="0"/>
                                  </p:stCondLst>
                                  <p:childTnLst>
                                    <p:set>
                                      <p:cBhvr>
                                        <p:cTn dur="1" fill="hold" id="65">
                                          <p:stCondLst>
                                            <p:cond delay="0"/>
                                          </p:stCondLst>
                                        </p:cTn>
                                        <p:tgtEl>
                                          <p:spTgt spid="88"/>
                                        </p:tgtEl>
                                        <p:attrNameLst>
                                          <p:attrName>style.visibility</p:attrName>
                                        </p:attrNameLst>
                                      </p:cBhvr>
                                      <p:to>
                                        <p:strVal val="visible"/>
                                      </p:to>
                                    </p:set>
                                    <p:animEffect filter="wipe(down)" transition="in">
                                      <p:cBhvr>
                                        <p:cTn dur="500" id="66"/>
                                        <p:tgtEl>
                                          <p:spTgt spid="88"/>
                                        </p:tgtEl>
                                      </p:cBhvr>
                                    </p:animEffect>
                                  </p:childTnLst>
                                </p:cTn>
                              </p:par>
                              <p:par>
                                <p:cTn fill="hold" grpId="0" id="67" nodeType="withEffect" presetClass="entr" presetID="22" presetSubtype="4">
                                  <p:stCondLst>
                                    <p:cond delay="0"/>
                                  </p:stCondLst>
                                  <p:childTnLst>
                                    <p:set>
                                      <p:cBhvr>
                                        <p:cTn dur="1" fill="hold" id="68">
                                          <p:stCondLst>
                                            <p:cond delay="0"/>
                                          </p:stCondLst>
                                        </p:cTn>
                                        <p:tgtEl>
                                          <p:spTgt spid="89"/>
                                        </p:tgtEl>
                                        <p:attrNameLst>
                                          <p:attrName>style.visibility</p:attrName>
                                        </p:attrNameLst>
                                      </p:cBhvr>
                                      <p:to>
                                        <p:strVal val="visible"/>
                                      </p:to>
                                    </p:set>
                                    <p:animEffect filter="wipe(down)" transition="in">
                                      <p:cBhvr>
                                        <p:cTn dur="500" id="69"/>
                                        <p:tgtEl>
                                          <p:spTgt spid="89"/>
                                        </p:tgtEl>
                                      </p:cBhvr>
                                    </p:animEffect>
                                  </p:childTnLst>
                                </p:cTn>
                              </p:par>
                              <p:par>
                                <p:cTn fill="hold" grpId="0" id="70" nodeType="withEffect" presetClass="entr" presetID="22" presetSubtype="4">
                                  <p:stCondLst>
                                    <p:cond delay="0"/>
                                  </p:stCondLst>
                                  <p:childTnLst>
                                    <p:set>
                                      <p:cBhvr>
                                        <p:cTn dur="1" fill="hold" id="71">
                                          <p:stCondLst>
                                            <p:cond delay="0"/>
                                          </p:stCondLst>
                                        </p:cTn>
                                        <p:tgtEl>
                                          <p:spTgt spid="90"/>
                                        </p:tgtEl>
                                        <p:attrNameLst>
                                          <p:attrName>style.visibility</p:attrName>
                                        </p:attrNameLst>
                                      </p:cBhvr>
                                      <p:to>
                                        <p:strVal val="visible"/>
                                      </p:to>
                                    </p:set>
                                    <p:animEffect filter="wipe(down)" transition="in">
                                      <p:cBhvr>
                                        <p:cTn dur="500" id="72"/>
                                        <p:tgtEl>
                                          <p:spTgt spid="90"/>
                                        </p:tgtEl>
                                      </p:cBhvr>
                                    </p:animEffect>
                                  </p:childTnLst>
                                </p:cTn>
                              </p:par>
                              <p:par>
                                <p:cTn fill="hold" grpId="0" id="73" nodeType="withEffect" presetClass="entr" presetID="22" presetSubtype="4">
                                  <p:stCondLst>
                                    <p:cond delay="0"/>
                                  </p:stCondLst>
                                  <p:childTnLst>
                                    <p:set>
                                      <p:cBhvr>
                                        <p:cTn dur="1" fill="hold" id="74">
                                          <p:stCondLst>
                                            <p:cond delay="0"/>
                                          </p:stCondLst>
                                        </p:cTn>
                                        <p:tgtEl>
                                          <p:spTgt spid="91"/>
                                        </p:tgtEl>
                                        <p:attrNameLst>
                                          <p:attrName>style.visibility</p:attrName>
                                        </p:attrNameLst>
                                      </p:cBhvr>
                                      <p:to>
                                        <p:strVal val="visible"/>
                                      </p:to>
                                    </p:set>
                                    <p:animEffect filter="wipe(down)" transition="in">
                                      <p:cBhvr>
                                        <p:cTn dur="500" id="75"/>
                                        <p:tgtEl>
                                          <p:spTgt spid="91"/>
                                        </p:tgtEl>
                                      </p:cBhvr>
                                    </p:animEffect>
                                  </p:childTnLst>
                                </p:cTn>
                              </p:par>
                              <p:par>
                                <p:cTn fill="hold" grpId="0" id="76" nodeType="withEffect" presetClass="entr" presetID="22" presetSubtype="4">
                                  <p:stCondLst>
                                    <p:cond delay="0"/>
                                  </p:stCondLst>
                                  <p:childTnLst>
                                    <p:set>
                                      <p:cBhvr>
                                        <p:cTn dur="1" fill="hold" id="77">
                                          <p:stCondLst>
                                            <p:cond delay="0"/>
                                          </p:stCondLst>
                                        </p:cTn>
                                        <p:tgtEl>
                                          <p:spTgt spid="92"/>
                                        </p:tgtEl>
                                        <p:attrNameLst>
                                          <p:attrName>style.visibility</p:attrName>
                                        </p:attrNameLst>
                                      </p:cBhvr>
                                      <p:to>
                                        <p:strVal val="visible"/>
                                      </p:to>
                                    </p:set>
                                    <p:animEffect filter="wipe(down)" transition="in">
                                      <p:cBhvr>
                                        <p:cTn dur="500" id="78"/>
                                        <p:tgtEl>
                                          <p:spTgt spid="92"/>
                                        </p:tgtEl>
                                      </p:cBhvr>
                                    </p:animEffect>
                                  </p:childTnLst>
                                </p:cTn>
                              </p:par>
                            </p:childTnLst>
                          </p:cTn>
                        </p:par>
                        <p:par>
                          <p:cTn fill="hold" id="79" nodeType="afterGroup">
                            <p:stCondLst>
                              <p:cond delay="3750"/>
                            </p:stCondLst>
                            <p:childTnLst>
                              <p:par>
                                <p:cTn fill="hold" grpId="0" id="80" nodeType="afterEffect" presetClass="entr" presetID="2" presetSubtype="9">
                                  <p:stCondLst>
                                    <p:cond delay="0"/>
                                  </p:stCondLst>
                                  <p:childTnLst>
                                    <p:set>
                                      <p:cBhvr>
                                        <p:cTn dur="1" fill="hold" id="81">
                                          <p:stCondLst>
                                            <p:cond delay="0"/>
                                          </p:stCondLst>
                                        </p:cTn>
                                        <p:tgtEl>
                                          <p:spTgt spid="93"/>
                                        </p:tgtEl>
                                        <p:attrNameLst>
                                          <p:attrName>style.visibility</p:attrName>
                                        </p:attrNameLst>
                                      </p:cBhvr>
                                      <p:to>
                                        <p:strVal val="visible"/>
                                      </p:to>
                                    </p:set>
                                    <p:anim calcmode="lin" valueType="num">
                                      <p:cBhvr additive="base">
                                        <p:cTn dur="500" fill="hold" id="82"/>
                                        <p:tgtEl>
                                          <p:spTgt spid="93"/>
                                        </p:tgtEl>
                                        <p:attrNameLst>
                                          <p:attrName>ppt_x</p:attrName>
                                        </p:attrNameLst>
                                      </p:cBhvr>
                                      <p:tavLst>
                                        <p:tav tm="0">
                                          <p:val>
                                            <p:strVal val="0-#ppt_w/2"/>
                                          </p:val>
                                        </p:tav>
                                        <p:tav tm="100000">
                                          <p:val>
                                            <p:strVal val="#ppt_x"/>
                                          </p:val>
                                        </p:tav>
                                      </p:tavLst>
                                    </p:anim>
                                    <p:anim calcmode="lin" valueType="num">
                                      <p:cBhvr additive="base">
                                        <p:cTn dur="500" fill="hold" id="83"/>
                                        <p:tgtEl>
                                          <p:spTgt spid="93"/>
                                        </p:tgtEl>
                                        <p:attrNameLst>
                                          <p:attrName>ppt_y</p:attrName>
                                        </p:attrNameLst>
                                      </p:cBhvr>
                                      <p:tavLst>
                                        <p:tav tm="0">
                                          <p:val>
                                            <p:strVal val="0-#ppt_h/2"/>
                                          </p:val>
                                        </p:tav>
                                        <p:tav tm="100000">
                                          <p:val>
                                            <p:strVal val="#ppt_y"/>
                                          </p:val>
                                        </p:tav>
                                      </p:tavLst>
                                    </p:anim>
                                  </p:childTnLst>
                                </p:cTn>
                              </p:par>
                              <p:par>
                                <p:cTn fill="hold" grpId="0" id="84" nodeType="withEffect" presetClass="entr" presetID="2" presetSubtype="9">
                                  <p:stCondLst>
                                    <p:cond delay="0"/>
                                  </p:stCondLst>
                                  <p:childTnLst>
                                    <p:set>
                                      <p:cBhvr>
                                        <p:cTn dur="1" fill="hold" id="85">
                                          <p:stCondLst>
                                            <p:cond delay="0"/>
                                          </p:stCondLst>
                                        </p:cTn>
                                        <p:tgtEl>
                                          <p:spTgt spid="94"/>
                                        </p:tgtEl>
                                        <p:attrNameLst>
                                          <p:attrName>style.visibility</p:attrName>
                                        </p:attrNameLst>
                                      </p:cBhvr>
                                      <p:to>
                                        <p:strVal val="visible"/>
                                      </p:to>
                                    </p:set>
                                    <p:anim calcmode="lin" valueType="num">
                                      <p:cBhvr additive="base">
                                        <p:cTn dur="500" fill="hold" id="86"/>
                                        <p:tgtEl>
                                          <p:spTgt spid="94"/>
                                        </p:tgtEl>
                                        <p:attrNameLst>
                                          <p:attrName>ppt_x</p:attrName>
                                        </p:attrNameLst>
                                      </p:cBhvr>
                                      <p:tavLst>
                                        <p:tav tm="0">
                                          <p:val>
                                            <p:strVal val="0-#ppt_w/2"/>
                                          </p:val>
                                        </p:tav>
                                        <p:tav tm="100000">
                                          <p:val>
                                            <p:strVal val="#ppt_x"/>
                                          </p:val>
                                        </p:tav>
                                      </p:tavLst>
                                    </p:anim>
                                    <p:anim calcmode="lin" valueType="num">
                                      <p:cBhvr additive="base">
                                        <p:cTn dur="500" fill="hold" id="87"/>
                                        <p:tgtEl>
                                          <p:spTgt spid="94"/>
                                        </p:tgtEl>
                                        <p:attrNameLst>
                                          <p:attrName>ppt_y</p:attrName>
                                        </p:attrNameLst>
                                      </p:cBhvr>
                                      <p:tavLst>
                                        <p:tav tm="0">
                                          <p:val>
                                            <p:strVal val="0-#ppt_h/2"/>
                                          </p:val>
                                        </p:tav>
                                        <p:tav tm="100000">
                                          <p:val>
                                            <p:strVal val="#ppt_y"/>
                                          </p:val>
                                        </p:tav>
                                      </p:tavLst>
                                    </p:anim>
                                  </p:childTnLst>
                                </p:cTn>
                              </p:par>
                              <p:par>
                                <p:cTn fill="hold" grpId="0" id="88" nodeType="withEffect" presetClass="entr" presetID="2" presetSubtype="9">
                                  <p:stCondLst>
                                    <p:cond delay="0"/>
                                  </p:stCondLst>
                                  <p:childTnLst>
                                    <p:set>
                                      <p:cBhvr>
                                        <p:cTn dur="1" fill="hold" id="89">
                                          <p:stCondLst>
                                            <p:cond delay="0"/>
                                          </p:stCondLst>
                                        </p:cTn>
                                        <p:tgtEl>
                                          <p:spTgt spid="95"/>
                                        </p:tgtEl>
                                        <p:attrNameLst>
                                          <p:attrName>style.visibility</p:attrName>
                                        </p:attrNameLst>
                                      </p:cBhvr>
                                      <p:to>
                                        <p:strVal val="visible"/>
                                      </p:to>
                                    </p:set>
                                    <p:anim calcmode="lin" valueType="num">
                                      <p:cBhvr additive="base">
                                        <p:cTn dur="500" fill="hold" id="90"/>
                                        <p:tgtEl>
                                          <p:spTgt spid="95"/>
                                        </p:tgtEl>
                                        <p:attrNameLst>
                                          <p:attrName>ppt_x</p:attrName>
                                        </p:attrNameLst>
                                      </p:cBhvr>
                                      <p:tavLst>
                                        <p:tav tm="0">
                                          <p:val>
                                            <p:strVal val="0-#ppt_w/2"/>
                                          </p:val>
                                        </p:tav>
                                        <p:tav tm="100000">
                                          <p:val>
                                            <p:strVal val="#ppt_x"/>
                                          </p:val>
                                        </p:tav>
                                      </p:tavLst>
                                    </p:anim>
                                    <p:anim calcmode="lin" valueType="num">
                                      <p:cBhvr additive="base">
                                        <p:cTn dur="500" fill="hold" id="91"/>
                                        <p:tgtEl>
                                          <p:spTgt spid="95"/>
                                        </p:tgtEl>
                                        <p:attrNameLst>
                                          <p:attrName>ppt_y</p:attrName>
                                        </p:attrNameLst>
                                      </p:cBhvr>
                                      <p:tavLst>
                                        <p:tav tm="0">
                                          <p:val>
                                            <p:strVal val="0-#ppt_h/2"/>
                                          </p:val>
                                        </p:tav>
                                        <p:tav tm="100000">
                                          <p:val>
                                            <p:strVal val="#ppt_y"/>
                                          </p:val>
                                        </p:tav>
                                      </p:tavLst>
                                    </p:anim>
                                  </p:childTnLst>
                                </p:cTn>
                              </p:par>
                              <p:par>
                                <p:cTn fill="hold" grpId="0" id="92" nodeType="withEffect" presetClass="entr" presetID="2" presetSubtype="9">
                                  <p:stCondLst>
                                    <p:cond delay="0"/>
                                  </p:stCondLst>
                                  <p:childTnLst>
                                    <p:set>
                                      <p:cBhvr>
                                        <p:cTn dur="1" fill="hold" id="93">
                                          <p:stCondLst>
                                            <p:cond delay="0"/>
                                          </p:stCondLst>
                                        </p:cTn>
                                        <p:tgtEl>
                                          <p:spTgt spid="96"/>
                                        </p:tgtEl>
                                        <p:attrNameLst>
                                          <p:attrName>style.visibility</p:attrName>
                                        </p:attrNameLst>
                                      </p:cBhvr>
                                      <p:to>
                                        <p:strVal val="visible"/>
                                      </p:to>
                                    </p:set>
                                    <p:anim calcmode="lin" valueType="num">
                                      <p:cBhvr additive="base">
                                        <p:cTn dur="500" fill="hold" id="94"/>
                                        <p:tgtEl>
                                          <p:spTgt spid="96"/>
                                        </p:tgtEl>
                                        <p:attrNameLst>
                                          <p:attrName>ppt_x</p:attrName>
                                        </p:attrNameLst>
                                      </p:cBhvr>
                                      <p:tavLst>
                                        <p:tav tm="0">
                                          <p:val>
                                            <p:strVal val="0-#ppt_w/2"/>
                                          </p:val>
                                        </p:tav>
                                        <p:tav tm="100000">
                                          <p:val>
                                            <p:strVal val="#ppt_x"/>
                                          </p:val>
                                        </p:tav>
                                      </p:tavLst>
                                    </p:anim>
                                    <p:anim calcmode="lin" valueType="num">
                                      <p:cBhvr additive="base">
                                        <p:cTn dur="500" fill="hold" id="95"/>
                                        <p:tgtEl>
                                          <p:spTgt spid="96"/>
                                        </p:tgtEl>
                                        <p:attrNameLst>
                                          <p:attrName>ppt_y</p:attrName>
                                        </p:attrNameLst>
                                      </p:cBhvr>
                                      <p:tavLst>
                                        <p:tav tm="0">
                                          <p:val>
                                            <p:strVal val="0-#ppt_h/2"/>
                                          </p:val>
                                        </p:tav>
                                        <p:tav tm="100000">
                                          <p:val>
                                            <p:strVal val="#ppt_y"/>
                                          </p:val>
                                        </p:tav>
                                      </p:tavLst>
                                    </p:anim>
                                  </p:childTnLst>
                                </p:cTn>
                              </p:par>
                            </p:childTnLst>
                          </p:cTn>
                        </p:par>
                        <p:par>
                          <p:cTn fill="hold" id="96" nodeType="afterGroup">
                            <p:stCondLst>
                              <p:cond delay="4250"/>
                            </p:stCondLst>
                            <p:childTnLst>
                              <p:par>
                                <p:cTn fill="hold" grpId="0" id="97" nodeType="afterEffect" presetClass="entr" presetID="2" presetSubtype="4">
                                  <p:stCondLst>
                                    <p:cond delay="0"/>
                                  </p:stCondLst>
                                  <p:childTnLst>
                                    <p:set>
                                      <p:cBhvr>
                                        <p:cTn dur="1" fill="hold" id="98">
                                          <p:stCondLst>
                                            <p:cond delay="0"/>
                                          </p:stCondLst>
                                        </p:cTn>
                                        <p:tgtEl>
                                          <p:spTgt spid="97"/>
                                        </p:tgtEl>
                                        <p:attrNameLst>
                                          <p:attrName>style.visibility</p:attrName>
                                        </p:attrNameLst>
                                      </p:cBhvr>
                                      <p:to>
                                        <p:strVal val="visible"/>
                                      </p:to>
                                    </p:set>
                                    <p:anim calcmode="lin" valueType="num">
                                      <p:cBhvr additive="base">
                                        <p:cTn dur="500" fill="hold" id="99"/>
                                        <p:tgtEl>
                                          <p:spTgt spid="97"/>
                                        </p:tgtEl>
                                        <p:attrNameLst>
                                          <p:attrName>ppt_x</p:attrName>
                                        </p:attrNameLst>
                                      </p:cBhvr>
                                      <p:tavLst>
                                        <p:tav tm="0">
                                          <p:val>
                                            <p:strVal val="#ppt_x"/>
                                          </p:val>
                                        </p:tav>
                                        <p:tav tm="100000">
                                          <p:val>
                                            <p:strVal val="#ppt_x"/>
                                          </p:val>
                                        </p:tav>
                                      </p:tavLst>
                                    </p:anim>
                                    <p:anim calcmode="lin" valueType="num">
                                      <p:cBhvr additive="base">
                                        <p:cTn dur="500" fill="hold" id="100"/>
                                        <p:tgtEl>
                                          <p:spTgt spid="97"/>
                                        </p:tgtEl>
                                        <p:attrNameLst>
                                          <p:attrName>ppt_y</p:attrName>
                                        </p:attrNameLst>
                                      </p:cBhvr>
                                      <p:tavLst>
                                        <p:tav tm="0">
                                          <p:val>
                                            <p:strVal val="1+#ppt_h/2"/>
                                          </p:val>
                                        </p:tav>
                                        <p:tav tm="100000">
                                          <p:val>
                                            <p:strVal val="#ppt_y"/>
                                          </p:val>
                                        </p:tav>
                                      </p:tavLst>
                                    </p:anim>
                                  </p:childTnLst>
                                </p:cTn>
                              </p:par>
                              <p:par>
                                <p:cTn fill="hold" grpId="0" id="101" nodeType="withEffect" presetClass="entr" presetID="2" presetSubtype="4">
                                  <p:stCondLst>
                                    <p:cond delay="0"/>
                                  </p:stCondLst>
                                  <p:childTnLst>
                                    <p:set>
                                      <p:cBhvr>
                                        <p:cTn dur="1" fill="hold" id="102">
                                          <p:stCondLst>
                                            <p:cond delay="0"/>
                                          </p:stCondLst>
                                        </p:cTn>
                                        <p:tgtEl>
                                          <p:spTgt spid="98"/>
                                        </p:tgtEl>
                                        <p:attrNameLst>
                                          <p:attrName>style.visibility</p:attrName>
                                        </p:attrNameLst>
                                      </p:cBhvr>
                                      <p:to>
                                        <p:strVal val="visible"/>
                                      </p:to>
                                    </p:set>
                                    <p:anim calcmode="lin" valueType="num">
                                      <p:cBhvr additive="base">
                                        <p:cTn dur="500" fill="hold" id="103"/>
                                        <p:tgtEl>
                                          <p:spTgt spid="98"/>
                                        </p:tgtEl>
                                        <p:attrNameLst>
                                          <p:attrName>ppt_x</p:attrName>
                                        </p:attrNameLst>
                                      </p:cBhvr>
                                      <p:tavLst>
                                        <p:tav tm="0">
                                          <p:val>
                                            <p:strVal val="#ppt_x"/>
                                          </p:val>
                                        </p:tav>
                                        <p:tav tm="100000">
                                          <p:val>
                                            <p:strVal val="#ppt_x"/>
                                          </p:val>
                                        </p:tav>
                                      </p:tavLst>
                                    </p:anim>
                                    <p:anim calcmode="lin" valueType="num">
                                      <p:cBhvr additive="base">
                                        <p:cTn dur="500" fill="hold" id="104"/>
                                        <p:tgtEl>
                                          <p:spTgt spid="98"/>
                                        </p:tgtEl>
                                        <p:attrNameLst>
                                          <p:attrName>ppt_y</p:attrName>
                                        </p:attrNameLst>
                                      </p:cBhvr>
                                      <p:tavLst>
                                        <p:tav tm="0">
                                          <p:val>
                                            <p:strVal val="1+#ppt_h/2"/>
                                          </p:val>
                                        </p:tav>
                                        <p:tav tm="100000">
                                          <p:val>
                                            <p:strVal val="#ppt_y"/>
                                          </p:val>
                                        </p:tav>
                                      </p:tavLst>
                                    </p:anim>
                                  </p:childTnLst>
                                </p:cTn>
                              </p:par>
                              <p:par>
                                <p:cTn fill="hold" grpId="0" id="105" nodeType="withEffect" presetClass="entr" presetID="2" presetSubtype="4">
                                  <p:stCondLst>
                                    <p:cond delay="0"/>
                                  </p:stCondLst>
                                  <p:childTnLst>
                                    <p:set>
                                      <p:cBhvr>
                                        <p:cTn dur="1" fill="hold" id="106">
                                          <p:stCondLst>
                                            <p:cond delay="0"/>
                                          </p:stCondLst>
                                        </p:cTn>
                                        <p:tgtEl>
                                          <p:spTgt spid="99"/>
                                        </p:tgtEl>
                                        <p:attrNameLst>
                                          <p:attrName>style.visibility</p:attrName>
                                        </p:attrNameLst>
                                      </p:cBhvr>
                                      <p:to>
                                        <p:strVal val="visible"/>
                                      </p:to>
                                    </p:set>
                                    <p:anim calcmode="lin" valueType="num">
                                      <p:cBhvr additive="base">
                                        <p:cTn dur="500" fill="hold" id="107"/>
                                        <p:tgtEl>
                                          <p:spTgt spid="99"/>
                                        </p:tgtEl>
                                        <p:attrNameLst>
                                          <p:attrName>ppt_x</p:attrName>
                                        </p:attrNameLst>
                                      </p:cBhvr>
                                      <p:tavLst>
                                        <p:tav tm="0">
                                          <p:val>
                                            <p:strVal val="#ppt_x"/>
                                          </p:val>
                                        </p:tav>
                                        <p:tav tm="100000">
                                          <p:val>
                                            <p:strVal val="#ppt_x"/>
                                          </p:val>
                                        </p:tav>
                                      </p:tavLst>
                                    </p:anim>
                                    <p:anim calcmode="lin" valueType="num">
                                      <p:cBhvr additive="base">
                                        <p:cTn dur="500" fill="hold" id="108"/>
                                        <p:tgtEl>
                                          <p:spTgt spid="99"/>
                                        </p:tgtEl>
                                        <p:attrNameLst>
                                          <p:attrName>ppt_y</p:attrName>
                                        </p:attrNameLst>
                                      </p:cBhvr>
                                      <p:tavLst>
                                        <p:tav tm="0">
                                          <p:val>
                                            <p:strVal val="1+#ppt_h/2"/>
                                          </p:val>
                                        </p:tav>
                                        <p:tav tm="100000">
                                          <p:val>
                                            <p:strVal val="#ppt_y"/>
                                          </p:val>
                                        </p:tav>
                                      </p:tavLst>
                                    </p:anim>
                                  </p:childTnLst>
                                </p:cTn>
                              </p:par>
                              <p:par>
                                <p:cTn fill="hold" grpId="0" id="109" nodeType="withEffect" presetClass="entr" presetID="2" presetSubtype="4">
                                  <p:stCondLst>
                                    <p:cond delay="0"/>
                                  </p:stCondLst>
                                  <p:childTnLst>
                                    <p:set>
                                      <p:cBhvr>
                                        <p:cTn dur="1" fill="hold" id="110">
                                          <p:stCondLst>
                                            <p:cond delay="0"/>
                                          </p:stCondLst>
                                        </p:cTn>
                                        <p:tgtEl>
                                          <p:spTgt spid="100"/>
                                        </p:tgtEl>
                                        <p:attrNameLst>
                                          <p:attrName>style.visibility</p:attrName>
                                        </p:attrNameLst>
                                      </p:cBhvr>
                                      <p:to>
                                        <p:strVal val="visible"/>
                                      </p:to>
                                    </p:set>
                                    <p:anim calcmode="lin" valueType="num">
                                      <p:cBhvr additive="base">
                                        <p:cTn dur="500" fill="hold" id="111"/>
                                        <p:tgtEl>
                                          <p:spTgt spid="100"/>
                                        </p:tgtEl>
                                        <p:attrNameLst>
                                          <p:attrName>ppt_x</p:attrName>
                                        </p:attrNameLst>
                                      </p:cBhvr>
                                      <p:tavLst>
                                        <p:tav tm="0">
                                          <p:val>
                                            <p:strVal val="#ppt_x"/>
                                          </p:val>
                                        </p:tav>
                                        <p:tav tm="100000">
                                          <p:val>
                                            <p:strVal val="#ppt_x"/>
                                          </p:val>
                                        </p:tav>
                                      </p:tavLst>
                                    </p:anim>
                                    <p:anim calcmode="lin" valueType="num">
                                      <p:cBhvr additive="base">
                                        <p:cTn dur="500" fill="hold" id="112"/>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9"/>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35"/>
      <p:bldP grpId="0" spid="39"/>
      <p:bldP grpId="0" spid="4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222" name="Group 6"/>
          <p:cNvGrpSpPr/>
          <p:nvPr/>
        </p:nvGrpSpPr>
        <p:grpSpPr>
          <a:xfrm>
            <a:off x="2627313" y="1352550"/>
            <a:ext cx="3887787" cy="3409950"/>
            <a:chExt cx="2449" cy="2148"/>
          </a:xfrm>
        </p:grpSpPr>
        <p:pic>
          <p:nvPicPr>
            <p:cNvPr descr="iPhone_5S_freebie" id="9235" name="Picture 7"/>
            <p:cNvPicPr>
              <a:picLocks noChangeArrowheads="1" noChangeAspect="1"/>
            </p:cNvPicPr>
            <p:nvPr/>
          </p:nvPicPr>
          <p:blipFill>
            <a:blip r:embed="rId3">
              <a:extLst>
                <a:ext uri="{28A0092B-C50C-407E-A947-70E740481C1C}">
                  <a14:useLocalDpi val="0"/>
                </a:ext>
              </a:extLst>
            </a:blip>
            <a:stretch>
              <a:fillRect/>
            </a:stretch>
          </p:blipFill>
          <p:spPr bwMode="auto">
            <a:xfrm>
              <a:off x="0" y="0"/>
              <a:ext cx="2449" cy="2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Rectangle 8"/>
            <p:cNvSpPr>
              <a:spLocks noChangeArrowheads="1"/>
            </p:cNvSpPr>
            <p:nvPr/>
          </p:nvSpPr>
          <p:spPr bwMode="auto">
            <a:xfrm>
              <a:off x="825" y="294"/>
              <a:ext cx="807" cy="1424"/>
            </a:xfrm>
            <a:prstGeom prst="rect">
              <a:avLst/>
            </a:prstGeom>
            <a:blipFill dpi="0" rotWithShape="1">
              <a:blip r:embed="rId4"/>
              <a:stretch>
                <a:fillRect r="-7874"/>
              </a:stretch>
            </a:blipFill>
            <a:ln cmpd="sng" w="6350">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buFont charset="0" panose="020b0604020202020204" pitchFamily="34" typeface="Arial"/>
                <a:buNone/>
                <a:defRPr/>
              </a:pPr>
              <a:endParaRPr altLang="en-US" lang="zh-CN">
                <a:latin charset="0" panose="020b0604020202020204" pitchFamily="34" typeface="Arial"/>
                <a:ea charset="-122" panose="02010600030101010101" pitchFamily="2" typeface="宋体"/>
              </a:endParaRPr>
            </a:p>
          </p:txBody>
        </p:sp>
      </p:grpSp>
      <p:sp>
        <p:nvSpPr>
          <p:cNvPr id="9223" name="Oval 9"/>
          <p:cNvSpPr>
            <a:spLocks noChangeArrowheads="1"/>
          </p:cNvSpPr>
          <p:nvPr/>
        </p:nvSpPr>
        <p:spPr bwMode="auto">
          <a:xfrm>
            <a:off x="5665788" y="1712913"/>
            <a:ext cx="546100" cy="542925"/>
          </a:xfrm>
          <a:prstGeom prst="ellipse">
            <a:avLst/>
          </a:prstGeom>
          <a:solidFill>
            <a:srgbClr val="00B0F0"/>
          </a:solidFill>
          <a:ln>
            <a:noFill/>
          </a:ln>
        </p:spPr>
        <p:txBody>
          <a:bodyPr/>
          <a:lstStyle/>
          <a:p>
            <a:pPr algn="ctr"/>
            <a:r>
              <a:rPr altLang="zh-CN" b="1" lang="zh-CN">
                <a:solidFill>
                  <a:schemeClr val="bg1"/>
                </a:solidFill>
              </a:rPr>
              <a:t>4</a:t>
            </a:r>
          </a:p>
        </p:txBody>
      </p:sp>
      <p:sp>
        <p:nvSpPr>
          <p:cNvPr id="9224" name="Oval 10"/>
          <p:cNvSpPr>
            <a:spLocks noChangeArrowheads="1"/>
          </p:cNvSpPr>
          <p:nvPr/>
        </p:nvSpPr>
        <p:spPr bwMode="auto">
          <a:xfrm>
            <a:off x="5667375" y="2647950"/>
            <a:ext cx="546100" cy="542925"/>
          </a:xfrm>
          <a:prstGeom prst="ellipse">
            <a:avLst/>
          </a:prstGeom>
          <a:solidFill>
            <a:srgbClr val="1848C0"/>
          </a:solidFill>
          <a:ln>
            <a:noFill/>
          </a:ln>
        </p:spPr>
        <p:txBody>
          <a:bodyPr/>
          <a:lstStyle/>
          <a:p>
            <a:pPr algn="ctr"/>
            <a:r>
              <a:rPr altLang="zh-CN" b="1" lang="zh-CN">
                <a:solidFill>
                  <a:schemeClr val="bg1"/>
                </a:solidFill>
              </a:rPr>
              <a:t>5</a:t>
            </a:r>
          </a:p>
        </p:txBody>
      </p:sp>
      <p:sp>
        <p:nvSpPr>
          <p:cNvPr id="9225" name="Oval 11"/>
          <p:cNvSpPr>
            <a:spLocks noChangeArrowheads="1"/>
          </p:cNvSpPr>
          <p:nvPr/>
        </p:nvSpPr>
        <p:spPr bwMode="auto">
          <a:xfrm>
            <a:off x="5667375" y="3571875"/>
            <a:ext cx="546100" cy="542925"/>
          </a:xfrm>
          <a:prstGeom prst="ellipse">
            <a:avLst/>
          </a:prstGeom>
          <a:solidFill>
            <a:srgbClr val="00B0F0"/>
          </a:solidFill>
          <a:ln>
            <a:noFill/>
          </a:ln>
        </p:spPr>
        <p:txBody>
          <a:bodyPr/>
          <a:lstStyle/>
          <a:p>
            <a:pPr algn="ctr"/>
            <a:r>
              <a:rPr altLang="zh-CN" b="1" lang="zh-CN">
                <a:solidFill>
                  <a:schemeClr val="bg1"/>
                </a:solidFill>
              </a:rPr>
              <a:t>6</a:t>
            </a:r>
          </a:p>
        </p:txBody>
      </p:sp>
      <p:sp>
        <p:nvSpPr>
          <p:cNvPr id="9226" name="Rectangle 12"/>
          <p:cNvSpPr>
            <a:spLocks noChangeArrowheads="1"/>
          </p:cNvSpPr>
          <p:nvPr/>
        </p:nvSpPr>
        <p:spPr bwMode="auto">
          <a:xfrm>
            <a:off x="6372225" y="1725613"/>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tx1">
                    <a:lumMod val="85000"/>
                    <a:lumOff val="15000"/>
                  </a:schemeClr>
                </a:solidFill>
              </a:rPr>
              <a:t>Head Title</a:t>
            </a:r>
          </a:p>
          <a:p>
            <a:r>
              <a:rPr altLang="en-US" b="1" lang="zh-CN" sz="1000">
                <a:solidFill>
                  <a:schemeClr val="tx1">
                    <a:lumMod val="85000"/>
                    <a:lumOff val="15000"/>
                  </a:schemeClr>
                </a:solidFill>
              </a:rPr>
              <a:t>We have many PowerPoint templates that has been specifically designed to help anyone that is stepping into the world of PowerPoint for the very first time. </a:t>
            </a:r>
          </a:p>
        </p:txBody>
      </p:sp>
      <p:sp>
        <p:nvSpPr>
          <p:cNvPr id="9227" name="Rectangle 13"/>
          <p:cNvSpPr>
            <a:spLocks noChangeArrowheads="1"/>
          </p:cNvSpPr>
          <p:nvPr/>
        </p:nvSpPr>
        <p:spPr bwMode="auto">
          <a:xfrm>
            <a:off x="6372225" y="2646363"/>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tx1">
                    <a:lumMod val="85000"/>
                    <a:lumOff val="15000"/>
                  </a:schemeClr>
                </a:solidFill>
              </a:rPr>
              <a:t>Head Title</a:t>
            </a:r>
          </a:p>
          <a:p>
            <a:r>
              <a:rPr altLang="en-US" b="1" lang="zh-CN" sz="1000">
                <a:solidFill>
                  <a:schemeClr val="tx1">
                    <a:lumMod val="85000"/>
                    <a:lumOff val="15000"/>
                  </a:schemeClr>
                </a:solidFill>
              </a:rPr>
              <a:t>We have many PowerPoint templates that has been specifically designed to help anyone that is stepping into the world of PowerPoint for the very first time. </a:t>
            </a:r>
          </a:p>
        </p:txBody>
      </p:sp>
      <p:sp>
        <p:nvSpPr>
          <p:cNvPr id="9228" name="Rectangle 14"/>
          <p:cNvSpPr>
            <a:spLocks noChangeArrowheads="1"/>
          </p:cNvSpPr>
          <p:nvPr/>
        </p:nvSpPr>
        <p:spPr bwMode="auto">
          <a:xfrm>
            <a:off x="6372225" y="3579813"/>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tx1">
                    <a:lumMod val="85000"/>
                    <a:lumOff val="15000"/>
                  </a:schemeClr>
                </a:solidFill>
              </a:rPr>
              <a:t>Head Title</a:t>
            </a:r>
          </a:p>
          <a:p>
            <a:r>
              <a:rPr altLang="en-US" b="1" lang="zh-CN" sz="1000">
                <a:solidFill>
                  <a:schemeClr val="tx1">
                    <a:lumMod val="85000"/>
                    <a:lumOff val="15000"/>
                  </a:schemeClr>
                </a:solidFill>
              </a:rPr>
              <a:t>We have many PowerPoint templates that has been specifically designed to help anyone that is stepping into the world of PowerPoint for the very first time. </a:t>
            </a:r>
          </a:p>
        </p:txBody>
      </p:sp>
      <p:sp>
        <p:nvSpPr>
          <p:cNvPr id="9229" name="Oval 15"/>
          <p:cNvSpPr>
            <a:spLocks noChangeArrowheads="1"/>
          </p:cNvSpPr>
          <p:nvPr/>
        </p:nvSpPr>
        <p:spPr bwMode="auto">
          <a:xfrm>
            <a:off x="2941638" y="1712913"/>
            <a:ext cx="546100" cy="542925"/>
          </a:xfrm>
          <a:prstGeom prst="ellipse">
            <a:avLst/>
          </a:prstGeom>
          <a:solidFill>
            <a:srgbClr val="1848C0"/>
          </a:solidFill>
          <a:ln>
            <a:noFill/>
          </a:ln>
        </p:spPr>
        <p:txBody>
          <a:bodyPr/>
          <a:lstStyle/>
          <a:p>
            <a:pPr algn="ctr"/>
            <a:r>
              <a:rPr altLang="zh-CN" b="1" lang="zh-CN">
                <a:solidFill>
                  <a:schemeClr val="bg1"/>
                </a:solidFill>
              </a:rPr>
              <a:t>1</a:t>
            </a:r>
          </a:p>
        </p:txBody>
      </p:sp>
      <p:sp>
        <p:nvSpPr>
          <p:cNvPr id="9230" name="Oval 16"/>
          <p:cNvSpPr>
            <a:spLocks noChangeArrowheads="1"/>
          </p:cNvSpPr>
          <p:nvPr/>
        </p:nvSpPr>
        <p:spPr bwMode="auto">
          <a:xfrm>
            <a:off x="2943225" y="2647950"/>
            <a:ext cx="546100" cy="542925"/>
          </a:xfrm>
          <a:prstGeom prst="ellipse">
            <a:avLst/>
          </a:prstGeom>
          <a:solidFill>
            <a:srgbClr val="00B0F0"/>
          </a:solidFill>
          <a:ln>
            <a:noFill/>
          </a:ln>
        </p:spPr>
        <p:txBody>
          <a:bodyPr/>
          <a:lstStyle/>
          <a:p>
            <a:pPr algn="ctr"/>
            <a:r>
              <a:rPr altLang="zh-CN" b="1" lang="zh-CN">
                <a:solidFill>
                  <a:schemeClr val="bg1"/>
                </a:solidFill>
              </a:rPr>
              <a:t>2</a:t>
            </a:r>
          </a:p>
        </p:txBody>
      </p:sp>
      <p:sp>
        <p:nvSpPr>
          <p:cNvPr id="9231" name="Oval 17"/>
          <p:cNvSpPr>
            <a:spLocks noChangeArrowheads="1"/>
          </p:cNvSpPr>
          <p:nvPr/>
        </p:nvSpPr>
        <p:spPr bwMode="auto">
          <a:xfrm>
            <a:off x="2943225" y="3571875"/>
            <a:ext cx="546100" cy="542925"/>
          </a:xfrm>
          <a:prstGeom prst="ellipse">
            <a:avLst/>
          </a:prstGeom>
          <a:solidFill>
            <a:srgbClr val="1848C0"/>
          </a:solidFill>
          <a:ln>
            <a:noFill/>
          </a:ln>
        </p:spPr>
        <p:txBody>
          <a:bodyPr/>
          <a:lstStyle/>
          <a:p>
            <a:pPr algn="ctr"/>
            <a:r>
              <a:rPr altLang="zh-CN" b="1" lang="zh-CN">
                <a:solidFill>
                  <a:schemeClr val="bg1"/>
                </a:solidFill>
              </a:rPr>
              <a:t>3</a:t>
            </a:r>
          </a:p>
        </p:txBody>
      </p:sp>
      <p:sp>
        <p:nvSpPr>
          <p:cNvPr id="9232" name="Rectangle 18"/>
          <p:cNvSpPr>
            <a:spLocks noChangeArrowheads="1"/>
          </p:cNvSpPr>
          <p:nvPr/>
        </p:nvSpPr>
        <p:spPr bwMode="auto">
          <a:xfrm>
            <a:off x="333375" y="1725613"/>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000">
                <a:solidFill>
                  <a:schemeClr val="tx1">
                    <a:lumMod val="85000"/>
                    <a:lumOff val="15000"/>
                  </a:schemeClr>
                </a:solidFill>
              </a:rPr>
              <a:t>Head Title</a:t>
            </a:r>
          </a:p>
          <a:p>
            <a:pPr algn="r"/>
            <a:r>
              <a:rPr altLang="en-US" b="1" lang="zh-CN" sz="1000">
                <a:solidFill>
                  <a:schemeClr val="tx1">
                    <a:lumMod val="85000"/>
                    <a:lumOff val="15000"/>
                  </a:schemeClr>
                </a:solidFill>
              </a:rPr>
              <a:t>We have many PowerPoint templates that has been specifically designed to help anyone that is stepping into the world of PowerPoint for the very first time. </a:t>
            </a:r>
          </a:p>
        </p:txBody>
      </p:sp>
      <p:sp>
        <p:nvSpPr>
          <p:cNvPr id="9233" name="Rectangle 19"/>
          <p:cNvSpPr>
            <a:spLocks noChangeArrowheads="1"/>
          </p:cNvSpPr>
          <p:nvPr/>
        </p:nvSpPr>
        <p:spPr bwMode="auto">
          <a:xfrm>
            <a:off x="333375" y="2646363"/>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000">
                <a:solidFill>
                  <a:schemeClr val="tx1">
                    <a:lumMod val="85000"/>
                    <a:lumOff val="15000"/>
                  </a:schemeClr>
                </a:solidFill>
              </a:rPr>
              <a:t>Head Title</a:t>
            </a:r>
          </a:p>
          <a:p>
            <a:pPr algn="r"/>
            <a:r>
              <a:rPr altLang="en-US" b="1" lang="zh-CN" sz="1000">
                <a:solidFill>
                  <a:schemeClr val="tx1">
                    <a:lumMod val="85000"/>
                    <a:lumOff val="15000"/>
                  </a:schemeClr>
                </a:solidFill>
              </a:rPr>
              <a:t>We have many PowerPoint templates that has been specifically designed to help anyone that is stepping into the world of PowerPoint for the very first time. </a:t>
            </a:r>
          </a:p>
        </p:txBody>
      </p:sp>
      <p:sp>
        <p:nvSpPr>
          <p:cNvPr id="9234" name="Rectangle 20"/>
          <p:cNvSpPr>
            <a:spLocks noChangeArrowheads="1"/>
          </p:cNvSpPr>
          <p:nvPr/>
        </p:nvSpPr>
        <p:spPr bwMode="auto">
          <a:xfrm>
            <a:off x="333375" y="3579813"/>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000">
                <a:solidFill>
                  <a:schemeClr val="tx1">
                    <a:lumMod val="85000"/>
                    <a:lumOff val="15000"/>
                  </a:schemeClr>
                </a:solidFill>
              </a:rPr>
              <a:t>Head Title</a:t>
            </a:r>
          </a:p>
          <a:p>
            <a:pPr algn="r"/>
            <a:r>
              <a:rPr altLang="en-US" b="1" lang="zh-CN" sz="1000">
                <a:solidFill>
                  <a:schemeClr val="tx1">
                    <a:lumMod val="85000"/>
                    <a:lumOff val="15000"/>
                  </a:schemeClr>
                </a:solidFill>
              </a:rPr>
              <a:t>We have many PowerPoint templates that has been specifically designed to help anyone that is stepping into the world of PowerPoint for the very first time. </a:t>
            </a:r>
          </a:p>
        </p:txBody>
      </p:sp>
      <p:sp>
        <p:nvSpPr>
          <p:cNvPr id="20"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上一年度工作总结</a:t>
            </a:r>
          </a:p>
        </p:txBody>
      </p:sp>
      <p:sp>
        <p:nvSpPr>
          <p:cNvPr id="21"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2"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1+#ppt_w/2"/>
                                          </p:val>
                                        </p:tav>
                                        <p:tav tm="100000">
                                          <p:val>
                                            <p:strVal val="#ppt_x"/>
                                          </p:val>
                                        </p:tav>
                                      </p:tavLst>
                                    </p:anim>
                                    <p:anim calcmode="lin" valueType="num">
                                      <p:cBhvr additive="base">
                                        <p:cTn dur="500" fill="hold" id="8"/>
                                        <p:tgtEl>
                                          <p:spTgt spid="2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0-#ppt_w/2"/>
                                          </p:val>
                                        </p:tav>
                                        <p:tav tm="100000">
                                          <p:val>
                                            <p:strVal val="#ppt_x"/>
                                          </p:val>
                                        </p:tav>
                                      </p:tavLst>
                                    </p:anim>
                                    <p:anim calcmode="lin" valueType="num">
                                      <p:cBhvr additive="base">
                                        <p:cTn dur="500" fill="hold" id="12"/>
                                        <p:tgtEl>
                                          <p:spTgt spid="2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0"/>
                                        </p:tgtEl>
                                        <p:attrNameLst>
                                          <p:attrName>style.visibility</p:attrName>
                                        </p:attrNameLst>
                                      </p:cBhvr>
                                      <p:to>
                                        <p:strVal val="visible"/>
                                      </p:to>
                                    </p:set>
                                    <p:animEffect filter="fade" transition="in">
                                      <p:cBhvr>
                                        <p:cTn dur="1000" id="16"/>
                                        <p:tgtEl>
                                          <p:spTgt spid="20"/>
                                        </p:tgtEl>
                                      </p:cBhvr>
                                    </p:animEffect>
                                    <p:anim calcmode="lin" valueType="num">
                                      <p:cBhvr>
                                        <p:cTn dur="1000" fill="hold" id="17"/>
                                        <p:tgtEl>
                                          <p:spTgt spid="20"/>
                                        </p:tgtEl>
                                        <p:attrNameLst>
                                          <p:attrName>ppt_x</p:attrName>
                                        </p:attrNameLst>
                                      </p:cBhvr>
                                      <p:tavLst>
                                        <p:tav tm="0">
                                          <p:val>
                                            <p:strVal val="#ppt_x"/>
                                          </p:val>
                                        </p:tav>
                                        <p:tav tm="100000">
                                          <p:val>
                                            <p:strVal val="#ppt_x"/>
                                          </p:val>
                                        </p:tav>
                                      </p:tavLst>
                                    </p:anim>
                                    <p:anim calcmode="lin" valueType="num">
                                      <p:cBhvr>
                                        <p:cTn dur="1000" fill="hold" id="18"/>
                                        <p:tgtEl>
                                          <p:spTgt spid="2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42" presetSubtype="0">
                                  <p:stCondLst>
                                    <p:cond delay="0"/>
                                  </p:stCondLst>
                                  <p:childTnLst>
                                    <p:set>
                                      <p:cBhvr>
                                        <p:cTn dur="1" fill="hold" id="21">
                                          <p:stCondLst>
                                            <p:cond delay="0"/>
                                          </p:stCondLst>
                                        </p:cTn>
                                        <p:tgtEl>
                                          <p:spTgt spid="9222"/>
                                        </p:tgtEl>
                                        <p:attrNameLst>
                                          <p:attrName>style.visibility</p:attrName>
                                        </p:attrNameLst>
                                      </p:cBhvr>
                                      <p:to>
                                        <p:strVal val="visible"/>
                                      </p:to>
                                    </p:set>
                                    <p:animEffect filter="fade" transition="in">
                                      <p:cBhvr>
                                        <p:cTn dur="1000" id="22"/>
                                        <p:tgtEl>
                                          <p:spTgt spid="9222"/>
                                        </p:tgtEl>
                                      </p:cBhvr>
                                    </p:animEffect>
                                    <p:anim calcmode="lin" valueType="num">
                                      <p:cBhvr>
                                        <p:cTn dur="1000" fill="hold" id="23"/>
                                        <p:tgtEl>
                                          <p:spTgt spid="9222"/>
                                        </p:tgtEl>
                                        <p:attrNameLst>
                                          <p:attrName>ppt_x</p:attrName>
                                        </p:attrNameLst>
                                      </p:cBhvr>
                                      <p:tavLst>
                                        <p:tav tm="0">
                                          <p:val>
                                            <p:strVal val="#ppt_x"/>
                                          </p:val>
                                        </p:tav>
                                        <p:tav tm="100000">
                                          <p:val>
                                            <p:strVal val="#ppt_x"/>
                                          </p:val>
                                        </p:tav>
                                      </p:tavLst>
                                    </p:anim>
                                    <p:anim calcmode="lin" valueType="num">
                                      <p:cBhvr>
                                        <p:cTn dur="1000" fill="hold" id="24"/>
                                        <p:tgtEl>
                                          <p:spTgt spid="922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53" presetSubtype="0">
                                  <p:stCondLst>
                                    <p:cond delay="0"/>
                                  </p:stCondLst>
                                  <p:childTnLst>
                                    <p:set>
                                      <p:cBhvr>
                                        <p:cTn dur="1" fill="hold" id="27">
                                          <p:stCondLst>
                                            <p:cond delay="0"/>
                                          </p:stCondLst>
                                        </p:cTn>
                                        <p:tgtEl>
                                          <p:spTgt spid="9229"/>
                                        </p:tgtEl>
                                        <p:attrNameLst>
                                          <p:attrName>style.visibility</p:attrName>
                                        </p:attrNameLst>
                                      </p:cBhvr>
                                      <p:to>
                                        <p:strVal val="visible"/>
                                      </p:to>
                                    </p:set>
                                    <p:anim calcmode="lin" valueType="num">
                                      <p:cBhvr>
                                        <p:cTn dur="500" fill="hold" id="28"/>
                                        <p:tgtEl>
                                          <p:spTgt spid="9229"/>
                                        </p:tgtEl>
                                        <p:attrNameLst>
                                          <p:attrName>ppt_w</p:attrName>
                                        </p:attrNameLst>
                                      </p:cBhvr>
                                      <p:tavLst>
                                        <p:tav tm="0">
                                          <p:val>
                                            <p:fltVal val="0"/>
                                          </p:val>
                                        </p:tav>
                                        <p:tav tm="100000">
                                          <p:val>
                                            <p:strVal val="#ppt_w"/>
                                          </p:val>
                                        </p:tav>
                                      </p:tavLst>
                                    </p:anim>
                                    <p:anim calcmode="lin" valueType="num">
                                      <p:cBhvr>
                                        <p:cTn dur="500" fill="hold" id="29"/>
                                        <p:tgtEl>
                                          <p:spTgt spid="9229"/>
                                        </p:tgtEl>
                                        <p:attrNameLst>
                                          <p:attrName>ppt_h</p:attrName>
                                        </p:attrNameLst>
                                      </p:cBhvr>
                                      <p:tavLst>
                                        <p:tav tm="0">
                                          <p:val>
                                            <p:fltVal val="0"/>
                                          </p:val>
                                        </p:tav>
                                        <p:tav tm="100000">
                                          <p:val>
                                            <p:strVal val="#ppt_h"/>
                                          </p:val>
                                        </p:tav>
                                      </p:tavLst>
                                    </p:anim>
                                    <p:animEffect filter="fade" transition="in">
                                      <p:cBhvr>
                                        <p:cTn dur="500" id="30"/>
                                        <p:tgtEl>
                                          <p:spTgt spid="9229"/>
                                        </p:tgtEl>
                                      </p:cBhvr>
                                    </p:animEffect>
                                  </p:childTnLst>
                                </p:cTn>
                              </p:par>
                            </p:childTnLst>
                          </p:cTn>
                        </p:par>
                        <p:par>
                          <p:cTn fill="hold" id="31" nodeType="afterGroup">
                            <p:stCondLst>
                              <p:cond delay="3000"/>
                            </p:stCondLst>
                            <p:childTnLst>
                              <p:par>
                                <p:cTn fill="hold" grpId="0" id="32" nodeType="afterEffect" presetClass="entr" presetID="2" presetSubtype="8">
                                  <p:stCondLst>
                                    <p:cond delay="0"/>
                                  </p:stCondLst>
                                  <p:childTnLst>
                                    <p:set>
                                      <p:cBhvr>
                                        <p:cTn dur="1" fill="hold" id="33">
                                          <p:stCondLst>
                                            <p:cond delay="0"/>
                                          </p:stCondLst>
                                        </p:cTn>
                                        <p:tgtEl>
                                          <p:spTgt spid="9232"/>
                                        </p:tgtEl>
                                        <p:attrNameLst>
                                          <p:attrName>style.visibility</p:attrName>
                                        </p:attrNameLst>
                                      </p:cBhvr>
                                      <p:to>
                                        <p:strVal val="visible"/>
                                      </p:to>
                                    </p:set>
                                    <p:anim calcmode="lin" valueType="num">
                                      <p:cBhvr additive="base">
                                        <p:cTn dur="500" fill="hold" id="34"/>
                                        <p:tgtEl>
                                          <p:spTgt spid="9232"/>
                                        </p:tgtEl>
                                        <p:attrNameLst>
                                          <p:attrName>ppt_x</p:attrName>
                                        </p:attrNameLst>
                                      </p:cBhvr>
                                      <p:tavLst>
                                        <p:tav tm="0">
                                          <p:val>
                                            <p:strVal val="0-#ppt_w/2"/>
                                          </p:val>
                                        </p:tav>
                                        <p:tav tm="100000">
                                          <p:val>
                                            <p:strVal val="#ppt_x"/>
                                          </p:val>
                                        </p:tav>
                                      </p:tavLst>
                                    </p:anim>
                                    <p:anim calcmode="lin" valueType="num">
                                      <p:cBhvr additive="base">
                                        <p:cTn dur="500" fill="hold" id="35"/>
                                        <p:tgtEl>
                                          <p:spTgt spid="9232"/>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3500"/>
                            </p:stCondLst>
                            <p:childTnLst>
                              <p:par>
                                <p:cTn fill="hold" grpId="0" id="37" nodeType="afterEffect" presetClass="entr" presetID="53" presetSubtype="0">
                                  <p:stCondLst>
                                    <p:cond delay="0"/>
                                  </p:stCondLst>
                                  <p:childTnLst>
                                    <p:set>
                                      <p:cBhvr>
                                        <p:cTn dur="1" fill="hold" id="38">
                                          <p:stCondLst>
                                            <p:cond delay="0"/>
                                          </p:stCondLst>
                                        </p:cTn>
                                        <p:tgtEl>
                                          <p:spTgt spid="9230"/>
                                        </p:tgtEl>
                                        <p:attrNameLst>
                                          <p:attrName>style.visibility</p:attrName>
                                        </p:attrNameLst>
                                      </p:cBhvr>
                                      <p:to>
                                        <p:strVal val="visible"/>
                                      </p:to>
                                    </p:set>
                                    <p:anim calcmode="lin" valueType="num">
                                      <p:cBhvr>
                                        <p:cTn dur="500" fill="hold" id="39"/>
                                        <p:tgtEl>
                                          <p:spTgt spid="9230"/>
                                        </p:tgtEl>
                                        <p:attrNameLst>
                                          <p:attrName>ppt_w</p:attrName>
                                        </p:attrNameLst>
                                      </p:cBhvr>
                                      <p:tavLst>
                                        <p:tav tm="0">
                                          <p:val>
                                            <p:fltVal val="0"/>
                                          </p:val>
                                        </p:tav>
                                        <p:tav tm="100000">
                                          <p:val>
                                            <p:strVal val="#ppt_w"/>
                                          </p:val>
                                        </p:tav>
                                      </p:tavLst>
                                    </p:anim>
                                    <p:anim calcmode="lin" valueType="num">
                                      <p:cBhvr>
                                        <p:cTn dur="500" fill="hold" id="40"/>
                                        <p:tgtEl>
                                          <p:spTgt spid="9230"/>
                                        </p:tgtEl>
                                        <p:attrNameLst>
                                          <p:attrName>ppt_h</p:attrName>
                                        </p:attrNameLst>
                                      </p:cBhvr>
                                      <p:tavLst>
                                        <p:tav tm="0">
                                          <p:val>
                                            <p:fltVal val="0"/>
                                          </p:val>
                                        </p:tav>
                                        <p:tav tm="100000">
                                          <p:val>
                                            <p:strVal val="#ppt_h"/>
                                          </p:val>
                                        </p:tav>
                                      </p:tavLst>
                                    </p:anim>
                                    <p:animEffect filter="fade" transition="in">
                                      <p:cBhvr>
                                        <p:cTn dur="500" id="41"/>
                                        <p:tgtEl>
                                          <p:spTgt spid="9230"/>
                                        </p:tgtEl>
                                      </p:cBhvr>
                                    </p:animEffect>
                                  </p:childTnLst>
                                </p:cTn>
                              </p:par>
                            </p:childTnLst>
                          </p:cTn>
                        </p:par>
                        <p:par>
                          <p:cTn fill="hold" id="42" nodeType="afterGroup">
                            <p:stCondLst>
                              <p:cond delay="4000"/>
                            </p:stCondLst>
                            <p:childTnLst>
                              <p:par>
                                <p:cTn fill="hold" grpId="0" id="43" nodeType="afterEffect" presetClass="entr" presetID="2" presetSubtype="8">
                                  <p:stCondLst>
                                    <p:cond delay="0"/>
                                  </p:stCondLst>
                                  <p:childTnLst>
                                    <p:set>
                                      <p:cBhvr>
                                        <p:cTn dur="1" fill="hold" id="44">
                                          <p:stCondLst>
                                            <p:cond delay="0"/>
                                          </p:stCondLst>
                                        </p:cTn>
                                        <p:tgtEl>
                                          <p:spTgt spid="9233"/>
                                        </p:tgtEl>
                                        <p:attrNameLst>
                                          <p:attrName>style.visibility</p:attrName>
                                        </p:attrNameLst>
                                      </p:cBhvr>
                                      <p:to>
                                        <p:strVal val="visible"/>
                                      </p:to>
                                    </p:set>
                                    <p:anim calcmode="lin" valueType="num">
                                      <p:cBhvr additive="base">
                                        <p:cTn dur="500" fill="hold" id="45"/>
                                        <p:tgtEl>
                                          <p:spTgt spid="9233"/>
                                        </p:tgtEl>
                                        <p:attrNameLst>
                                          <p:attrName>ppt_x</p:attrName>
                                        </p:attrNameLst>
                                      </p:cBhvr>
                                      <p:tavLst>
                                        <p:tav tm="0">
                                          <p:val>
                                            <p:strVal val="0-#ppt_w/2"/>
                                          </p:val>
                                        </p:tav>
                                        <p:tav tm="100000">
                                          <p:val>
                                            <p:strVal val="#ppt_x"/>
                                          </p:val>
                                        </p:tav>
                                      </p:tavLst>
                                    </p:anim>
                                    <p:anim calcmode="lin" valueType="num">
                                      <p:cBhvr additive="base">
                                        <p:cTn dur="500" fill="hold" id="46"/>
                                        <p:tgtEl>
                                          <p:spTgt spid="9233"/>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500"/>
                            </p:stCondLst>
                            <p:childTnLst>
                              <p:par>
                                <p:cTn fill="hold" grpId="0" id="48" nodeType="afterEffect" presetClass="entr" presetID="53" presetSubtype="0">
                                  <p:stCondLst>
                                    <p:cond delay="0"/>
                                  </p:stCondLst>
                                  <p:childTnLst>
                                    <p:set>
                                      <p:cBhvr>
                                        <p:cTn dur="1" fill="hold" id="49">
                                          <p:stCondLst>
                                            <p:cond delay="0"/>
                                          </p:stCondLst>
                                        </p:cTn>
                                        <p:tgtEl>
                                          <p:spTgt spid="9231"/>
                                        </p:tgtEl>
                                        <p:attrNameLst>
                                          <p:attrName>style.visibility</p:attrName>
                                        </p:attrNameLst>
                                      </p:cBhvr>
                                      <p:to>
                                        <p:strVal val="visible"/>
                                      </p:to>
                                    </p:set>
                                    <p:anim calcmode="lin" valueType="num">
                                      <p:cBhvr>
                                        <p:cTn dur="500" fill="hold" id="50"/>
                                        <p:tgtEl>
                                          <p:spTgt spid="9231"/>
                                        </p:tgtEl>
                                        <p:attrNameLst>
                                          <p:attrName>ppt_w</p:attrName>
                                        </p:attrNameLst>
                                      </p:cBhvr>
                                      <p:tavLst>
                                        <p:tav tm="0">
                                          <p:val>
                                            <p:fltVal val="0"/>
                                          </p:val>
                                        </p:tav>
                                        <p:tav tm="100000">
                                          <p:val>
                                            <p:strVal val="#ppt_w"/>
                                          </p:val>
                                        </p:tav>
                                      </p:tavLst>
                                    </p:anim>
                                    <p:anim calcmode="lin" valueType="num">
                                      <p:cBhvr>
                                        <p:cTn dur="500" fill="hold" id="51"/>
                                        <p:tgtEl>
                                          <p:spTgt spid="9231"/>
                                        </p:tgtEl>
                                        <p:attrNameLst>
                                          <p:attrName>ppt_h</p:attrName>
                                        </p:attrNameLst>
                                      </p:cBhvr>
                                      <p:tavLst>
                                        <p:tav tm="0">
                                          <p:val>
                                            <p:fltVal val="0"/>
                                          </p:val>
                                        </p:tav>
                                        <p:tav tm="100000">
                                          <p:val>
                                            <p:strVal val="#ppt_h"/>
                                          </p:val>
                                        </p:tav>
                                      </p:tavLst>
                                    </p:anim>
                                    <p:animEffect filter="fade" transition="in">
                                      <p:cBhvr>
                                        <p:cTn dur="500" id="52"/>
                                        <p:tgtEl>
                                          <p:spTgt spid="9231"/>
                                        </p:tgtEl>
                                      </p:cBhvr>
                                    </p:animEffect>
                                  </p:childTnLst>
                                </p:cTn>
                              </p:par>
                            </p:childTnLst>
                          </p:cTn>
                        </p:par>
                        <p:par>
                          <p:cTn fill="hold" id="53" nodeType="afterGroup">
                            <p:stCondLst>
                              <p:cond delay="5000"/>
                            </p:stCondLst>
                            <p:childTnLst>
                              <p:par>
                                <p:cTn fill="hold" grpId="0" id="54" nodeType="afterEffect" presetClass="entr" presetID="2" presetSubtype="8">
                                  <p:stCondLst>
                                    <p:cond delay="0"/>
                                  </p:stCondLst>
                                  <p:childTnLst>
                                    <p:set>
                                      <p:cBhvr>
                                        <p:cTn dur="1" fill="hold" id="55">
                                          <p:stCondLst>
                                            <p:cond delay="0"/>
                                          </p:stCondLst>
                                        </p:cTn>
                                        <p:tgtEl>
                                          <p:spTgt spid="9234"/>
                                        </p:tgtEl>
                                        <p:attrNameLst>
                                          <p:attrName>style.visibility</p:attrName>
                                        </p:attrNameLst>
                                      </p:cBhvr>
                                      <p:to>
                                        <p:strVal val="visible"/>
                                      </p:to>
                                    </p:set>
                                    <p:anim calcmode="lin" valueType="num">
                                      <p:cBhvr additive="base">
                                        <p:cTn dur="500" fill="hold" id="56"/>
                                        <p:tgtEl>
                                          <p:spTgt spid="9234"/>
                                        </p:tgtEl>
                                        <p:attrNameLst>
                                          <p:attrName>ppt_x</p:attrName>
                                        </p:attrNameLst>
                                      </p:cBhvr>
                                      <p:tavLst>
                                        <p:tav tm="0">
                                          <p:val>
                                            <p:strVal val="0-#ppt_w/2"/>
                                          </p:val>
                                        </p:tav>
                                        <p:tav tm="100000">
                                          <p:val>
                                            <p:strVal val="#ppt_x"/>
                                          </p:val>
                                        </p:tav>
                                      </p:tavLst>
                                    </p:anim>
                                    <p:anim calcmode="lin" valueType="num">
                                      <p:cBhvr additive="base">
                                        <p:cTn dur="500" fill="hold" id="57"/>
                                        <p:tgtEl>
                                          <p:spTgt spid="9234"/>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5500"/>
                            </p:stCondLst>
                            <p:childTnLst>
                              <p:par>
                                <p:cTn fill="hold" grpId="0" id="59" nodeType="afterEffect" presetClass="entr" presetID="53" presetSubtype="0">
                                  <p:stCondLst>
                                    <p:cond delay="0"/>
                                  </p:stCondLst>
                                  <p:childTnLst>
                                    <p:set>
                                      <p:cBhvr>
                                        <p:cTn dur="1" fill="hold" id="60">
                                          <p:stCondLst>
                                            <p:cond delay="0"/>
                                          </p:stCondLst>
                                        </p:cTn>
                                        <p:tgtEl>
                                          <p:spTgt spid="9223"/>
                                        </p:tgtEl>
                                        <p:attrNameLst>
                                          <p:attrName>style.visibility</p:attrName>
                                        </p:attrNameLst>
                                      </p:cBhvr>
                                      <p:to>
                                        <p:strVal val="visible"/>
                                      </p:to>
                                    </p:set>
                                    <p:anim calcmode="lin" valueType="num">
                                      <p:cBhvr>
                                        <p:cTn dur="500" fill="hold" id="61"/>
                                        <p:tgtEl>
                                          <p:spTgt spid="9223"/>
                                        </p:tgtEl>
                                        <p:attrNameLst>
                                          <p:attrName>ppt_w</p:attrName>
                                        </p:attrNameLst>
                                      </p:cBhvr>
                                      <p:tavLst>
                                        <p:tav tm="0">
                                          <p:val>
                                            <p:fltVal val="0"/>
                                          </p:val>
                                        </p:tav>
                                        <p:tav tm="100000">
                                          <p:val>
                                            <p:strVal val="#ppt_w"/>
                                          </p:val>
                                        </p:tav>
                                      </p:tavLst>
                                    </p:anim>
                                    <p:anim calcmode="lin" valueType="num">
                                      <p:cBhvr>
                                        <p:cTn dur="500" fill="hold" id="62"/>
                                        <p:tgtEl>
                                          <p:spTgt spid="9223"/>
                                        </p:tgtEl>
                                        <p:attrNameLst>
                                          <p:attrName>ppt_h</p:attrName>
                                        </p:attrNameLst>
                                      </p:cBhvr>
                                      <p:tavLst>
                                        <p:tav tm="0">
                                          <p:val>
                                            <p:fltVal val="0"/>
                                          </p:val>
                                        </p:tav>
                                        <p:tav tm="100000">
                                          <p:val>
                                            <p:strVal val="#ppt_h"/>
                                          </p:val>
                                        </p:tav>
                                      </p:tavLst>
                                    </p:anim>
                                    <p:animEffect filter="fade" transition="in">
                                      <p:cBhvr>
                                        <p:cTn dur="500" id="63"/>
                                        <p:tgtEl>
                                          <p:spTgt spid="9223"/>
                                        </p:tgtEl>
                                      </p:cBhvr>
                                    </p:animEffect>
                                  </p:childTnLst>
                                </p:cTn>
                              </p:par>
                            </p:childTnLst>
                          </p:cTn>
                        </p:par>
                        <p:par>
                          <p:cTn fill="hold" id="64" nodeType="afterGroup">
                            <p:stCondLst>
                              <p:cond delay="6000"/>
                            </p:stCondLst>
                            <p:childTnLst>
                              <p:par>
                                <p:cTn fill="hold" grpId="0" id="65" nodeType="afterEffect" presetClass="entr" presetID="2" presetSubtype="2">
                                  <p:stCondLst>
                                    <p:cond delay="0"/>
                                  </p:stCondLst>
                                  <p:childTnLst>
                                    <p:set>
                                      <p:cBhvr>
                                        <p:cTn dur="1" fill="hold" id="66">
                                          <p:stCondLst>
                                            <p:cond delay="0"/>
                                          </p:stCondLst>
                                        </p:cTn>
                                        <p:tgtEl>
                                          <p:spTgt spid="9226"/>
                                        </p:tgtEl>
                                        <p:attrNameLst>
                                          <p:attrName>style.visibility</p:attrName>
                                        </p:attrNameLst>
                                      </p:cBhvr>
                                      <p:to>
                                        <p:strVal val="visible"/>
                                      </p:to>
                                    </p:set>
                                    <p:anim calcmode="lin" valueType="num">
                                      <p:cBhvr additive="base">
                                        <p:cTn dur="500" fill="hold" id="67"/>
                                        <p:tgtEl>
                                          <p:spTgt spid="9226"/>
                                        </p:tgtEl>
                                        <p:attrNameLst>
                                          <p:attrName>ppt_x</p:attrName>
                                        </p:attrNameLst>
                                      </p:cBhvr>
                                      <p:tavLst>
                                        <p:tav tm="0">
                                          <p:val>
                                            <p:strVal val="1+#ppt_w/2"/>
                                          </p:val>
                                        </p:tav>
                                        <p:tav tm="100000">
                                          <p:val>
                                            <p:strVal val="#ppt_x"/>
                                          </p:val>
                                        </p:tav>
                                      </p:tavLst>
                                    </p:anim>
                                    <p:anim calcmode="lin" valueType="num">
                                      <p:cBhvr additive="base">
                                        <p:cTn dur="500" fill="hold" id="68"/>
                                        <p:tgtEl>
                                          <p:spTgt spid="9226"/>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6500"/>
                            </p:stCondLst>
                            <p:childTnLst>
                              <p:par>
                                <p:cTn fill="hold" grpId="0" id="70" nodeType="afterEffect" presetClass="entr" presetID="53" presetSubtype="0">
                                  <p:stCondLst>
                                    <p:cond delay="0"/>
                                  </p:stCondLst>
                                  <p:childTnLst>
                                    <p:set>
                                      <p:cBhvr>
                                        <p:cTn dur="1" fill="hold" id="71">
                                          <p:stCondLst>
                                            <p:cond delay="0"/>
                                          </p:stCondLst>
                                        </p:cTn>
                                        <p:tgtEl>
                                          <p:spTgt spid="9224"/>
                                        </p:tgtEl>
                                        <p:attrNameLst>
                                          <p:attrName>style.visibility</p:attrName>
                                        </p:attrNameLst>
                                      </p:cBhvr>
                                      <p:to>
                                        <p:strVal val="visible"/>
                                      </p:to>
                                    </p:set>
                                    <p:anim calcmode="lin" valueType="num">
                                      <p:cBhvr>
                                        <p:cTn dur="500" fill="hold" id="72"/>
                                        <p:tgtEl>
                                          <p:spTgt spid="9224"/>
                                        </p:tgtEl>
                                        <p:attrNameLst>
                                          <p:attrName>ppt_w</p:attrName>
                                        </p:attrNameLst>
                                      </p:cBhvr>
                                      <p:tavLst>
                                        <p:tav tm="0">
                                          <p:val>
                                            <p:fltVal val="0"/>
                                          </p:val>
                                        </p:tav>
                                        <p:tav tm="100000">
                                          <p:val>
                                            <p:strVal val="#ppt_w"/>
                                          </p:val>
                                        </p:tav>
                                      </p:tavLst>
                                    </p:anim>
                                    <p:anim calcmode="lin" valueType="num">
                                      <p:cBhvr>
                                        <p:cTn dur="500" fill="hold" id="73"/>
                                        <p:tgtEl>
                                          <p:spTgt spid="9224"/>
                                        </p:tgtEl>
                                        <p:attrNameLst>
                                          <p:attrName>ppt_h</p:attrName>
                                        </p:attrNameLst>
                                      </p:cBhvr>
                                      <p:tavLst>
                                        <p:tav tm="0">
                                          <p:val>
                                            <p:fltVal val="0"/>
                                          </p:val>
                                        </p:tav>
                                        <p:tav tm="100000">
                                          <p:val>
                                            <p:strVal val="#ppt_h"/>
                                          </p:val>
                                        </p:tav>
                                      </p:tavLst>
                                    </p:anim>
                                    <p:animEffect filter="fade" transition="in">
                                      <p:cBhvr>
                                        <p:cTn dur="500" id="74"/>
                                        <p:tgtEl>
                                          <p:spTgt spid="9224"/>
                                        </p:tgtEl>
                                      </p:cBhvr>
                                    </p:animEffect>
                                  </p:childTnLst>
                                </p:cTn>
                              </p:par>
                            </p:childTnLst>
                          </p:cTn>
                        </p:par>
                        <p:par>
                          <p:cTn fill="hold" id="75" nodeType="afterGroup">
                            <p:stCondLst>
                              <p:cond delay="7000"/>
                            </p:stCondLst>
                            <p:childTnLst>
                              <p:par>
                                <p:cTn fill="hold" grpId="0" id="76" nodeType="afterEffect" presetClass="entr" presetID="2" presetSubtype="2">
                                  <p:stCondLst>
                                    <p:cond delay="0"/>
                                  </p:stCondLst>
                                  <p:childTnLst>
                                    <p:set>
                                      <p:cBhvr>
                                        <p:cTn dur="1" fill="hold" id="77">
                                          <p:stCondLst>
                                            <p:cond delay="0"/>
                                          </p:stCondLst>
                                        </p:cTn>
                                        <p:tgtEl>
                                          <p:spTgt spid="9227"/>
                                        </p:tgtEl>
                                        <p:attrNameLst>
                                          <p:attrName>style.visibility</p:attrName>
                                        </p:attrNameLst>
                                      </p:cBhvr>
                                      <p:to>
                                        <p:strVal val="visible"/>
                                      </p:to>
                                    </p:set>
                                    <p:anim calcmode="lin" valueType="num">
                                      <p:cBhvr additive="base">
                                        <p:cTn dur="500" fill="hold" id="78"/>
                                        <p:tgtEl>
                                          <p:spTgt spid="9227"/>
                                        </p:tgtEl>
                                        <p:attrNameLst>
                                          <p:attrName>ppt_x</p:attrName>
                                        </p:attrNameLst>
                                      </p:cBhvr>
                                      <p:tavLst>
                                        <p:tav tm="0">
                                          <p:val>
                                            <p:strVal val="1+#ppt_w/2"/>
                                          </p:val>
                                        </p:tav>
                                        <p:tav tm="100000">
                                          <p:val>
                                            <p:strVal val="#ppt_x"/>
                                          </p:val>
                                        </p:tav>
                                      </p:tavLst>
                                    </p:anim>
                                    <p:anim calcmode="lin" valueType="num">
                                      <p:cBhvr additive="base">
                                        <p:cTn dur="500" fill="hold" id="79"/>
                                        <p:tgtEl>
                                          <p:spTgt spid="9227"/>
                                        </p:tgtEl>
                                        <p:attrNameLst>
                                          <p:attrName>ppt_y</p:attrName>
                                        </p:attrNameLst>
                                      </p:cBhvr>
                                      <p:tavLst>
                                        <p:tav tm="0">
                                          <p:val>
                                            <p:strVal val="#ppt_y"/>
                                          </p:val>
                                        </p:tav>
                                        <p:tav tm="100000">
                                          <p:val>
                                            <p:strVal val="#ppt_y"/>
                                          </p:val>
                                        </p:tav>
                                      </p:tavLst>
                                    </p:anim>
                                  </p:childTnLst>
                                </p:cTn>
                              </p:par>
                            </p:childTnLst>
                          </p:cTn>
                        </p:par>
                        <p:par>
                          <p:cTn fill="hold" id="80" nodeType="afterGroup">
                            <p:stCondLst>
                              <p:cond delay="7500"/>
                            </p:stCondLst>
                            <p:childTnLst>
                              <p:par>
                                <p:cTn fill="hold" grpId="0" id="81" nodeType="afterEffect" presetClass="entr" presetID="53" presetSubtype="0">
                                  <p:stCondLst>
                                    <p:cond delay="0"/>
                                  </p:stCondLst>
                                  <p:childTnLst>
                                    <p:set>
                                      <p:cBhvr>
                                        <p:cTn dur="1" fill="hold" id="82">
                                          <p:stCondLst>
                                            <p:cond delay="0"/>
                                          </p:stCondLst>
                                        </p:cTn>
                                        <p:tgtEl>
                                          <p:spTgt spid="9225"/>
                                        </p:tgtEl>
                                        <p:attrNameLst>
                                          <p:attrName>style.visibility</p:attrName>
                                        </p:attrNameLst>
                                      </p:cBhvr>
                                      <p:to>
                                        <p:strVal val="visible"/>
                                      </p:to>
                                    </p:set>
                                    <p:anim calcmode="lin" valueType="num">
                                      <p:cBhvr>
                                        <p:cTn dur="500" fill="hold" id="83"/>
                                        <p:tgtEl>
                                          <p:spTgt spid="9225"/>
                                        </p:tgtEl>
                                        <p:attrNameLst>
                                          <p:attrName>ppt_w</p:attrName>
                                        </p:attrNameLst>
                                      </p:cBhvr>
                                      <p:tavLst>
                                        <p:tav tm="0">
                                          <p:val>
                                            <p:fltVal val="0"/>
                                          </p:val>
                                        </p:tav>
                                        <p:tav tm="100000">
                                          <p:val>
                                            <p:strVal val="#ppt_w"/>
                                          </p:val>
                                        </p:tav>
                                      </p:tavLst>
                                    </p:anim>
                                    <p:anim calcmode="lin" valueType="num">
                                      <p:cBhvr>
                                        <p:cTn dur="500" fill="hold" id="84"/>
                                        <p:tgtEl>
                                          <p:spTgt spid="9225"/>
                                        </p:tgtEl>
                                        <p:attrNameLst>
                                          <p:attrName>ppt_h</p:attrName>
                                        </p:attrNameLst>
                                      </p:cBhvr>
                                      <p:tavLst>
                                        <p:tav tm="0">
                                          <p:val>
                                            <p:fltVal val="0"/>
                                          </p:val>
                                        </p:tav>
                                        <p:tav tm="100000">
                                          <p:val>
                                            <p:strVal val="#ppt_h"/>
                                          </p:val>
                                        </p:tav>
                                      </p:tavLst>
                                    </p:anim>
                                    <p:animEffect filter="fade" transition="in">
                                      <p:cBhvr>
                                        <p:cTn dur="500" id="85"/>
                                        <p:tgtEl>
                                          <p:spTgt spid="9225"/>
                                        </p:tgtEl>
                                      </p:cBhvr>
                                    </p:animEffect>
                                  </p:childTnLst>
                                </p:cTn>
                              </p:par>
                            </p:childTnLst>
                          </p:cTn>
                        </p:par>
                        <p:par>
                          <p:cTn fill="hold" id="86" nodeType="afterGroup">
                            <p:stCondLst>
                              <p:cond delay="8000"/>
                            </p:stCondLst>
                            <p:childTnLst>
                              <p:par>
                                <p:cTn fill="hold" grpId="0" id="87" nodeType="afterEffect" presetClass="entr" presetID="2" presetSubtype="2">
                                  <p:stCondLst>
                                    <p:cond delay="0"/>
                                  </p:stCondLst>
                                  <p:childTnLst>
                                    <p:set>
                                      <p:cBhvr>
                                        <p:cTn dur="1" fill="hold" id="88">
                                          <p:stCondLst>
                                            <p:cond delay="0"/>
                                          </p:stCondLst>
                                        </p:cTn>
                                        <p:tgtEl>
                                          <p:spTgt spid="9228"/>
                                        </p:tgtEl>
                                        <p:attrNameLst>
                                          <p:attrName>style.visibility</p:attrName>
                                        </p:attrNameLst>
                                      </p:cBhvr>
                                      <p:to>
                                        <p:strVal val="visible"/>
                                      </p:to>
                                    </p:set>
                                    <p:anim calcmode="lin" valueType="num">
                                      <p:cBhvr additive="base">
                                        <p:cTn dur="500" fill="hold" id="89"/>
                                        <p:tgtEl>
                                          <p:spTgt spid="9228"/>
                                        </p:tgtEl>
                                        <p:attrNameLst>
                                          <p:attrName>ppt_x</p:attrName>
                                        </p:attrNameLst>
                                      </p:cBhvr>
                                      <p:tavLst>
                                        <p:tav tm="0">
                                          <p:val>
                                            <p:strVal val="1+#ppt_w/2"/>
                                          </p:val>
                                        </p:tav>
                                        <p:tav tm="100000">
                                          <p:val>
                                            <p:strVal val="#ppt_x"/>
                                          </p:val>
                                        </p:tav>
                                      </p:tavLst>
                                    </p:anim>
                                    <p:anim calcmode="lin" valueType="num">
                                      <p:cBhvr additive="base">
                                        <p:cTn dur="500" fill="hold" id="90"/>
                                        <p:tgtEl>
                                          <p:spTgt spid="92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23"/>
      <p:bldP grpId="0" spid="9224"/>
      <p:bldP grpId="0" spid="9225"/>
      <p:bldP grpId="0" spid="9226"/>
      <p:bldP grpId="0" spid="9227"/>
      <p:bldP grpId="0" spid="9228"/>
      <p:bldP grpId="0" spid="9229"/>
      <p:bldP grpId="0" spid="9230"/>
      <p:bldP grpId="0" spid="9231"/>
      <p:bldP grpId="0" spid="9232"/>
      <p:bldP grpId="0" spid="9233"/>
      <p:bldP grpId="0" spid="9234"/>
      <p:bldP grpId="0" spid="20"/>
      <p:bldP grpId="0" spid="21"/>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552075" y="1145141"/>
            <a:ext cx="1859685" cy="129614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52075" y="2449242"/>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8" name="TextBox 7"/>
          <p:cNvSpPr txBox="1"/>
          <p:nvPr/>
        </p:nvSpPr>
        <p:spPr>
          <a:xfrm>
            <a:off x="1066545" y="2456234"/>
            <a:ext cx="868680" cy="365760"/>
          </a:xfrm>
          <a:prstGeom prst="rect">
            <a:avLst/>
          </a:prstGeom>
          <a:noFill/>
        </p:spPr>
        <p:txBody>
          <a:bodyPr rtlCol="0" wrap="none">
            <a:spAutoFit/>
          </a:bodyPr>
          <a:lstStyle/>
          <a:p>
            <a:r>
              <a:rPr altLang="en-US" lang="zh-CN" smtClean="0">
                <a:solidFill>
                  <a:schemeClr val="bg1"/>
                </a:solidFill>
              </a:rPr>
              <a:t>标题一</a:t>
            </a:r>
          </a:p>
        </p:txBody>
      </p:sp>
      <p:sp>
        <p:nvSpPr>
          <p:cNvPr id="9" name="TextBox 8"/>
          <p:cNvSpPr txBox="1"/>
          <p:nvPr/>
        </p:nvSpPr>
        <p:spPr>
          <a:xfrm>
            <a:off x="467544" y="2945341"/>
            <a:ext cx="2016224" cy="1691640"/>
          </a:xfrm>
          <a:prstGeom prst="rect">
            <a:avLst/>
          </a:prstGeom>
          <a:noFill/>
        </p:spPr>
        <p:txBody>
          <a:bodyPr rtlCol="0" wrap="square">
            <a:spAutoFit/>
          </a:bodyPr>
          <a:lstStyle/>
          <a:p>
            <a:pPr>
              <a:lnSpc>
                <a:spcPct val="150000"/>
              </a:lnSpc>
            </a:pPr>
            <a:r>
              <a:rPr altLang="en-US" lang="zh-CN" smtClean="0" sz="1400">
                <a:solidFill>
                  <a:schemeClr val="tx1">
                    <a:lumMod val="95000"/>
                    <a:lumOff val="5000"/>
                  </a:schemeClr>
                </a:solidFill>
              </a:rPr>
              <a:t>这里输入简单的文字概述里输入简单文字概述这里简单输入简单文字概述输入简单文字概述输入简单文字概述</a:t>
            </a:r>
          </a:p>
        </p:txBody>
      </p:sp>
      <p:sp>
        <p:nvSpPr>
          <p:cNvPr id="10" name="矩形 9"/>
          <p:cNvSpPr/>
          <p:nvPr/>
        </p:nvSpPr>
        <p:spPr>
          <a:xfrm>
            <a:off x="2652830" y="1145141"/>
            <a:ext cx="1859685" cy="129614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2652830" y="2441285"/>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2" name="TextBox 11"/>
          <p:cNvSpPr txBox="1"/>
          <p:nvPr/>
        </p:nvSpPr>
        <p:spPr>
          <a:xfrm>
            <a:off x="3203848" y="2436254"/>
            <a:ext cx="868680" cy="365760"/>
          </a:xfrm>
          <a:prstGeom prst="rect">
            <a:avLst/>
          </a:prstGeom>
          <a:noFill/>
        </p:spPr>
        <p:txBody>
          <a:bodyPr rtlCol="0" wrap="none">
            <a:spAutoFit/>
          </a:bodyPr>
          <a:lstStyle/>
          <a:p>
            <a:r>
              <a:rPr altLang="en-US" lang="zh-CN" smtClean="0">
                <a:solidFill>
                  <a:schemeClr val="bg1"/>
                </a:solidFill>
              </a:rPr>
              <a:t>标题二</a:t>
            </a:r>
          </a:p>
        </p:txBody>
      </p:sp>
      <p:sp>
        <p:nvSpPr>
          <p:cNvPr id="13" name="矩形 12"/>
          <p:cNvSpPr/>
          <p:nvPr/>
        </p:nvSpPr>
        <p:spPr>
          <a:xfrm>
            <a:off x="4728539" y="1145141"/>
            <a:ext cx="1859685" cy="1296144"/>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728539" y="2436254"/>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5" name="TextBox 14"/>
          <p:cNvSpPr txBox="1"/>
          <p:nvPr/>
        </p:nvSpPr>
        <p:spPr>
          <a:xfrm>
            <a:off x="5220072" y="2438605"/>
            <a:ext cx="868680" cy="365760"/>
          </a:xfrm>
          <a:prstGeom prst="rect">
            <a:avLst/>
          </a:prstGeom>
          <a:noFill/>
        </p:spPr>
        <p:txBody>
          <a:bodyPr rtlCol="0" wrap="none">
            <a:spAutoFit/>
          </a:bodyPr>
          <a:lstStyle/>
          <a:p>
            <a:r>
              <a:rPr altLang="en-US" lang="zh-CN" smtClean="0">
                <a:solidFill>
                  <a:schemeClr val="bg1"/>
                </a:solidFill>
              </a:rPr>
              <a:t>标题三</a:t>
            </a:r>
          </a:p>
        </p:txBody>
      </p:sp>
      <p:sp>
        <p:nvSpPr>
          <p:cNvPr id="16" name="矩形 15"/>
          <p:cNvSpPr/>
          <p:nvPr/>
        </p:nvSpPr>
        <p:spPr>
          <a:xfrm>
            <a:off x="6816771" y="1153098"/>
            <a:ext cx="1859685" cy="1296144"/>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6816770" y="2460880"/>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8" name="TextBox 17"/>
          <p:cNvSpPr txBox="1"/>
          <p:nvPr/>
        </p:nvSpPr>
        <p:spPr>
          <a:xfrm>
            <a:off x="7367244" y="2463231"/>
            <a:ext cx="868680" cy="365760"/>
          </a:xfrm>
          <a:prstGeom prst="rect">
            <a:avLst/>
          </a:prstGeom>
          <a:noFill/>
        </p:spPr>
        <p:txBody>
          <a:bodyPr rtlCol="0" wrap="none">
            <a:spAutoFit/>
          </a:bodyPr>
          <a:lstStyle/>
          <a:p>
            <a:r>
              <a:rPr altLang="en-US" lang="zh-CN" smtClean="0">
                <a:solidFill>
                  <a:schemeClr val="bg1"/>
                </a:solidFill>
              </a:rPr>
              <a:t>标题四</a:t>
            </a:r>
          </a:p>
        </p:txBody>
      </p:sp>
      <p:sp>
        <p:nvSpPr>
          <p:cNvPr id="19" name="TextBox 18"/>
          <p:cNvSpPr txBox="1"/>
          <p:nvPr/>
        </p:nvSpPr>
        <p:spPr>
          <a:xfrm>
            <a:off x="2555776" y="2951822"/>
            <a:ext cx="2016224" cy="1691640"/>
          </a:xfrm>
          <a:prstGeom prst="rect">
            <a:avLst/>
          </a:prstGeom>
          <a:noFill/>
        </p:spPr>
        <p:txBody>
          <a:bodyPr rtlCol="0" wrap="square">
            <a:spAutoFit/>
          </a:bodyPr>
          <a:lstStyle/>
          <a:p>
            <a:pPr>
              <a:lnSpc>
                <a:spcPct val="150000"/>
              </a:lnSpc>
            </a:pPr>
            <a:r>
              <a:rPr altLang="en-US" lang="zh-CN" smtClean="0" sz="1400">
                <a:solidFill>
                  <a:schemeClr val="tx1">
                    <a:lumMod val="95000"/>
                    <a:lumOff val="5000"/>
                  </a:schemeClr>
                </a:solidFill>
              </a:rPr>
              <a:t>这里输入简单的文字概述里输入简单文字概述这里简单输入简单文字概述输入简单文字概述输入简单文字概述</a:t>
            </a:r>
          </a:p>
        </p:txBody>
      </p:sp>
      <p:sp>
        <p:nvSpPr>
          <p:cNvPr id="20" name="TextBox 19"/>
          <p:cNvSpPr txBox="1"/>
          <p:nvPr/>
        </p:nvSpPr>
        <p:spPr>
          <a:xfrm>
            <a:off x="4635345" y="2928733"/>
            <a:ext cx="2016224" cy="1691640"/>
          </a:xfrm>
          <a:prstGeom prst="rect">
            <a:avLst/>
          </a:prstGeom>
          <a:noFill/>
        </p:spPr>
        <p:txBody>
          <a:bodyPr rtlCol="0" wrap="square">
            <a:spAutoFit/>
          </a:bodyPr>
          <a:lstStyle/>
          <a:p>
            <a:pPr>
              <a:lnSpc>
                <a:spcPct val="150000"/>
              </a:lnSpc>
            </a:pPr>
            <a:r>
              <a:rPr altLang="en-US" lang="zh-CN" smtClean="0" sz="1400">
                <a:solidFill>
                  <a:schemeClr val="tx1">
                    <a:lumMod val="95000"/>
                    <a:lumOff val="5000"/>
                  </a:schemeClr>
                </a:solidFill>
              </a:rPr>
              <a:t>这里输入简单的文字概述里输入简单文字概述这里简单输入简单文字概述输入简单文字概述输入简单文字概述</a:t>
            </a:r>
          </a:p>
        </p:txBody>
      </p:sp>
      <p:sp>
        <p:nvSpPr>
          <p:cNvPr id="25" name="TextBox 24"/>
          <p:cNvSpPr txBox="1"/>
          <p:nvPr/>
        </p:nvSpPr>
        <p:spPr>
          <a:xfrm>
            <a:off x="6732239" y="2945341"/>
            <a:ext cx="2016224" cy="1691640"/>
          </a:xfrm>
          <a:prstGeom prst="rect">
            <a:avLst/>
          </a:prstGeom>
          <a:noFill/>
        </p:spPr>
        <p:txBody>
          <a:bodyPr rtlCol="0" wrap="square">
            <a:spAutoFit/>
          </a:bodyPr>
          <a:lstStyle/>
          <a:p>
            <a:pPr>
              <a:lnSpc>
                <a:spcPct val="150000"/>
              </a:lnSpc>
            </a:pPr>
            <a:r>
              <a:rPr altLang="en-US" lang="zh-CN" smtClean="0" sz="1400">
                <a:solidFill>
                  <a:schemeClr val="tx1">
                    <a:lumMod val="95000"/>
                    <a:lumOff val="5000"/>
                  </a:schemeClr>
                </a:solidFill>
              </a:rPr>
              <a:t>这里输入简单的文字概述里输入简单文字概述这里简单输入简单文字概述输入简单文字概述输入简单文字概述</a:t>
            </a:r>
          </a:p>
        </p:txBody>
      </p:sp>
      <p:sp>
        <p:nvSpPr>
          <p:cNvPr id="21" name="Text Box 4"/>
          <p:cNvSpPr txBox="1">
            <a:spLocks noChangeArrowheads="1"/>
          </p:cNvSpPr>
          <p:nvPr/>
        </p:nvSpPr>
        <p:spPr bwMode="auto">
          <a:xfrm>
            <a:off x="3453745" y="192933"/>
            <a:ext cx="221488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rPr>
              <a:t>上一年度工作总结</a:t>
            </a: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1+#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animEffect filter="fade" transition="in">
                                      <p:cBhvr>
                                        <p:cTn dur="500" id="24"/>
                                        <p:tgtEl>
                                          <p:spTgt spid="6"/>
                                        </p:tgtEl>
                                      </p:cBhvr>
                                    </p:animEffect>
                                  </p:childTnLst>
                                </p:cTn>
                              </p:par>
                            </p:childTnLst>
                          </p:cTn>
                        </p:par>
                        <p:par>
                          <p:cTn fill="hold" id="25" nodeType="afterGroup">
                            <p:stCondLst>
                              <p:cond delay="2000"/>
                            </p:stCondLst>
                            <p:childTnLst>
                              <p:par>
                                <p:cTn fill="hold" grpId="0" id="26" nodeType="afterEffect" presetClass="entr" presetID="16" presetSubtype="37">
                                  <p:stCondLst>
                                    <p:cond delay="0"/>
                                  </p:stCondLst>
                                  <p:childTnLst>
                                    <p:set>
                                      <p:cBhvr>
                                        <p:cTn dur="1" fill="hold" id="27">
                                          <p:stCondLst>
                                            <p:cond delay="0"/>
                                          </p:stCondLst>
                                        </p:cTn>
                                        <p:tgtEl>
                                          <p:spTgt spid="7"/>
                                        </p:tgtEl>
                                        <p:attrNameLst>
                                          <p:attrName>style.visibility</p:attrName>
                                        </p:attrNameLst>
                                      </p:cBhvr>
                                      <p:to>
                                        <p:strVal val="visible"/>
                                      </p:to>
                                    </p:set>
                                    <p:animEffect filter="barn(outVertical)" transition="in">
                                      <p:cBhvr>
                                        <p:cTn dur="500" id="28"/>
                                        <p:tgtEl>
                                          <p:spTgt spid="7"/>
                                        </p:tgtEl>
                                      </p:cBhvr>
                                    </p:animEffect>
                                  </p:childTnLst>
                                </p:cTn>
                              </p:par>
                            </p:childTnLst>
                          </p:cTn>
                        </p:par>
                        <p:par>
                          <p:cTn fill="hold" id="29" nodeType="afterGroup">
                            <p:stCondLst>
                              <p:cond delay="2500"/>
                            </p:stCondLst>
                            <p:childTnLst>
                              <p:par>
                                <p:cTn fill="hold" grpId="0" id="30" nodeType="afterEffect" presetClass="entr" presetID="22" presetSubtype="1">
                                  <p:stCondLst>
                                    <p:cond delay="0"/>
                                  </p:stCondLst>
                                  <p:childTnLst>
                                    <p:set>
                                      <p:cBhvr>
                                        <p:cTn dur="1" fill="hold" id="31">
                                          <p:stCondLst>
                                            <p:cond delay="0"/>
                                          </p:stCondLst>
                                        </p:cTn>
                                        <p:tgtEl>
                                          <p:spTgt spid="9"/>
                                        </p:tgtEl>
                                        <p:attrNameLst>
                                          <p:attrName>style.visibility</p:attrName>
                                        </p:attrNameLst>
                                      </p:cBhvr>
                                      <p:to>
                                        <p:strVal val="visible"/>
                                      </p:to>
                                    </p:set>
                                    <p:animEffect filter="wipe(up)" transition="in">
                                      <p:cBhvr>
                                        <p:cTn dur="500" id="32"/>
                                        <p:tgtEl>
                                          <p:spTgt spid="9"/>
                                        </p:tgtEl>
                                      </p:cBhvr>
                                    </p:animEffect>
                                  </p:childTnLst>
                                </p:cTn>
                              </p:par>
                            </p:childTnLst>
                          </p:cTn>
                        </p:par>
                        <p:par>
                          <p:cTn fill="hold" id="33" nodeType="afterGroup">
                            <p:stCondLst>
                              <p:cond delay="3000"/>
                            </p:stCondLst>
                            <p:childTnLst>
                              <p:par>
                                <p:cTn fill="hold" grpId="0" id="34" nodeType="afterEffect" presetClass="entr" presetID="53" presetSubtype="0">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p:cTn dur="500" fill="hold" id="36"/>
                                        <p:tgtEl>
                                          <p:spTgt spid="10"/>
                                        </p:tgtEl>
                                        <p:attrNameLst>
                                          <p:attrName>ppt_w</p:attrName>
                                        </p:attrNameLst>
                                      </p:cBhvr>
                                      <p:tavLst>
                                        <p:tav tm="0">
                                          <p:val>
                                            <p:fltVal val="0"/>
                                          </p:val>
                                        </p:tav>
                                        <p:tav tm="100000">
                                          <p:val>
                                            <p:strVal val="#ppt_w"/>
                                          </p:val>
                                        </p:tav>
                                      </p:tavLst>
                                    </p:anim>
                                    <p:anim calcmode="lin" valueType="num">
                                      <p:cBhvr>
                                        <p:cTn dur="500" fill="hold" id="37"/>
                                        <p:tgtEl>
                                          <p:spTgt spid="10"/>
                                        </p:tgtEl>
                                        <p:attrNameLst>
                                          <p:attrName>ppt_h</p:attrName>
                                        </p:attrNameLst>
                                      </p:cBhvr>
                                      <p:tavLst>
                                        <p:tav tm="0">
                                          <p:val>
                                            <p:fltVal val="0"/>
                                          </p:val>
                                        </p:tav>
                                        <p:tav tm="100000">
                                          <p:val>
                                            <p:strVal val="#ppt_h"/>
                                          </p:val>
                                        </p:tav>
                                      </p:tavLst>
                                    </p:anim>
                                    <p:animEffect filter="fade" transition="in">
                                      <p:cBhvr>
                                        <p:cTn dur="500" id="38"/>
                                        <p:tgtEl>
                                          <p:spTgt spid="10"/>
                                        </p:tgtEl>
                                      </p:cBhvr>
                                    </p:animEffect>
                                  </p:childTnLst>
                                </p:cTn>
                              </p:par>
                            </p:childTnLst>
                          </p:cTn>
                        </p:par>
                        <p:par>
                          <p:cTn fill="hold" id="39" nodeType="afterGroup">
                            <p:stCondLst>
                              <p:cond delay="3500"/>
                            </p:stCondLst>
                            <p:childTnLst>
                              <p:par>
                                <p:cTn fill="hold" grpId="0" id="40" nodeType="afterEffect" presetClass="entr" presetID="16" presetSubtype="37">
                                  <p:stCondLst>
                                    <p:cond delay="0"/>
                                  </p:stCondLst>
                                  <p:childTnLst>
                                    <p:set>
                                      <p:cBhvr>
                                        <p:cTn dur="1" fill="hold" id="41">
                                          <p:stCondLst>
                                            <p:cond delay="0"/>
                                          </p:stCondLst>
                                        </p:cTn>
                                        <p:tgtEl>
                                          <p:spTgt spid="11"/>
                                        </p:tgtEl>
                                        <p:attrNameLst>
                                          <p:attrName>style.visibility</p:attrName>
                                        </p:attrNameLst>
                                      </p:cBhvr>
                                      <p:to>
                                        <p:strVal val="visible"/>
                                      </p:to>
                                    </p:set>
                                    <p:animEffect filter="barn(outVertical)" transition="in">
                                      <p:cBhvr>
                                        <p:cTn dur="500" id="42"/>
                                        <p:tgtEl>
                                          <p:spTgt spid="11"/>
                                        </p:tgtEl>
                                      </p:cBhvr>
                                    </p:animEffect>
                                  </p:childTnLst>
                                </p:cTn>
                              </p:par>
                            </p:childTnLst>
                          </p:cTn>
                        </p:par>
                        <p:par>
                          <p:cTn fill="hold" id="43" nodeType="afterGroup">
                            <p:stCondLst>
                              <p:cond delay="4000"/>
                            </p:stCondLst>
                            <p:childTnLst>
                              <p:par>
                                <p:cTn fill="hold" grpId="0" id="44" nodeType="afterEffect" presetClass="entr" presetID="22" presetSubtype="1">
                                  <p:stCondLst>
                                    <p:cond delay="0"/>
                                  </p:stCondLst>
                                  <p:childTnLst>
                                    <p:set>
                                      <p:cBhvr>
                                        <p:cTn dur="1" fill="hold" id="45">
                                          <p:stCondLst>
                                            <p:cond delay="0"/>
                                          </p:stCondLst>
                                        </p:cTn>
                                        <p:tgtEl>
                                          <p:spTgt spid="19"/>
                                        </p:tgtEl>
                                        <p:attrNameLst>
                                          <p:attrName>style.visibility</p:attrName>
                                        </p:attrNameLst>
                                      </p:cBhvr>
                                      <p:to>
                                        <p:strVal val="visible"/>
                                      </p:to>
                                    </p:set>
                                    <p:animEffect filter="wipe(up)" transition="in">
                                      <p:cBhvr>
                                        <p:cTn dur="500" id="46"/>
                                        <p:tgtEl>
                                          <p:spTgt spid="19"/>
                                        </p:tgtEl>
                                      </p:cBhvr>
                                    </p:animEffect>
                                  </p:childTnLst>
                                </p:cTn>
                              </p:par>
                            </p:childTnLst>
                          </p:cTn>
                        </p:par>
                        <p:par>
                          <p:cTn fill="hold" id="47" nodeType="afterGroup">
                            <p:stCondLst>
                              <p:cond delay="4500"/>
                            </p:stCondLst>
                            <p:childTnLst>
                              <p:par>
                                <p:cTn fill="hold" grpId="0" id="48" nodeType="afterEffect" presetClass="entr" presetID="53" presetSubtype="0">
                                  <p:stCondLst>
                                    <p:cond delay="0"/>
                                  </p:stCondLst>
                                  <p:childTnLst>
                                    <p:set>
                                      <p:cBhvr>
                                        <p:cTn dur="1" fill="hold" id="49">
                                          <p:stCondLst>
                                            <p:cond delay="0"/>
                                          </p:stCondLst>
                                        </p:cTn>
                                        <p:tgtEl>
                                          <p:spTgt spid="13"/>
                                        </p:tgtEl>
                                        <p:attrNameLst>
                                          <p:attrName>style.visibility</p:attrName>
                                        </p:attrNameLst>
                                      </p:cBhvr>
                                      <p:to>
                                        <p:strVal val="visible"/>
                                      </p:to>
                                    </p:set>
                                    <p:anim calcmode="lin" valueType="num">
                                      <p:cBhvr>
                                        <p:cTn dur="500" fill="hold" id="50"/>
                                        <p:tgtEl>
                                          <p:spTgt spid="13"/>
                                        </p:tgtEl>
                                        <p:attrNameLst>
                                          <p:attrName>ppt_w</p:attrName>
                                        </p:attrNameLst>
                                      </p:cBhvr>
                                      <p:tavLst>
                                        <p:tav tm="0">
                                          <p:val>
                                            <p:fltVal val="0"/>
                                          </p:val>
                                        </p:tav>
                                        <p:tav tm="100000">
                                          <p:val>
                                            <p:strVal val="#ppt_w"/>
                                          </p:val>
                                        </p:tav>
                                      </p:tavLst>
                                    </p:anim>
                                    <p:anim calcmode="lin" valueType="num">
                                      <p:cBhvr>
                                        <p:cTn dur="500" fill="hold" id="51"/>
                                        <p:tgtEl>
                                          <p:spTgt spid="13"/>
                                        </p:tgtEl>
                                        <p:attrNameLst>
                                          <p:attrName>ppt_h</p:attrName>
                                        </p:attrNameLst>
                                      </p:cBhvr>
                                      <p:tavLst>
                                        <p:tav tm="0">
                                          <p:val>
                                            <p:fltVal val="0"/>
                                          </p:val>
                                        </p:tav>
                                        <p:tav tm="100000">
                                          <p:val>
                                            <p:strVal val="#ppt_h"/>
                                          </p:val>
                                        </p:tav>
                                      </p:tavLst>
                                    </p:anim>
                                    <p:animEffect filter="fade" transition="in">
                                      <p:cBhvr>
                                        <p:cTn dur="500" id="52"/>
                                        <p:tgtEl>
                                          <p:spTgt spid="13"/>
                                        </p:tgtEl>
                                      </p:cBhvr>
                                    </p:animEffect>
                                  </p:childTnLst>
                                </p:cTn>
                              </p:par>
                            </p:childTnLst>
                          </p:cTn>
                        </p:par>
                        <p:par>
                          <p:cTn fill="hold" id="53" nodeType="afterGroup">
                            <p:stCondLst>
                              <p:cond delay="5000"/>
                            </p:stCondLst>
                            <p:childTnLst>
                              <p:par>
                                <p:cTn fill="hold" grpId="0" id="54" nodeType="afterEffect" presetClass="entr" presetID="16" presetSubtype="37">
                                  <p:stCondLst>
                                    <p:cond delay="0"/>
                                  </p:stCondLst>
                                  <p:childTnLst>
                                    <p:set>
                                      <p:cBhvr>
                                        <p:cTn dur="1" fill="hold" id="55">
                                          <p:stCondLst>
                                            <p:cond delay="0"/>
                                          </p:stCondLst>
                                        </p:cTn>
                                        <p:tgtEl>
                                          <p:spTgt spid="14"/>
                                        </p:tgtEl>
                                        <p:attrNameLst>
                                          <p:attrName>style.visibility</p:attrName>
                                        </p:attrNameLst>
                                      </p:cBhvr>
                                      <p:to>
                                        <p:strVal val="visible"/>
                                      </p:to>
                                    </p:set>
                                    <p:animEffect filter="barn(outVertical)" transition="in">
                                      <p:cBhvr>
                                        <p:cTn dur="500" id="56"/>
                                        <p:tgtEl>
                                          <p:spTgt spid="14"/>
                                        </p:tgtEl>
                                      </p:cBhvr>
                                    </p:animEffect>
                                  </p:childTnLst>
                                </p:cTn>
                              </p:par>
                            </p:childTnLst>
                          </p:cTn>
                        </p:par>
                        <p:par>
                          <p:cTn fill="hold" id="57" nodeType="afterGroup">
                            <p:stCondLst>
                              <p:cond delay="5500"/>
                            </p:stCondLst>
                            <p:childTnLst>
                              <p:par>
                                <p:cTn fill="hold" grpId="0" id="58" nodeType="afterEffect" presetClass="entr" presetID="22" presetSubtype="1">
                                  <p:stCondLst>
                                    <p:cond delay="0"/>
                                  </p:stCondLst>
                                  <p:childTnLst>
                                    <p:set>
                                      <p:cBhvr>
                                        <p:cTn dur="1" fill="hold" id="59">
                                          <p:stCondLst>
                                            <p:cond delay="0"/>
                                          </p:stCondLst>
                                        </p:cTn>
                                        <p:tgtEl>
                                          <p:spTgt spid="20"/>
                                        </p:tgtEl>
                                        <p:attrNameLst>
                                          <p:attrName>style.visibility</p:attrName>
                                        </p:attrNameLst>
                                      </p:cBhvr>
                                      <p:to>
                                        <p:strVal val="visible"/>
                                      </p:to>
                                    </p:set>
                                    <p:animEffect filter="wipe(up)" transition="in">
                                      <p:cBhvr>
                                        <p:cTn dur="500" id="60"/>
                                        <p:tgtEl>
                                          <p:spTgt spid="20"/>
                                        </p:tgtEl>
                                      </p:cBhvr>
                                    </p:animEffect>
                                  </p:childTnLst>
                                </p:cTn>
                              </p:par>
                            </p:childTnLst>
                          </p:cTn>
                        </p:par>
                        <p:par>
                          <p:cTn fill="hold" id="61" nodeType="afterGroup">
                            <p:stCondLst>
                              <p:cond delay="6000"/>
                            </p:stCondLst>
                            <p:childTnLst>
                              <p:par>
                                <p:cTn fill="hold" grpId="0" id="62" nodeType="afterEffect" presetClass="entr" presetID="53" presetSubtype="0">
                                  <p:stCondLst>
                                    <p:cond delay="0"/>
                                  </p:stCondLst>
                                  <p:childTnLst>
                                    <p:set>
                                      <p:cBhvr>
                                        <p:cTn dur="1" fill="hold" id="63">
                                          <p:stCondLst>
                                            <p:cond delay="0"/>
                                          </p:stCondLst>
                                        </p:cTn>
                                        <p:tgtEl>
                                          <p:spTgt spid="16"/>
                                        </p:tgtEl>
                                        <p:attrNameLst>
                                          <p:attrName>style.visibility</p:attrName>
                                        </p:attrNameLst>
                                      </p:cBhvr>
                                      <p:to>
                                        <p:strVal val="visible"/>
                                      </p:to>
                                    </p:set>
                                    <p:anim calcmode="lin" valueType="num">
                                      <p:cBhvr>
                                        <p:cTn dur="500" fill="hold" id="64"/>
                                        <p:tgtEl>
                                          <p:spTgt spid="16"/>
                                        </p:tgtEl>
                                        <p:attrNameLst>
                                          <p:attrName>ppt_w</p:attrName>
                                        </p:attrNameLst>
                                      </p:cBhvr>
                                      <p:tavLst>
                                        <p:tav tm="0">
                                          <p:val>
                                            <p:fltVal val="0"/>
                                          </p:val>
                                        </p:tav>
                                        <p:tav tm="100000">
                                          <p:val>
                                            <p:strVal val="#ppt_w"/>
                                          </p:val>
                                        </p:tav>
                                      </p:tavLst>
                                    </p:anim>
                                    <p:anim calcmode="lin" valueType="num">
                                      <p:cBhvr>
                                        <p:cTn dur="500" fill="hold" id="65"/>
                                        <p:tgtEl>
                                          <p:spTgt spid="16"/>
                                        </p:tgtEl>
                                        <p:attrNameLst>
                                          <p:attrName>ppt_h</p:attrName>
                                        </p:attrNameLst>
                                      </p:cBhvr>
                                      <p:tavLst>
                                        <p:tav tm="0">
                                          <p:val>
                                            <p:fltVal val="0"/>
                                          </p:val>
                                        </p:tav>
                                        <p:tav tm="100000">
                                          <p:val>
                                            <p:strVal val="#ppt_h"/>
                                          </p:val>
                                        </p:tav>
                                      </p:tavLst>
                                    </p:anim>
                                    <p:animEffect filter="fade" transition="in">
                                      <p:cBhvr>
                                        <p:cTn dur="500" id="66"/>
                                        <p:tgtEl>
                                          <p:spTgt spid="16"/>
                                        </p:tgtEl>
                                      </p:cBhvr>
                                    </p:animEffect>
                                  </p:childTnLst>
                                </p:cTn>
                              </p:par>
                            </p:childTnLst>
                          </p:cTn>
                        </p:par>
                        <p:par>
                          <p:cTn fill="hold" id="67" nodeType="afterGroup">
                            <p:stCondLst>
                              <p:cond delay="6500"/>
                            </p:stCondLst>
                            <p:childTnLst>
                              <p:par>
                                <p:cTn fill="hold" grpId="0" id="68" nodeType="afterEffect" presetClass="entr" presetID="16" presetSubtype="37">
                                  <p:stCondLst>
                                    <p:cond delay="0"/>
                                  </p:stCondLst>
                                  <p:childTnLst>
                                    <p:set>
                                      <p:cBhvr>
                                        <p:cTn dur="1" fill="hold" id="69">
                                          <p:stCondLst>
                                            <p:cond delay="0"/>
                                          </p:stCondLst>
                                        </p:cTn>
                                        <p:tgtEl>
                                          <p:spTgt spid="17"/>
                                        </p:tgtEl>
                                        <p:attrNameLst>
                                          <p:attrName>style.visibility</p:attrName>
                                        </p:attrNameLst>
                                      </p:cBhvr>
                                      <p:to>
                                        <p:strVal val="visible"/>
                                      </p:to>
                                    </p:set>
                                    <p:animEffect filter="barn(outVertical)" transition="in">
                                      <p:cBhvr>
                                        <p:cTn dur="500" id="70"/>
                                        <p:tgtEl>
                                          <p:spTgt spid="17"/>
                                        </p:tgtEl>
                                      </p:cBhvr>
                                    </p:animEffect>
                                  </p:childTnLst>
                                </p:cTn>
                              </p:par>
                            </p:childTnLst>
                          </p:cTn>
                        </p:par>
                        <p:par>
                          <p:cTn fill="hold" id="71" nodeType="afterGroup">
                            <p:stCondLst>
                              <p:cond delay="7000"/>
                            </p:stCondLst>
                            <p:childTnLst>
                              <p:par>
                                <p:cTn fill="hold" grpId="0" id="72" nodeType="afterEffect" presetClass="entr" presetID="22" presetSubtype="1">
                                  <p:stCondLst>
                                    <p:cond delay="0"/>
                                  </p:stCondLst>
                                  <p:childTnLst>
                                    <p:set>
                                      <p:cBhvr>
                                        <p:cTn dur="1" fill="hold" id="73">
                                          <p:stCondLst>
                                            <p:cond delay="0"/>
                                          </p:stCondLst>
                                        </p:cTn>
                                        <p:tgtEl>
                                          <p:spTgt spid="25"/>
                                        </p:tgtEl>
                                        <p:attrNameLst>
                                          <p:attrName>style.visibility</p:attrName>
                                        </p:attrNameLst>
                                      </p:cBhvr>
                                      <p:to>
                                        <p:strVal val="visible"/>
                                      </p:to>
                                    </p:set>
                                    <p:animEffect filter="wipe(up)" transition="in">
                                      <p:cBhvr>
                                        <p:cTn dur="500" id="7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grpId="0" spid="10"/>
      <p:bldP grpId="0" spid="11"/>
      <p:bldP grpId="0" spid="13"/>
      <p:bldP grpId="0" spid="14"/>
      <p:bldP grpId="0" spid="16"/>
      <p:bldP grpId="0" spid="17"/>
      <p:bldP grpId="0" spid="19"/>
      <p:bldP grpId="0" spid="20"/>
      <p:bldP grpId="0" spid="25"/>
      <p:bldP grpId="0" spid="21"/>
      <p:bldP grpId="0" spid="22"/>
      <p:bldP grpId="0" spid="2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spPr>
      <a:bodyPr anchor="t" anchorCtr="0" bIns="45720" compatLnSpc="1" lIns="91440" numCol="1" rIns="91440" tIns="45720" vert="horz" wrap="square"/>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spPr>
      <a:bodyPr anchor="t" anchorCtr="0" bIns="45720" compatLnSpc="1" lIns="91440" numCol="1" rIns="91440" tIns="45720" vert="horz" wrap="square"/>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spPr>
      <a:bodyPr anchor="t" anchorCtr="0" bIns="45720" compatLnSpc="1" lIns="91440" numCol="1" rIns="91440" tIns="45720" vert="horz" wrap="square"/>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spPr>
      <a:bodyPr anchor="t" anchorCtr="0" bIns="45720" compatLnSpc="1" lIns="91440" numCol="1" rIns="91440" tIns="45720" vert="horz" wrap="square"/>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364</Paragraphs>
  <Slides>37</Slides>
  <Notes>37</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37</vt:i4>
      </vt:variant>
    </vt:vector>
  </HeadingPairs>
  <TitlesOfParts>
    <vt:vector baseType="lpstr" size="45">
      <vt:lpstr>Arial</vt:lpstr>
      <vt:lpstr>宋体</vt:lpstr>
      <vt:lpstr>Calibri</vt:lpstr>
      <vt:lpstr>Calibri Light</vt:lpstr>
      <vt:lpstr>微软雅黑</vt:lpstr>
      <vt:lpstr>方正中等线简体</vt:lpstr>
      <vt:lpstr>Wingdings</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2021-08-22T11:57:39Z</dcterms:created>
  <cp:lastPrinted>2021-08-22T11:57:39Z</cp:lastPrinted>
  <dcterms:modified xsi:type="dcterms:W3CDTF">2021-08-22T05:49:30Z</dcterms:modified>
  <cp:revision>1</cp:revision>
</cp:coreProperties>
</file>