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photoAlbum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55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9.xml" Type="http://schemas.openxmlformats.org/officeDocument/2006/relationships/slide"/><Relationship Id="rId11" Target="slides/slide10.xml" Type="http://schemas.openxmlformats.org/officeDocument/2006/relationships/slide"/><Relationship Id="rId12" Target="slides/slide11.xml" Type="http://schemas.openxmlformats.org/officeDocument/2006/relationships/slide"/><Relationship Id="rId13" Target="slides/slide12.xml" Type="http://schemas.openxmlformats.org/officeDocument/2006/relationships/slide"/><Relationship Id="rId14" Target="slides/slide13.xml" Type="http://schemas.openxmlformats.org/officeDocument/2006/relationships/slide"/><Relationship Id="rId15" Target="tags/tag1.xml" Type="http://schemas.openxmlformats.org/officeDocument/2006/relationships/tags"/><Relationship Id="rId16" Target="presProps.xml" Type="http://schemas.openxmlformats.org/officeDocument/2006/relationships/presProps"/><Relationship Id="rId17" Target="viewProps.xml" Type="http://schemas.openxmlformats.org/officeDocument/2006/relationships/viewProps"/><Relationship Id="rId18" Target="theme/theme1.xml" Type="http://schemas.openxmlformats.org/officeDocument/2006/relationships/theme"/><Relationship Id="rId19" Target="tableStyles.xml" Type="http://schemas.openxmlformats.org/officeDocument/2006/relationships/tableStyles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slides/slide6.xml" Type="http://schemas.openxmlformats.org/officeDocument/2006/relationships/slide"/><Relationship Id="rId8" Target="slides/slide7.xml" Type="http://schemas.openxmlformats.org/officeDocument/2006/relationships/slide"/><Relationship Id="rId9" Target="slides/slide8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FED1-ECCB-4AA0-8F6B-DB596A1FF2AF}" type="datetimeFigureOut">
              <a:rPr lang="zh-CN" altLang="en-US" smtClean="0"/>
              <a:t>2015/3/21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5BE8-7806-4E61-BAB4-4918C41185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58821810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FED1-ECCB-4AA0-8F6B-DB596A1FF2AF}" type="datetimeFigureOut">
              <a:rPr lang="zh-CN" altLang="en-US" smtClean="0"/>
              <a:t>2015/3/21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5BE8-7806-4E61-BAB4-4918C41185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75134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FED1-ECCB-4AA0-8F6B-DB596A1FF2AF}" type="datetimeFigureOut">
              <a:rPr lang="zh-CN" altLang="en-US" smtClean="0"/>
              <a:t>2015/3/21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5BE8-7806-4E61-BAB4-4918C41185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4350125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FED1-ECCB-4AA0-8F6B-DB596A1FF2AF}" type="datetimeFigureOut">
              <a:rPr lang="zh-CN" altLang="en-US" smtClean="0"/>
              <a:t>2015/3/21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5BE8-7806-4E61-BAB4-4918C41185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785114220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FED1-ECCB-4AA0-8F6B-DB596A1FF2AF}" type="datetimeFigureOut">
              <a:rPr lang="zh-CN" altLang="en-US" smtClean="0"/>
              <a:t>2015/3/21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5BE8-7806-4E61-BAB4-4918C41185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252342441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FED1-ECCB-4AA0-8F6B-DB596A1FF2AF}" type="datetimeFigureOut">
              <a:rPr lang="zh-CN" altLang="en-US" smtClean="0"/>
              <a:t>2015/3/21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5BE8-7806-4E61-BAB4-4918C41185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785969218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FED1-ECCB-4AA0-8F6B-DB596A1FF2AF}" type="datetimeFigureOut">
              <a:rPr lang="zh-CN" altLang="en-US" smtClean="0"/>
              <a:t>2015/3/21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5BE8-7806-4E61-BAB4-4918C41185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455420724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FED1-ECCB-4AA0-8F6B-DB596A1FF2AF}" type="datetimeFigureOut">
              <a:rPr lang="zh-CN" altLang="en-US" smtClean="0"/>
              <a:t>2015/3/21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5BE8-7806-4E61-BAB4-4918C41185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8503634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FED1-ECCB-4AA0-8F6B-DB596A1FF2AF}" type="datetimeFigureOut">
              <a:rPr lang="zh-CN" altLang="en-US" smtClean="0"/>
              <a:t>2015/3/21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5BE8-7806-4E61-BAB4-4918C41185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333779076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FED1-ECCB-4AA0-8F6B-DB596A1FF2AF}" type="datetimeFigureOut">
              <a:rPr lang="zh-CN" altLang="en-US" smtClean="0"/>
              <a:t>2015/3/21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5BE8-7806-4E61-BAB4-4918C41185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35591001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FED1-ECCB-4AA0-8F6B-DB596A1FF2AF}" type="datetimeFigureOut">
              <a:rPr lang="zh-CN" altLang="en-US" smtClean="0"/>
              <a:t>2015/3/21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5BE8-7806-4E61-BAB4-4918C41185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61448205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0FED1-ECCB-4AA0-8F6B-DB596A1FF2AF}" type="datetimeFigureOut">
              <a:rPr lang="zh-CN" altLang="en-US" smtClean="0"/>
              <a:t>2015/3/21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D5BE8-7806-4E61-BAB4-4918C41185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350427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0.jpe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1.jpe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2.jpe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3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jpe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6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7.jpe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8.jpe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9.jpe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幻灯片1" id="2" name="图片 1"/>
          <p:cNvPicPr>
            <a:picLocks noChangeAspect="1" noGrp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val="10567384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幻灯片10" id="2" name="图片 1"/>
          <p:cNvPicPr>
            <a:picLocks noChangeAspect="1" noGrp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val="3716786516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幻灯片11" id="2" name="图片 1"/>
          <p:cNvPicPr>
            <a:picLocks noChangeAspect="1" noGrp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val="2268722284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幻灯片12" id="2" name="图片 1"/>
          <p:cNvPicPr>
            <a:picLocks noChangeAspect="1" noGrp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val="1044678558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幻灯片13" id="2" name="图片 1"/>
          <p:cNvPicPr>
            <a:picLocks noChangeAspect="1" noGrp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val="1184809551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幻灯片2" id="2" name="图片 1"/>
          <p:cNvPicPr>
            <a:picLocks noChangeAspect="1" noGrp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val="715720764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幻灯片3" id="2" name="图片 1"/>
          <p:cNvPicPr>
            <a:picLocks noChangeAspect="1" noGrp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val="1455432208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幻灯片4" id="2" name="图片 1"/>
          <p:cNvPicPr>
            <a:picLocks noChangeAspect="1" noGrp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val="3067865199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幻灯片5" id="2" name="图片 1"/>
          <p:cNvPicPr>
            <a:picLocks noChangeAspect="1" noGrp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val="4024459000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幻灯片6" id="2" name="图片 1"/>
          <p:cNvPicPr>
            <a:picLocks noChangeAspect="1" noGrp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val="2663721019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幻灯片7" id="2" name="图片 1"/>
          <p:cNvPicPr>
            <a:picLocks noChangeAspect="1" noGrp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val="2311708549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幻灯片8" id="2" name="图片 1"/>
          <p:cNvPicPr>
            <a:picLocks noChangeAspect="1" noGrp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val="4016433291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幻灯片9" id="2" name="图片 1"/>
          <p:cNvPicPr>
            <a:picLocks noChangeAspect="1" noGrp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val="583361588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0</Paragraphs>
  <Slides>13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baseType="lpstr" size="17">
      <vt:lpstr>Arial</vt:lpstr>
      <vt:lpstr>Calibri Light</vt:lpstr>
      <vt:lpstr>Calibri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2013-07-05T10:07:09Z</dcterms:created>
  <cp:lastModifiedBy>kan</cp:lastModifiedBy>
  <dcterms:modified xsi:type="dcterms:W3CDTF">2021-08-22T05:44:50Z</dcterms:modified>
  <cp:revision>3</cp:revision>
  <dc:title>PowerPoint 演示文稿</dc:title>
</cp:coreProperties>
</file>