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4012" r:id="rId1"/>
    <p:sldMasterId id="2147484062" r:id="rId2"/>
  </p:sldMasterIdLst>
  <p:notesMasterIdLst>
    <p:notesMasterId r:id="rId3"/>
  </p:notesMasterIdLst>
  <p:sldIdLst>
    <p:sldId id="3033" r:id="rId4"/>
    <p:sldId id="3029" r:id="rId5"/>
    <p:sldId id="3061" r:id="rId6"/>
    <p:sldId id="3035" r:id="rId7"/>
    <p:sldId id="3056" r:id="rId8"/>
    <p:sldId id="3052" r:id="rId9"/>
    <p:sldId id="3051" r:id="rId10"/>
    <p:sldId id="3043" r:id="rId11"/>
    <p:sldId id="3068" r:id="rId12"/>
    <p:sldId id="3066" r:id="rId13"/>
    <p:sldId id="3050" r:id="rId14"/>
    <p:sldId id="3067" r:id="rId15"/>
    <p:sldId id="3038" r:id="rId16"/>
    <p:sldId id="3057" r:id="rId17"/>
    <p:sldId id="3069" r:id="rId18"/>
    <p:sldId id="3053" r:id="rId19"/>
    <p:sldId id="3034" r:id="rId20"/>
    <p:sldId id="3058" r:id="rId21"/>
    <p:sldId id="3040" r:id="rId22"/>
    <p:sldId id="3055" r:id="rId23"/>
    <p:sldId id="3070" r:id="rId24"/>
    <p:sldId id="3054" r:id="rId25"/>
    <p:sldId id="3042" r:id="rId26"/>
    <p:sldId id="3045" r:id="rId27"/>
    <p:sldId id="3046" r:id="rId28"/>
    <p:sldId id="3071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00" autoAdjust="0"/>
    <p:restoredTop sz="92986" autoAdjust="0"/>
  </p:normalViewPr>
  <p:slideViewPr>
    <p:cSldViewPr>
      <p:cViewPr>
        <p:scale>
          <a:sx n="100" d="100"/>
          <a:sy n="100" d="100"/>
        </p:scale>
        <p:origin x="1110" y="252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2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2018/6/1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739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0424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7039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713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522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2381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8834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1326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7096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4985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370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4527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1196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3431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1073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4826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5294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0283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414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43454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537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9952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897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561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353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379112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08138" y="1184275"/>
            <a:ext cx="9644062" cy="25177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8138" y="3798888"/>
            <a:ext cx="9644062" cy="17462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0657881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724828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033881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8258522"/>
      </p:ext>
    </p:extLst>
  </p:cSld>
  <p:clrMapOvr>
    <a:masterClrMapping/>
  </p:clrMapOvr>
  <mc:AlternateContent>
    <mc:Choice Requires="p14">
      <p:transition spd="slow" p14:dur="1200">
        <p14:flip dir="r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593500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275228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705970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688836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723389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74380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654612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4102589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081155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287902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4853942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3089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534053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383573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562950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2408805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589946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365380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386428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98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9" r:id="rId3"/>
    <p:sldLayoutId id="2147484050" r:id="rId4"/>
    <p:sldLayoutId id="2147484051" r:id="rId5"/>
    <p:sldLayoutId id="2147484052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44007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/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4.pn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6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8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9.jpeg" Type="http://schemas.openxmlformats.org/officeDocument/2006/relationships/image"/><Relationship Id="rId4" Target="../media/image20.pn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tags/tag1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2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Relationship Id="rId6" Target="../media/image2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7.pn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3.jpe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-54321"/>
            <a:ext cx="12858750" cy="30402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4982525" y="1593411"/>
            <a:ext cx="2893700" cy="289370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00982" y="4873947"/>
            <a:ext cx="729995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800">
                <a:solidFill>
                  <a:srgbClr val="1692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农业银行工作总结汇报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970824" y="6377261"/>
            <a:ext cx="1518454" cy="0"/>
          </a:xfrm>
          <a:prstGeom prst="line">
            <a:avLst/>
          </a:prstGeom>
          <a:ln w="12700">
            <a:solidFill>
              <a:srgbClr val="16927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265419" y="6377261"/>
            <a:ext cx="1553795" cy="0"/>
          </a:xfrm>
          <a:prstGeom prst="line">
            <a:avLst/>
          </a:prstGeom>
          <a:ln w="12700">
            <a:solidFill>
              <a:srgbClr val="16927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617749" y="6231205"/>
            <a:ext cx="178105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rgbClr val="1692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84674" y="1575904"/>
            <a:ext cx="3089402" cy="292871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282710" y="5607820"/>
            <a:ext cx="453650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1692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适用于工作总结/述职报告/年中总结等</a:t>
            </a:r>
          </a:p>
        </p:txBody>
      </p:sp>
    </p:spTree>
    <p:extLst>
      <p:ext uri="{BB962C8B-B14F-4D97-AF65-F5344CB8AC3E}">
        <p14:creationId val="309022180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3.20988E-06 L -0.05121 -0.27871" pathEditMode="relative" ptsTypes="AA" rAng="0">
                                      <p:cBhvr>
                                        <p:cTn dur="500" fill="hold" id="16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13"/>
      <p:bldP grpId="0" spid="27"/>
      <p:bldP grpId="0" spid="3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198" name="Group 6"/>
          <p:cNvGrpSpPr/>
          <p:nvPr/>
        </p:nvGrpSpPr>
        <p:grpSpPr>
          <a:xfrm>
            <a:off x="3694997" y="1903153"/>
            <a:ext cx="5466526" cy="4794650"/>
            <a:chExt cx="2449" cy="2148"/>
          </a:xfrm>
        </p:grpSpPr>
        <p:pic>
          <p:nvPicPr>
            <p:cNvPr descr="iPhone_5S_freebie" id="8211" name="Picture 7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cmpd="sng" w="6350">
              <a:solidFill>
                <a:schemeClr val="bg1"/>
              </a:solidFill>
              <a:miter lim="800000"/>
            </a:ln>
            <a:effectLst/>
          </p:spPr>
          <p:txBody>
            <a:bodyPr anchor="ctr" wrap="none"/>
            <a:lstStyle/>
            <a:p>
              <a:pPr>
                <a:defRPr/>
              </a:pPr>
              <a:endParaRPr altLang="en-US" lang="zh-CN"/>
            </a:p>
          </p:txBody>
        </p:sp>
      </p:grp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7967325" y="1930645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7969556" y="3477169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7969556" y="5023694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4136962" y="1930645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206" name="Oval 16"/>
          <p:cNvSpPr>
            <a:spLocks noChangeArrowheads="1"/>
          </p:cNvSpPr>
          <p:nvPr/>
        </p:nvSpPr>
        <p:spPr bwMode="auto">
          <a:xfrm>
            <a:off x="4139193" y="3477169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4139193" y="5023694"/>
            <a:ext cx="767858" cy="763394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1" name="TextBox 170"/>
          <p:cNvSpPr txBox="1"/>
          <p:nvPr/>
        </p:nvSpPr>
        <p:spPr>
          <a:xfrm>
            <a:off x="1387032" y="1914172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2" name="TextBox 171"/>
          <p:cNvSpPr txBox="1"/>
          <p:nvPr/>
        </p:nvSpPr>
        <p:spPr>
          <a:xfrm>
            <a:off x="1387032" y="2257765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3" name="TextBox 170"/>
          <p:cNvSpPr txBox="1"/>
          <p:nvPr/>
        </p:nvSpPr>
        <p:spPr>
          <a:xfrm>
            <a:off x="1387032" y="3447179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4" name="TextBox 171"/>
          <p:cNvSpPr txBox="1"/>
          <p:nvPr/>
        </p:nvSpPr>
        <p:spPr>
          <a:xfrm>
            <a:off x="1387032" y="3790772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5" name="TextBox 170"/>
          <p:cNvSpPr txBox="1"/>
          <p:nvPr/>
        </p:nvSpPr>
        <p:spPr>
          <a:xfrm>
            <a:off x="1387032" y="4987572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6" name="TextBox 171"/>
          <p:cNvSpPr txBox="1"/>
          <p:nvPr/>
        </p:nvSpPr>
        <p:spPr>
          <a:xfrm>
            <a:off x="1387032" y="5331165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7" name="TextBox 170"/>
          <p:cNvSpPr txBox="1"/>
          <p:nvPr/>
        </p:nvSpPr>
        <p:spPr>
          <a:xfrm>
            <a:off x="9039261" y="1914172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8" name="TextBox 171"/>
          <p:cNvSpPr txBox="1"/>
          <p:nvPr/>
        </p:nvSpPr>
        <p:spPr>
          <a:xfrm>
            <a:off x="9039261" y="2257765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9" name="TextBox 170"/>
          <p:cNvSpPr txBox="1"/>
          <p:nvPr/>
        </p:nvSpPr>
        <p:spPr>
          <a:xfrm>
            <a:off x="9039261" y="3447179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0" name="TextBox 171"/>
          <p:cNvSpPr txBox="1"/>
          <p:nvPr/>
        </p:nvSpPr>
        <p:spPr>
          <a:xfrm>
            <a:off x="9039261" y="3790772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1" name="TextBox 170"/>
          <p:cNvSpPr txBox="1"/>
          <p:nvPr/>
        </p:nvSpPr>
        <p:spPr>
          <a:xfrm>
            <a:off x="9039261" y="4987572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2" name="TextBox 171"/>
          <p:cNvSpPr txBox="1"/>
          <p:nvPr/>
        </p:nvSpPr>
        <p:spPr>
          <a:xfrm>
            <a:off x="9039261" y="5331165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3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5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81787769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7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0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99"/>
      <p:bldP grpId="0" spid="8200"/>
      <p:bldP grpId="0" spid="8201"/>
      <p:bldP grpId="0" spid="8205"/>
      <p:bldP grpId="0" spid="8206"/>
      <p:bldP grpId="0" spid="8207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3" name="Freeform 7"/>
          <p:cNvSpPr/>
          <p:nvPr/>
        </p:nvSpPr>
        <p:spPr bwMode="auto">
          <a:xfrm>
            <a:off x="4420196" y="4137597"/>
            <a:ext cx="1971229" cy="1968996"/>
          </a:xfrm>
          <a:custGeom>
            <a:gdLst>
              <a:gd fmla="*/ 456 w 912" name="T0"/>
              <a:gd fmla="*/ 0 h 913" name="T1"/>
              <a:gd fmla="*/ 0 w 912" name="T2"/>
              <a:gd fmla="*/ 457 h 913" name="T3"/>
              <a:gd fmla="*/ 456 w 912" name="T4"/>
              <a:gd fmla="*/ 913 h 913" name="T5"/>
              <a:gd fmla="*/ 912 w 912" name="T6"/>
              <a:gd fmla="*/ 457 h 913" name="T7"/>
              <a:gd fmla="*/ 912 w 912" name="T8"/>
              <a:gd fmla="*/ 0 h 913" name="T9"/>
              <a:gd fmla="*/ 456 w 912" name="T10"/>
              <a:gd fmla="*/ 0 h 91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13" w="912">
                <a:moveTo>
                  <a:pt x="456" y="0"/>
                </a:moveTo>
                <a:cubicBezTo>
                  <a:pt x="204" y="0"/>
                  <a:pt x="0" y="205"/>
                  <a:pt x="0" y="457"/>
                </a:cubicBezTo>
                <a:cubicBezTo>
                  <a:pt x="0" y="709"/>
                  <a:pt x="204" y="913"/>
                  <a:pt x="456" y="913"/>
                </a:cubicBezTo>
                <a:cubicBezTo>
                  <a:pt x="708" y="913"/>
                  <a:pt x="912" y="709"/>
                  <a:pt x="912" y="457"/>
                </a:cubicBezTo>
                <a:cubicBezTo>
                  <a:pt x="912" y="0"/>
                  <a:pt x="912" y="0"/>
                  <a:pt x="912" y="0"/>
                </a:cubicBezTo>
                <a:lnTo>
                  <a:pt x="456" y="0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4" name="Freeform 8"/>
          <p:cNvSpPr/>
          <p:nvPr/>
        </p:nvSpPr>
        <p:spPr bwMode="auto">
          <a:xfrm>
            <a:off x="6485187" y="4137596"/>
            <a:ext cx="1180950" cy="1176486"/>
          </a:xfrm>
          <a:custGeom>
            <a:gdLst>
              <a:gd fmla="*/ 273 w 546" name="T0"/>
              <a:gd fmla="*/ 0 h 546" name="T1"/>
              <a:gd fmla="*/ 546 w 546" name="T2"/>
              <a:gd fmla="*/ 273 h 546" name="T3"/>
              <a:gd fmla="*/ 273 w 546" name="T4"/>
              <a:gd fmla="*/ 546 h 546" name="T5"/>
              <a:gd fmla="*/ 0 w 546" name="T6"/>
              <a:gd fmla="*/ 273 h 546" name="T7"/>
              <a:gd fmla="*/ 0 w 546" name="T8"/>
              <a:gd fmla="*/ 0 h 546" name="T9"/>
              <a:gd fmla="*/ 273 w 546" name="T10"/>
              <a:gd fmla="*/ 0 h 54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6" w="546">
                <a:moveTo>
                  <a:pt x="273" y="0"/>
                </a:moveTo>
                <a:cubicBezTo>
                  <a:pt x="424" y="0"/>
                  <a:pt x="546" y="123"/>
                  <a:pt x="546" y="273"/>
                </a:cubicBezTo>
                <a:cubicBezTo>
                  <a:pt x="546" y="424"/>
                  <a:pt x="424" y="546"/>
                  <a:pt x="273" y="546"/>
                </a:cubicBezTo>
                <a:cubicBezTo>
                  <a:pt x="123" y="546"/>
                  <a:pt x="0" y="424"/>
                  <a:pt x="0" y="273"/>
                </a:cubicBezTo>
                <a:cubicBezTo>
                  <a:pt x="0" y="0"/>
                  <a:pt x="0" y="0"/>
                  <a:pt x="0" y="0"/>
                </a:cubicBezTo>
                <a:lnTo>
                  <a:pt x="273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5" name="Freeform 9"/>
          <p:cNvSpPr/>
          <p:nvPr/>
        </p:nvSpPr>
        <p:spPr bwMode="auto">
          <a:xfrm>
            <a:off x="6485186" y="2079304"/>
            <a:ext cx="1973461" cy="1966763"/>
          </a:xfrm>
          <a:custGeom>
            <a:gdLst>
              <a:gd fmla="*/ 457 w 913" name="T0"/>
              <a:gd fmla="*/ 912 h 912" name="T1"/>
              <a:gd fmla="*/ 913 w 913" name="T2"/>
              <a:gd fmla="*/ 456 h 912" name="T3"/>
              <a:gd fmla="*/ 457 w 913" name="T4"/>
              <a:gd fmla="*/ 0 h 912" name="T5"/>
              <a:gd fmla="*/ 0 w 913" name="T6"/>
              <a:gd fmla="*/ 456 h 912" name="T7"/>
              <a:gd fmla="*/ 0 w 913" name="T8"/>
              <a:gd fmla="*/ 912 h 912" name="T9"/>
              <a:gd fmla="*/ 457 w 913" name="T10"/>
              <a:gd fmla="*/ 912 h 91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12" w="913">
                <a:moveTo>
                  <a:pt x="457" y="912"/>
                </a:moveTo>
                <a:cubicBezTo>
                  <a:pt x="709" y="912"/>
                  <a:pt x="913" y="708"/>
                  <a:pt x="913" y="456"/>
                </a:cubicBezTo>
                <a:cubicBezTo>
                  <a:pt x="913" y="204"/>
                  <a:pt x="709" y="0"/>
                  <a:pt x="457" y="0"/>
                </a:cubicBezTo>
                <a:cubicBezTo>
                  <a:pt x="205" y="0"/>
                  <a:pt x="0" y="204"/>
                  <a:pt x="0" y="456"/>
                </a:cubicBezTo>
                <a:cubicBezTo>
                  <a:pt x="0" y="912"/>
                  <a:pt x="0" y="912"/>
                  <a:pt x="0" y="912"/>
                </a:cubicBezTo>
                <a:lnTo>
                  <a:pt x="457" y="912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6" name="Freeform 10"/>
          <p:cNvSpPr/>
          <p:nvPr/>
        </p:nvSpPr>
        <p:spPr bwMode="auto">
          <a:xfrm>
            <a:off x="4422429" y="2081535"/>
            <a:ext cx="1968996" cy="1964531"/>
          </a:xfrm>
          <a:custGeom>
            <a:gdLst>
              <a:gd fmla="*/ 459 w 918" name="T0"/>
              <a:gd fmla="*/ 918 h 918" name="T1"/>
              <a:gd fmla="*/ 0 w 918" name="T2"/>
              <a:gd fmla="*/ 459 h 918" name="T3"/>
              <a:gd fmla="*/ 459 w 918" name="T4"/>
              <a:gd fmla="*/ 0 h 918" name="T5"/>
              <a:gd fmla="*/ 918 w 918" name="T6"/>
              <a:gd fmla="*/ 459 h 918" name="T7"/>
              <a:gd fmla="*/ 918 w 918" name="T8"/>
              <a:gd fmla="*/ 918 h 918" name="T9"/>
              <a:gd fmla="*/ 459 w 918" name="T10"/>
              <a:gd fmla="*/ 918 h 91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18" w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cap="flat" cmpd="sng" w="9525">
            <a:solidFill>
              <a:srgbClr val="169274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7" name="Freeform 11"/>
          <p:cNvSpPr>
            <a:spLocks noEditPoints="1"/>
          </p:cNvSpPr>
          <p:nvPr/>
        </p:nvSpPr>
        <p:spPr bwMode="auto">
          <a:xfrm>
            <a:off x="6920509" y="4622032"/>
            <a:ext cx="308074" cy="209848"/>
          </a:xfrm>
          <a:custGeom>
            <a:gdLst>
              <a:gd fmla="*/ 79 w 98" name="T0"/>
              <a:gd fmla="*/ 61 h 69" name="T1"/>
              <a:gd fmla="*/ 91 w 98" name="T2"/>
              <a:gd fmla="*/ 49 h 69" name="T3"/>
              <a:gd fmla="*/ 81 w 98" name="T4"/>
              <a:gd fmla="*/ 37 h 69" name="T5"/>
              <a:gd fmla="*/ 70 w 98" name="T6"/>
              <a:gd fmla="*/ 15 h 69" name="T7"/>
              <a:gd fmla="*/ 37 w 98" name="T8"/>
              <a:gd fmla="*/ 12 h 69" name="T9"/>
              <a:gd fmla="*/ 24 w 98" name="T10"/>
              <a:gd fmla="*/ 26 h 69" name="T11"/>
              <a:gd fmla="*/ 8 w 98" name="T12"/>
              <a:gd fmla="*/ 43 h 69" name="T13"/>
              <a:gd fmla="*/ 13 w 98" name="T14"/>
              <a:gd fmla="*/ 56 h 69" name="T15"/>
              <a:gd fmla="*/ 26 w 98" name="T16"/>
              <a:gd fmla="*/ 61 h 69" name="T17"/>
              <a:gd fmla="*/ 26 w 98" name="T18"/>
              <a:gd fmla="*/ 42 h 69" name="T19"/>
              <a:gd fmla="*/ 26 w 98" name="T20"/>
              <a:gd fmla="*/ 39 h 69" name="T21"/>
              <a:gd fmla="*/ 34 w 98" name="T22"/>
              <a:gd fmla="*/ 43 h 69" name="T23"/>
              <a:gd fmla="*/ 36 w 98" name="T24"/>
              <a:gd fmla="*/ 28 h 69" name="T25"/>
              <a:gd fmla="*/ 38 w 98" name="T26"/>
              <a:gd fmla="*/ 43 h 69" name="T27"/>
              <a:gd fmla="*/ 46 w 98" name="T28"/>
              <a:gd fmla="*/ 39 h 69" name="T29"/>
              <a:gd fmla="*/ 38 w 98" name="T30"/>
              <a:gd fmla="*/ 50 h 69" name="T31"/>
              <a:gd fmla="*/ 38 w 98" name="T32"/>
              <a:gd fmla="*/ 50 h 69" name="T33"/>
              <a:gd fmla="*/ 37 w 98" name="T34"/>
              <a:gd fmla="*/ 50 h 69" name="T35"/>
              <a:gd fmla="*/ 37 w 98" name="T36"/>
              <a:gd fmla="*/ 50 h 69" name="T37"/>
              <a:gd fmla="*/ 35 w 98" name="T38"/>
              <a:gd fmla="*/ 50 h 69" name="T39"/>
              <a:gd fmla="*/ 35 w 98" name="T40"/>
              <a:gd fmla="*/ 50 h 69" name="T41"/>
              <a:gd fmla="*/ 35 w 98" name="T42"/>
              <a:gd fmla="*/ 50 h 69" name="T43"/>
              <a:gd fmla="*/ 26 w 98" name="T44"/>
              <a:gd fmla="*/ 42 h 69" name="T45"/>
              <a:gd fmla="*/ 53 w 98" name="T46"/>
              <a:gd fmla="*/ 40 h 69" name="T47"/>
              <a:gd fmla="*/ 49 w 98" name="T48"/>
              <a:gd fmla="*/ 37 h 69" name="T49"/>
              <a:gd fmla="*/ 58 w 98" name="T50"/>
              <a:gd fmla="*/ 28 h 69" name="T51"/>
              <a:gd fmla="*/ 58 w 98" name="T52"/>
              <a:gd fmla="*/ 28 h 69" name="T53"/>
              <a:gd fmla="*/ 58 w 98" name="T54"/>
              <a:gd fmla="*/ 28 h 69" name="T55"/>
              <a:gd fmla="*/ 60 w 98" name="T56"/>
              <a:gd fmla="*/ 28 h 69" name="T57"/>
              <a:gd fmla="*/ 60 w 98" name="T58"/>
              <a:gd fmla="*/ 28 h 69" name="T59"/>
              <a:gd fmla="*/ 61 w 98" name="T60"/>
              <a:gd fmla="*/ 28 h 69" name="T61"/>
              <a:gd fmla="*/ 69 w 98" name="T62"/>
              <a:gd fmla="*/ 37 h 69" name="T63"/>
              <a:gd fmla="*/ 66 w 98" name="T64"/>
              <a:gd fmla="*/ 40 h 69" name="T65"/>
              <a:gd fmla="*/ 62 w 98" name="T66"/>
              <a:gd fmla="*/ 48 h 69" name="T67"/>
              <a:gd fmla="*/ 57 w 98" name="T68"/>
              <a:gd fmla="*/ 48 h 69" name="T69"/>
              <a:gd fmla="*/ 53 w 98" name="T70"/>
              <a:gd fmla="*/ 40 h 69" name="T71"/>
              <a:gd fmla="*/ 93 w 98" name="T72"/>
              <a:gd fmla="*/ 63 h 69" name="T73"/>
              <a:gd fmla="*/ 79 w 98" name="T74"/>
              <a:gd fmla="*/ 69 h 69" name="T75"/>
              <a:gd fmla="*/ 8 w 98" name="T76"/>
              <a:gd fmla="*/ 61 h 69" name="T77"/>
              <a:gd fmla="*/ 7 w 98" name="T78"/>
              <a:gd fmla="*/ 26 h 69" name="T79"/>
              <a:gd fmla="*/ 33 w 98" name="T80"/>
              <a:gd fmla="*/ 5 h 69" name="T81"/>
              <a:gd fmla="*/ 75 w 98" name="T82"/>
              <a:gd fmla="*/ 10 h 69" name="T83"/>
              <a:gd fmla="*/ 94 w 98" name="T84"/>
              <a:gd fmla="*/ 36 h 69" name="T85"/>
              <a:gd fmla="*/ 93 w 98" name="T86"/>
              <a:gd fmla="*/ 63 h 69" name="T87"/>
              <a:gd fmla="*/ 93 w 98" name="T88"/>
              <a:gd fmla="*/ 63 h 69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69" w="98">
                <a:moveTo>
                  <a:pt x="79" y="61"/>
                </a:moveTo>
                <a:cubicBezTo>
                  <a:pt x="79" y="61"/>
                  <a:pt x="79" y="61"/>
                  <a:pt x="79" y="61"/>
                </a:cubicBezTo>
                <a:cubicBezTo>
                  <a:pt x="82" y="61"/>
                  <a:pt x="85" y="60"/>
                  <a:pt x="87" y="58"/>
                </a:cubicBezTo>
                <a:cubicBezTo>
                  <a:pt x="89" y="55"/>
                  <a:pt x="91" y="52"/>
                  <a:pt x="91" y="49"/>
                </a:cubicBezTo>
                <a:cubicBezTo>
                  <a:pt x="91" y="46"/>
                  <a:pt x="90" y="43"/>
                  <a:pt x="88" y="41"/>
                </a:cubicBezTo>
                <a:cubicBezTo>
                  <a:pt x="86" y="39"/>
                  <a:pt x="84" y="38"/>
                  <a:pt x="81" y="37"/>
                </a:cubicBezTo>
                <a:cubicBezTo>
                  <a:pt x="79" y="37"/>
                  <a:pt x="78" y="35"/>
                  <a:pt x="78" y="33"/>
                </a:cubicBezTo>
                <a:cubicBezTo>
                  <a:pt x="78" y="26"/>
                  <a:pt x="75" y="20"/>
                  <a:pt x="70" y="15"/>
                </a:cubicBezTo>
                <a:cubicBezTo>
                  <a:pt x="65" y="10"/>
                  <a:pt x="59" y="8"/>
                  <a:pt x="52" y="8"/>
                </a:cubicBezTo>
                <a:cubicBezTo>
                  <a:pt x="46" y="8"/>
                  <a:pt x="41" y="9"/>
                  <a:pt x="37" y="12"/>
                </a:cubicBezTo>
                <a:cubicBezTo>
                  <a:pt x="33" y="14"/>
                  <a:pt x="30" y="19"/>
                  <a:pt x="28" y="23"/>
                </a:cubicBezTo>
                <a:cubicBezTo>
                  <a:pt x="27" y="25"/>
                  <a:pt x="26" y="26"/>
                  <a:pt x="24" y="26"/>
                </a:cubicBezTo>
                <a:cubicBezTo>
                  <a:pt x="20" y="26"/>
                  <a:pt x="16" y="28"/>
                  <a:pt x="13" y="31"/>
                </a:cubicBezTo>
                <a:cubicBezTo>
                  <a:pt x="10" y="34"/>
                  <a:pt x="8" y="39"/>
                  <a:pt x="8" y="43"/>
                </a:cubicBezTo>
                <a:cubicBezTo>
                  <a:pt x="8" y="48"/>
                  <a:pt x="10" y="53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59"/>
                  <a:pt x="21" y="61"/>
                  <a:pt x="26" y="61"/>
                </a:cubicBezTo>
                <a:cubicBezTo>
                  <a:pt x="79" y="61"/>
                  <a:pt x="79" y="61"/>
                  <a:pt x="79" y="61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2"/>
                </a:cubicBezTo>
                <a:cubicBezTo>
                  <a:pt x="25" y="41"/>
                  <a:pt x="25" y="39"/>
                  <a:pt x="26" y="39"/>
                </a:cubicBezTo>
                <a:cubicBezTo>
                  <a:pt x="27" y="38"/>
                  <a:pt x="29" y="38"/>
                  <a:pt x="29" y="39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9"/>
                  <a:pt x="35" y="28"/>
                  <a:pt x="36" y="28"/>
                </a:cubicBezTo>
                <a:cubicBezTo>
                  <a:pt x="37" y="28"/>
                  <a:pt x="38" y="29"/>
                  <a:pt x="38" y="30"/>
                </a:cubicBezTo>
                <a:cubicBezTo>
                  <a:pt x="38" y="43"/>
                  <a:pt x="38" y="43"/>
                  <a:pt x="38" y="43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8"/>
                  <a:pt x="45" y="38"/>
                  <a:pt x="46" y="39"/>
                </a:cubicBezTo>
                <a:cubicBezTo>
                  <a:pt x="47" y="39"/>
                  <a:pt x="47" y="41"/>
                  <a:pt x="46" y="42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7" y="51"/>
                  <a:pt x="36" y="51"/>
                </a:cubicBezTo>
                <a:cubicBezTo>
                  <a:pt x="36" y="51"/>
                  <a:pt x="36" y="51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2" y="41"/>
                  <a:pt x="50" y="41"/>
                  <a:pt x="49" y="40"/>
                </a:cubicBezTo>
                <a:cubicBezTo>
                  <a:pt x="48" y="39"/>
                  <a:pt x="48" y="37"/>
                  <a:pt x="49" y="3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9" y="37"/>
                  <a:pt x="69" y="37"/>
                  <a:pt x="69" y="37"/>
                </a:cubicBezTo>
                <a:cubicBezTo>
                  <a:pt x="70" y="37"/>
                  <a:pt x="70" y="39"/>
                  <a:pt x="69" y="40"/>
                </a:cubicBezTo>
                <a:cubicBezTo>
                  <a:pt x="68" y="41"/>
                  <a:pt x="67" y="41"/>
                  <a:pt x="66" y="40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50"/>
                  <a:pt x="61" y="51"/>
                  <a:pt x="59" y="51"/>
                </a:cubicBezTo>
                <a:cubicBezTo>
                  <a:pt x="58" y="51"/>
                  <a:pt x="57" y="50"/>
                  <a:pt x="57" y="48"/>
                </a:cubicBezTo>
                <a:cubicBezTo>
                  <a:pt x="57" y="35"/>
                  <a:pt x="57" y="35"/>
                  <a:pt x="57" y="35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93" y="63"/>
                </a:moveTo>
                <a:cubicBezTo>
                  <a:pt x="93" y="63"/>
                  <a:pt x="93" y="63"/>
                  <a:pt x="93" y="63"/>
                </a:cubicBezTo>
                <a:cubicBezTo>
                  <a:pt x="89" y="66"/>
                  <a:pt x="84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19" y="69"/>
                  <a:pt x="12" y="66"/>
                  <a:pt x="8" y="61"/>
                </a:cubicBezTo>
                <a:cubicBezTo>
                  <a:pt x="3" y="57"/>
                  <a:pt x="0" y="50"/>
                  <a:pt x="0" y="43"/>
                </a:cubicBezTo>
                <a:cubicBezTo>
                  <a:pt x="0" y="37"/>
                  <a:pt x="3" y="30"/>
                  <a:pt x="7" y="26"/>
                </a:cubicBezTo>
                <a:cubicBezTo>
                  <a:pt x="11" y="22"/>
                  <a:pt x="16" y="19"/>
                  <a:pt x="22" y="18"/>
                </a:cubicBezTo>
                <a:cubicBezTo>
                  <a:pt x="25" y="13"/>
                  <a:pt x="28" y="9"/>
                  <a:pt x="33" y="5"/>
                </a:cubicBezTo>
                <a:cubicBezTo>
                  <a:pt x="39" y="2"/>
                  <a:pt x="45" y="0"/>
                  <a:pt x="52" y="0"/>
                </a:cubicBezTo>
                <a:cubicBezTo>
                  <a:pt x="61" y="0"/>
                  <a:pt x="69" y="4"/>
                  <a:pt x="75" y="10"/>
                </a:cubicBezTo>
                <a:cubicBezTo>
                  <a:pt x="81" y="15"/>
                  <a:pt x="84" y="22"/>
                  <a:pt x="85" y="30"/>
                </a:cubicBezTo>
                <a:cubicBezTo>
                  <a:pt x="88" y="32"/>
                  <a:pt x="91" y="34"/>
                  <a:pt x="94" y="36"/>
                </a:cubicBezTo>
                <a:cubicBezTo>
                  <a:pt x="97" y="40"/>
                  <a:pt x="98" y="44"/>
                  <a:pt x="98" y="49"/>
                </a:cubicBezTo>
                <a:cubicBezTo>
                  <a:pt x="98" y="54"/>
                  <a:pt x="96" y="59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8" name="Freeform 12"/>
          <p:cNvSpPr>
            <a:spLocks noEditPoints="1"/>
          </p:cNvSpPr>
          <p:nvPr/>
        </p:nvSpPr>
        <p:spPr bwMode="auto">
          <a:xfrm>
            <a:off x="7239745" y="2565972"/>
            <a:ext cx="299145" cy="379512"/>
          </a:xfrm>
          <a:custGeom>
            <a:gdLst>
              <a:gd fmla="*/ 24 w 79" name="T0"/>
              <a:gd fmla="*/ 42 h 99" name="T1"/>
              <a:gd fmla="*/ 4 w 79" name="T2"/>
              <a:gd fmla="*/ 8 h 99" name="T3"/>
              <a:gd fmla="*/ 4 w 79" name="T4"/>
              <a:gd fmla="*/ 0 h 99" name="T5"/>
              <a:gd fmla="*/ 10 w 79" name="T6"/>
              <a:gd fmla="*/ 0 h 99" name="T7"/>
              <a:gd fmla="*/ 69 w 79" name="T8"/>
              <a:gd fmla="*/ 0 h 99" name="T9"/>
              <a:gd fmla="*/ 75 w 79" name="T10"/>
              <a:gd fmla="*/ 0 h 99" name="T11"/>
              <a:gd fmla="*/ 75 w 79" name="T12"/>
              <a:gd fmla="*/ 8 h 99" name="T13"/>
              <a:gd fmla="*/ 55 w 79" name="T14"/>
              <a:gd fmla="*/ 42 h 99" name="T15"/>
              <a:gd fmla="*/ 55 w 79" name="T16"/>
              <a:gd fmla="*/ 57 h 99" name="T17"/>
              <a:gd fmla="*/ 75 w 79" name="T18"/>
              <a:gd fmla="*/ 91 h 99" name="T19"/>
              <a:gd fmla="*/ 75 w 79" name="T20"/>
              <a:gd fmla="*/ 99 h 99" name="T21"/>
              <a:gd fmla="*/ 69 w 79" name="T22"/>
              <a:gd fmla="*/ 99 h 99" name="T23"/>
              <a:gd fmla="*/ 10 w 79" name="T24"/>
              <a:gd fmla="*/ 99 h 99" name="T25"/>
              <a:gd fmla="*/ 4 w 79" name="T26"/>
              <a:gd fmla="*/ 99 h 99" name="T27"/>
              <a:gd fmla="*/ 4 w 79" name="T28"/>
              <a:gd fmla="*/ 91 h 99" name="T29"/>
              <a:gd fmla="*/ 24 w 79" name="T30"/>
              <a:gd fmla="*/ 57 h 99" name="T31"/>
              <a:gd fmla="*/ 14 w 79" name="T32"/>
              <a:gd fmla="*/ 91 h 99" name="T33"/>
              <a:gd fmla="*/ 17 w 79" name="T34"/>
              <a:gd fmla="*/ 91 h 99" name="T35"/>
              <a:gd fmla="*/ 41 w 79" name="T36"/>
              <a:gd fmla="*/ 70 h 99" name="T37"/>
              <a:gd fmla="*/ 65 w 79" name="T38"/>
              <a:gd fmla="*/ 91 h 99" name="T39"/>
              <a:gd fmla="*/ 40 w 79" name="T40"/>
              <a:gd fmla="*/ 52 h 99" name="T41"/>
              <a:gd fmla="*/ 40 w 79" name="T42"/>
              <a:gd fmla="*/ 52 h 99" name="T43"/>
              <a:gd fmla="*/ 40 w 79" name="T44"/>
              <a:gd fmla="*/ 52 h 99" name="T45"/>
              <a:gd fmla="*/ 14 w 79" name="T46"/>
              <a:gd fmla="*/ 91 h 99" name="T47"/>
              <a:gd fmla="*/ 24 w 79" name="T48"/>
              <a:gd fmla="*/ 91 h 99" name="T49"/>
              <a:gd fmla="*/ 40 w 79" name="T50"/>
              <a:gd fmla="*/ 75 h 99" name="T51"/>
              <a:gd fmla="*/ 20 w 79" name="T52"/>
              <a:gd fmla="*/ 28 h 99" name="T53"/>
              <a:gd fmla="*/ 59 w 79" name="T54"/>
              <a:gd fmla="*/ 28 h 99" name="T55"/>
              <a:gd fmla="*/ 14 w 79" name="T56"/>
              <a:gd fmla="*/ 8 h 99" name="T57"/>
              <a:gd fmla="*/ 55 w 79" name="T58"/>
              <a:gd fmla="*/ 33 h 99" name="T59"/>
              <a:gd fmla="*/ 24 w 79" name="T60"/>
              <a:gd fmla="*/ 33 h 99" name="T61"/>
              <a:gd fmla="*/ 40 w 79" name="T62"/>
              <a:gd fmla="*/ 47 h 99" name="T63"/>
              <a:gd fmla="*/ 40 w 79" name="T64"/>
              <a:gd fmla="*/ 47 h 99" name="T65"/>
              <a:gd fmla="*/ 40 w 79" name="T66"/>
              <a:gd fmla="*/ 47 h 99" name="T67"/>
              <a:gd fmla="*/ 55 w 79" name="T68"/>
              <a:gd fmla="*/ 33 h 99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99" w="79">
                <a:moveTo>
                  <a:pt x="32" y="49"/>
                </a:moveTo>
                <a:cubicBezTo>
                  <a:pt x="29" y="47"/>
                  <a:pt x="27" y="44"/>
                  <a:pt x="24" y="42"/>
                </a:cubicBezTo>
                <a:cubicBezTo>
                  <a:pt x="16" y="35"/>
                  <a:pt x="8" y="28"/>
                  <a:pt x="7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0"/>
                  <a:pt x="79" y="2"/>
                  <a:pt x="79" y="4"/>
                </a:cubicBezTo>
                <a:cubicBezTo>
                  <a:pt x="79" y="6"/>
                  <a:pt x="78" y="8"/>
                  <a:pt x="75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28"/>
                  <a:pt x="64" y="35"/>
                  <a:pt x="55" y="42"/>
                </a:cubicBezTo>
                <a:cubicBezTo>
                  <a:pt x="53" y="44"/>
                  <a:pt x="50" y="47"/>
                  <a:pt x="48" y="49"/>
                </a:cubicBezTo>
                <a:cubicBezTo>
                  <a:pt x="50" y="52"/>
                  <a:pt x="53" y="54"/>
                  <a:pt x="55" y="57"/>
                </a:cubicBezTo>
                <a:cubicBezTo>
                  <a:pt x="64" y="64"/>
                  <a:pt x="72" y="70"/>
                  <a:pt x="73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8" y="91"/>
                  <a:pt x="79" y="93"/>
                  <a:pt x="79" y="95"/>
                </a:cubicBezTo>
                <a:cubicBezTo>
                  <a:pt x="79" y="97"/>
                  <a:pt x="78" y="99"/>
                  <a:pt x="75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5"/>
                </a:cubicBezTo>
                <a:cubicBezTo>
                  <a:pt x="0" y="93"/>
                  <a:pt x="2" y="91"/>
                  <a:pt x="4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8" y="70"/>
                  <a:pt x="16" y="64"/>
                  <a:pt x="24" y="57"/>
                </a:cubicBezTo>
                <a:cubicBezTo>
                  <a:pt x="27" y="54"/>
                  <a:pt x="29" y="52"/>
                  <a:pt x="32" y="49"/>
                </a:cubicBezTo>
                <a:close/>
                <a:moveTo>
                  <a:pt x="14" y="91"/>
                </a:moveTo>
                <a:cubicBezTo>
                  <a:pt x="14" y="91"/>
                  <a:pt x="14" y="91"/>
                  <a:pt x="14" y="91"/>
                </a:cubicBezTo>
                <a:cubicBezTo>
                  <a:pt x="17" y="91"/>
                  <a:pt x="17" y="91"/>
                  <a:pt x="17" y="91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69"/>
                  <a:pt x="40" y="69"/>
                  <a:pt x="41" y="70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74"/>
                  <a:pt x="58" y="68"/>
                  <a:pt x="50" y="62"/>
                </a:cubicBezTo>
                <a:cubicBezTo>
                  <a:pt x="47" y="59"/>
                  <a:pt x="43" y="56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6"/>
                  <a:pt x="32" y="59"/>
                  <a:pt x="29" y="62"/>
                </a:cubicBezTo>
                <a:cubicBezTo>
                  <a:pt x="22" y="68"/>
                  <a:pt x="15" y="74"/>
                  <a:pt x="14" y="91"/>
                </a:cubicBezTo>
                <a:close/>
                <a:moveTo>
                  <a:pt x="24" y="91"/>
                </a:moveTo>
                <a:cubicBezTo>
                  <a:pt x="24" y="91"/>
                  <a:pt x="24" y="91"/>
                  <a:pt x="24" y="91"/>
                </a:cubicBezTo>
                <a:cubicBezTo>
                  <a:pt x="56" y="91"/>
                  <a:pt x="56" y="91"/>
                  <a:pt x="56" y="91"/>
                </a:cubicBezTo>
                <a:cubicBezTo>
                  <a:pt x="40" y="75"/>
                  <a:pt x="40" y="75"/>
                  <a:pt x="40" y="75"/>
                </a:cubicBezTo>
                <a:cubicBezTo>
                  <a:pt x="24" y="91"/>
                  <a:pt x="24" y="91"/>
                  <a:pt x="24" y="91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2" y="24"/>
                  <a:pt x="65" y="18"/>
                  <a:pt x="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5" y="18"/>
                  <a:pt x="17" y="24"/>
                  <a:pt x="20" y="28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5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4"/>
                  <a:pt x="27" y="35"/>
                  <a:pt x="29" y="37"/>
                </a:cubicBezTo>
                <a:cubicBezTo>
                  <a:pt x="32" y="40"/>
                  <a:pt x="36" y="43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3" y="43"/>
                  <a:pt x="47" y="40"/>
                  <a:pt x="50" y="37"/>
                </a:cubicBezTo>
                <a:cubicBezTo>
                  <a:pt x="52" y="35"/>
                  <a:pt x="54" y="34"/>
                  <a:pt x="55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4589" name="Freeform 13"/>
          <p:cNvSpPr>
            <a:spLocks noEditPoints="1"/>
          </p:cNvSpPr>
          <p:nvPr/>
        </p:nvSpPr>
        <p:spPr bwMode="auto">
          <a:xfrm>
            <a:off x="5217171" y="4541664"/>
            <a:ext cx="375047" cy="366117"/>
          </a:xfrm>
          <a:custGeom>
            <a:gdLst>
              <a:gd fmla="*/ 49 w 98" name="T0"/>
              <a:gd fmla="*/ 0 h 98" name="T1"/>
              <a:gd fmla="*/ 84 w 98" name="T2"/>
              <a:gd fmla="*/ 15 h 98" name="T3"/>
              <a:gd fmla="*/ 98 w 98" name="T4"/>
              <a:gd fmla="*/ 49 h 98" name="T5"/>
              <a:gd fmla="*/ 84 w 98" name="T6"/>
              <a:gd fmla="*/ 84 h 98" name="T7"/>
              <a:gd fmla="*/ 49 w 98" name="T8"/>
              <a:gd fmla="*/ 98 h 98" name="T9"/>
              <a:gd fmla="*/ 14 w 98" name="T10"/>
              <a:gd fmla="*/ 84 h 98" name="T11"/>
              <a:gd fmla="*/ 14 w 98" name="T12"/>
              <a:gd fmla="*/ 84 h 98" name="T13"/>
              <a:gd fmla="*/ 14 w 98" name="T14"/>
              <a:gd fmla="*/ 84 h 98" name="T15"/>
              <a:gd fmla="*/ 0 w 98" name="T16"/>
              <a:gd fmla="*/ 49 h 98" name="T17"/>
              <a:gd fmla="*/ 14 w 98" name="T18"/>
              <a:gd fmla="*/ 15 h 98" name="T19"/>
              <a:gd fmla="*/ 14 w 98" name="T20"/>
              <a:gd fmla="*/ 15 h 98" name="T21"/>
              <a:gd fmla="*/ 49 w 98" name="T22"/>
              <a:gd fmla="*/ 0 h 98" name="T23"/>
              <a:gd fmla="*/ 51 w 98" name="T24"/>
              <a:gd fmla="*/ 8 h 98" name="T25"/>
              <a:gd fmla="*/ 51 w 98" name="T26"/>
              <a:gd fmla="*/ 8 h 98" name="T27"/>
              <a:gd fmla="*/ 51 w 98" name="T28"/>
              <a:gd fmla="*/ 48 h 98" name="T29"/>
              <a:gd fmla="*/ 80 w 98" name="T30"/>
              <a:gd fmla="*/ 77 h 98" name="T31"/>
              <a:gd fmla="*/ 91 w 98" name="T32"/>
              <a:gd fmla="*/ 49 h 98" name="T33"/>
              <a:gd fmla="*/ 78 w 98" name="T34"/>
              <a:gd fmla="*/ 20 h 98" name="T35"/>
              <a:gd fmla="*/ 78 w 98" name="T36"/>
              <a:gd fmla="*/ 20 h 98" name="T37"/>
              <a:gd fmla="*/ 51 w 98" name="T38"/>
              <a:gd fmla="*/ 8 h 98" name="T39"/>
              <a:gd fmla="*/ 77 w 98" name="T40"/>
              <a:gd fmla="*/ 80 h 98" name="T41"/>
              <a:gd fmla="*/ 77 w 98" name="T42"/>
              <a:gd fmla="*/ 80 h 98" name="T43"/>
              <a:gd fmla="*/ 48 w 98" name="T44"/>
              <a:gd fmla="*/ 51 h 98" name="T45"/>
              <a:gd fmla="*/ 47 w 98" name="T46"/>
              <a:gd fmla="*/ 51 h 98" name="T47"/>
              <a:gd fmla="*/ 47 w 98" name="T48"/>
              <a:gd fmla="*/ 49 h 98" name="T49"/>
              <a:gd fmla="*/ 47 w 98" name="T50"/>
              <a:gd fmla="*/ 8 h 98" name="T51"/>
              <a:gd fmla="*/ 20 w 98" name="T52"/>
              <a:gd fmla="*/ 20 h 98" name="T53"/>
              <a:gd fmla="*/ 20 w 98" name="T54"/>
              <a:gd fmla="*/ 20 h 98" name="T55"/>
              <a:gd fmla="*/ 8 w 98" name="T56"/>
              <a:gd fmla="*/ 49 h 98" name="T57"/>
              <a:gd fmla="*/ 20 w 98" name="T58"/>
              <a:gd fmla="*/ 79 h 98" name="T59"/>
              <a:gd fmla="*/ 20 w 98" name="T60"/>
              <a:gd fmla="*/ 79 h 98" name="T61"/>
              <a:gd fmla="*/ 49 w 98" name="T62"/>
              <a:gd fmla="*/ 91 h 98" name="T63"/>
              <a:gd fmla="*/ 77 w 98" name="T64"/>
              <a:gd fmla="*/ 80 h 9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98" w="98">
                <a:moveTo>
                  <a:pt x="49" y="0"/>
                </a:moveTo>
                <a:cubicBezTo>
                  <a:pt x="63" y="0"/>
                  <a:pt x="75" y="6"/>
                  <a:pt x="84" y="15"/>
                </a:cubicBezTo>
                <a:cubicBezTo>
                  <a:pt x="93" y="24"/>
                  <a:pt x="98" y="36"/>
                  <a:pt x="98" y="49"/>
                </a:cubicBezTo>
                <a:cubicBezTo>
                  <a:pt x="98" y="63"/>
                  <a:pt x="93" y="75"/>
                  <a:pt x="84" y="84"/>
                </a:cubicBezTo>
                <a:cubicBezTo>
                  <a:pt x="75" y="93"/>
                  <a:pt x="63" y="98"/>
                  <a:pt x="49" y="98"/>
                </a:cubicBezTo>
                <a:cubicBezTo>
                  <a:pt x="36" y="98"/>
                  <a:pt x="23" y="93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6" y="75"/>
                  <a:pt x="0" y="63"/>
                  <a:pt x="0" y="49"/>
                </a:cubicBezTo>
                <a:cubicBezTo>
                  <a:pt x="0" y="36"/>
                  <a:pt x="6" y="24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1" y="8"/>
                </a:moveTo>
                <a:cubicBezTo>
                  <a:pt x="51" y="8"/>
                  <a:pt x="51" y="8"/>
                  <a:pt x="51" y="8"/>
                </a:cubicBezTo>
                <a:cubicBezTo>
                  <a:pt x="51" y="48"/>
                  <a:pt x="51" y="48"/>
                  <a:pt x="51" y="48"/>
                </a:cubicBezTo>
                <a:cubicBezTo>
                  <a:pt x="80" y="77"/>
                  <a:pt x="80" y="77"/>
                  <a:pt x="80" y="77"/>
                </a:cubicBezTo>
                <a:cubicBezTo>
                  <a:pt x="87" y="70"/>
                  <a:pt x="91" y="60"/>
                  <a:pt x="91" y="49"/>
                </a:cubicBezTo>
                <a:cubicBezTo>
                  <a:pt x="91" y="38"/>
                  <a:pt x="86" y="28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1" y="13"/>
                  <a:pt x="62" y="8"/>
                  <a:pt x="51" y="8"/>
                </a:cubicBezTo>
                <a:close/>
                <a:moveTo>
                  <a:pt x="77" y="80"/>
                </a:moveTo>
                <a:cubicBezTo>
                  <a:pt x="77" y="80"/>
                  <a:pt x="77" y="80"/>
                  <a:pt x="77" y="80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0"/>
                  <a:pt x="47" y="50"/>
                  <a:pt x="47" y="49"/>
                </a:cubicBezTo>
                <a:cubicBezTo>
                  <a:pt x="47" y="8"/>
                  <a:pt x="47" y="8"/>
                  <a:pt x="47" y="8"/>
                </a:cubicBezTo>
                <a:cubicBezTo>
                  <a:pt x="36" y="8"/>
                  <a:pt x="27" y="13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2" y="28"/>
                  <a:pt x="8" y="38"/>
                  <a:pt x="8" y="49"/>
                </a:cubicBezTo>
                <a:cubicBezTo>
                  <a:pt x="8" y="61"/>
                  <a:pt x="12" y="71"/>
                  <a:pt x="20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7" y="86"/>
                  <a:pt x="38" y="91"/>
                  <a:pt x="49" y="91"/>
                </a:cubicBezTo>
                <a:cubicBezTo>
                  <a:pt x="60" y="91"/>
                  <a:pt x="69" y="87"/>
                  <a:pt x="77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576710" y="4947965"/>
            <a:ext cx="1693919" cy="11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3375">
                <a:solidFill>
                  <a:schemeClr val="bg1"/>
                </a:solidFill>
              </a:rPr>
              <a:t>30%</a:t>
            </a:r>
          </a:p>
          <a:p>
            <a:pPr algn="ctr"/>
            <a:r>
              <a:rPr altLang="zh-CN" lang="en-US" sz="3375">
                <a:solidFill>
                  <a:schemeClr val="bg1"/>
                </a:solidFill>
              </a:rPr>
              <a:t>Option 2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545705" y="2970039"/>
            <a:ext cx="1693919" cy="112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altLang="zh-CN" lang="en-US" sz="3375">
                <a:solidFill>
                  <a:schemeClr val="bg1"/>
                </a:solidFill>
              </a:rPr>
              <a:t>23%</a:t>
            </a:r>
          </a:p>
          <a:p>
            <a:pPr algn="ctr"/>
            <a:r>
              <a:rPr altLang="zh-CN" lang="en-US" sz="3375">
                <a:solidFill>
                  <a:schemeClr val="bg1"/>
                </a:solidFill>
              </a:rPr>
              <a:t>Option 1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860484" y="2463280"/>
            <a:ext cx="275346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1460823" y="4691237"/>
            <a:ext cx="269030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594" name="Freeform 18"/>
          <p:cNvSpPr/>
          <p:nvPr/>
        </p:nvSpPr>
        <p:spPr bwMode="auto">
          <a:xfrm>
            <a:off x="5210473" y="2867348"/>
            <a:ext cx="1180952" cy="1178719"/>
          </a:xfrm>
          <a:custGeom>
            <a:gdLst>
              <a:gd fmla="*/ 273 w 546" name="T0"/>
              <a:gd fmla="*/ 546 h 546" name="T1"/>
              <a:gd fmla="*/ 0 w 546" name="T2"/>
              <a:gd fmla="*/ 273 h 546" name="T3"/>
              <a:gd fmla="*/ 273 w 546" name="T4"/>
              <a:gd fmla="*/ 0 h 546" name="T5"/>
              <a:gd fmla="*/ 546 w 546" name="T6"/>
              <a:gd fmla="*/ 273 h 546" name="T7"/>
              <a:gd fmla="*/ 546 w 546" name="T8"/>
              <a:gd fmla="*/ 546 h 546" name="T9"/>
              <a:gd fmla="*/ 273 w 546" name="T10"/>
              <a:gd fmla="*/ 546 h 54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6" w="546">
                <a:moveTo>
                  <a:pt x="273" y="546"/>
                </a:moveTo>
                <a:cubicBezTo>
                  <a:pt x="123" y="546"/>
                  <a:pt x="0" y="424"/>
                  <a:pt x="0" y="273"/>
                </a:cubicBezTo>
                <a:cubicBezTo>
                  <a:pt x="0" y="123"/>
                  <a:pt x="123" y="0"/>
                  <a:pt x="273" y="0"/>
                </a:cubicBezTo>
                <a:cubicBezTo>
                  <a:pt x="424" y="0"/>
                  <a:pt x="546" y="123"/>
                  <a:pt x="546" y="273"/>
                </a:cubicBezTo>
                <a:cubicBezTo>
                  <a:pt x="546" y="546"/>
                  <a:pt x="546" y="546"/>
                  <a:pt x="546" y="546"/>
                </a:cubicBezTo>
                <a:lnTo>
                  <a:pt x="273" y="546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5" name="Freeform 19"/>
          <p:cNvSpPr>
            <a:spLocks noEditPoints="1"/>
          </p:cNvSpPr>
          <p:nvPr/>
        </p:nvSpPr>
        <p:spPr bwMode="auto">
          <a:xfrm>
            <a:off x="5755183" y="3304903"/>
            <a:ext cx="294680" cy="303609"/>
          </a:xfrm>
          <a:custGeom>
            <a:gdLst>
              <a:gd fmla="*/ 55 w 95" name="T0"/>
              <a:gd fmla="*/ 0 h 98" name="T1"/>
              <a:gd fmla="*/ 85 w 95" name="T2"/>
              <a:gd fmla="*/ 29 h 98" name="T3"/>
              <a:gd fmla="*/ 86 w 95" name="T4"/>
              <a:gd fmla="*/ 31 h 98" name="T5"/>
              <a:gd fmla="*/ 82 w 95" name="T6"/>
              <a:gd fmla="*/ 41 h 98" name="T7"/>
              <a:gd fmla="*/ 79 w 95" name="T8"/>
              <a:gd fmla="*/ 34 h 98" name="T9"/>
              <a:gd fmla="*/ 55 w 95" name="T10"/>
              <a:gd fmla="*/ 31 h 98" name="T11"/>
              <a:gd fmla="*/ 53 w 95" name="T12"/>
              <a:gd fmla="*/ 25 h 98" name="T13"/>
              <a:gd fmla="*/ 11 w 95" name="T14"/>
              <a:gd fmla="*/ 8 h 98" name="T15"/>
              <a:gd fmla="*/ 8 w 95" name="T16"/>
              <a:gd fmla="*/ 10 h 98" name="T17"/>
              <a:gd fmla="*/ 9 w 95" name="T18"/>
              <a:gd fmla="*/ 90 h 98" name="T19"/>
              <a:gd fmla="*/ 11 w 95" name="T20"/>
              <a:gd fmla="*/ 91 h 98" name="T21"/>
              <a:gd fmla="*/ 78 w 95" name="T22"/>
              <a:gd fmla="*/ 90 h 98" name="T23"/>
              <a:gd fmla="*/ 79 w 95" name="T24"/>
              <a:gd fmla="*/ 88 h 98" name="T25"/>
              <a:gd fmla="*/ 82 w 95" name="T26"/>
              <a:gd fmla="*/ 82 h 98" name="T27"/>
              <a:gd fmla="*/ 86 w 95" name="T28"/>
              <a:gd fmla="*/ 88 h 98" name="T29"/>
              <a:gd fmla="*/ 83 w 95" name="T30"/>
              <a:gd fmla="*/ 95 h 98" name="T31"/>
              <a:gd fmla="*/ 11 w 95" name="T32"/>
              <a:gd fmla="*/ 98 h 98" name="T33"/>
              <a:gd fmla="*/ 0 w 95" name="T34"/>
              <a:gd fmla="*/ 88 h 98" name="T35"/>
              <a:gd fmla="*/ 3 w 95" name="T36"/>
              <a:gd fmla="*/ 3 h 98" name="T37"/>
              <a:gd fmla="*/ 72 w 95" name="T38"/>
              <a:gd fmla="*/ 38 h 98" name="T39"/>
              <a:gd fmla="*/ 72 w 95" name="T40"/>
              <a:gd fmla="*/ 38 h 98" name="T41"/>
              <a:gd fmla="*/ 94 w 95" name="T42"/>
              <a:gd fmla="*/ 63 h 98" name="T43"/>
              <a:gd fmla="*/ 68 w 95" name="T44"/>
              <a:gd fmla="*/ 86 h 98" name="T45"/>
              <a:gd fmla="*/ 68 w 95" name="T46"/>
              <a:gd fmla="*/ 73 h 98" name="T47"/>
              <a:gd fmla="*/ 49 w 95" name="T48"/>
              <a:gd fmla="*/ 71 h 98" name="T49"/>
              <a:gd fmla="*/ 49 w 95" name="T50"/>
              <a:gd fmla="*/ 53 h 98" name="T51"/>
              <a:gd fmla="*/ 52 w 95" name="T52"/>
              <a:gd fmla="*/ 50 h 98" name="T53"/>
              <a:gd fmla="*/ 68 w 95" name="T54"/>
              <a:gd fmla="*/ 40 h 98" name="T55"/>
              <a:gd fmla="*/ 72 w 95" name="T56"/>
              <a:gd fmla="*/ 38 h 98" name="T57"/>
              <a:gd fmla="*/ 89 w 95" name="T58"/>
              <a:gd fmla="*/ 62 h 98" name="T59"/>
              <a:gd fmla="*/ 72 w 95" name="T60"/>
              <a:gd fmla="*/ 53 h 98" name="T61"/>
              <a:gd fmla="*/ 70 w 95" name="T62"/>
              <a:gd fmla="*/ 55 h 98" name="T63"/>
              <a:gd fmla="*/ 54 w 95" name="T64"/>
              <a:gd fmla="*/ 69 h 98" name="T65"/>
              <a:gd fmla="*/ 70 w 95" name="T66"/>
              <a:gd fmla="*/ 69 h 98" name="T67"/>
              <a:gd fmla="*/ 72 w 95" name="T68"/>
              <a:gd fmla="*/ 79 h 98" name="T69"/>
              <a:gd fmla="*/ 75 w 95" name="T70"/>
              <a:gd fmla="*/ 29 h 98" name="T71"/>
              <a:gd fmla="*/ 57 w 95" name="T72"/>
              <a:gd fmla="*/ 12 h 98" name="T73"/>
              <a:gd fmla="*/ 59 w 95" name="T74"/>
              <a:gd fmla="*/ 28 h 98" name="T75"/>
              <a:gd fmla="*/ 61 w 95" name="T76"/>
              <a:gd fmla="*/ 29 h 9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98" w="95">
                <a:moveTo>
                  <a:pt x="11" y="0"/>
                </a:move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7" y="1"/>
                  <a:pt x="58" y="1"/>
                </a:cubicBezTo>
                <a:cubicBezTo>
                  <a:pt x="85" y="29"/>
                  <a:pt x="85" y="29"/>
                  <a:pt x="85" y="29"/>
                </a:cubicBezTo>
                <a:cubicBezTo>
                  <a:pt x="86" y="29"/>
                  <a:pt x="86" y="30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7"/>
                  <a:pt x="86" y="37"/>
                  <a:pt x="86" y="37"/>
                </a:cubicBezTo>
                <a:cubicBezTo>
                  <a:pt x="86" y="40"/>
                  <a:pt x="85" y="41"/>
                  <a:pt x="82" y="41"/>
                </a:cubicBezTo>
                <a:cubicBezTo>
                  <a:pt x="80" y="41"/>
                  <a:pt x="79" y="40"/>
                  <a:pt x="79" y="37"/>
                </a:cubicBezTo>
                <a:cubicBezTo>
                  <a:pt x="79" y="34"/>
                  <a:pt x="79" y="34"/>
                  <a:pt x="79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59" y="34"/>
                  <a:pt x="57" y="33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29"/>
                  <a:pt x="53" y="27"/>
                  <a:pt x="53" y="25"/>
                </a:cubicBezTo>
                <a:cubicBezTo>
                  <a:pt x="53" y="8"/>
                  <a:pt x="53" y="8"/>
                  <a:pt x="5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9" y="8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9"/>
                  <a:pt x="8" y="90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90"/>
                  <a:pt x="10" y="91"/>
                  <a:pt x="1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7" y="91"/>
                  <a:pt x="77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9" y="89"/>
                  <a:pt x="79" y="88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4"/>
                  <a:pt x="80" y="82"/>
                  <a:pt x="82" y="82"/>
                </a:cubicBezTo>
                <a:cubicBezTo>
                  <a:pt x="85" y="82"/>
                  <a:pt x="86" y="84"/>
                  <a:pt x="86" y="86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1"/>
                  <a:pt x="85" y="94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81" y="97"/>
                  <a:pt x="79" y="98"/>
                  <a:pt x="76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8" y="98"/>
                  <a:pt x="5" y="97"/>
                  <a:pt x="3" y="95"/>
                </a:cubicBezTo>
                <a:cubicBezTo>
                  <a:pt x="2" y="94"/>
                  <a:pt x="0" y="91"/>
                  <a:pt x="0" y="8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5"/>
                  <a:pt x="3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72" y="38"/>
                </a:moveTo>
                <a:cubicBezTo>
                  <a:pt x="72" y="38"/>
                  <a:pt x="72" y="38"/>
                  <a:pt x="72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94" y="60"/>
                  <a:pt x="94" y="60"/>
                  <a:pt x="94" y="60"/>
                </a:cubicBezTo>
                <a:cubicBezTo>
                  <a:pt x="95" y="61"/>
                  <a:pt x="95" y="63"/>
                  <a:pt x="94" y="63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7"/>
                  <a:pt x="69" y="87"/>
                  <a:pt x="68" y="86"/>
                </a:cubicBezTo>
                <a:cubicBezTo>
                  <a:pt x="68" y="85"/>
                  <a:pt x="68" y="85"/>
                  <a:pt x="68" y="84"/>
                </a:cubicBezTo>
                <a:cubicBezTo>
                  <a:pt x="68" y="73"/>
                  <a:pt x="68" y="73"/>
                  <a:pt x="68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1" y="73"/>
                  <a:pt x="49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1"/>
                  <a:pt x="51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8"/>
                  <a:pt x="69" y="37"/>
                  <a:pt x="70" y="37"/>
                </a:cubicBezTo>
                <a:cubicBezTo>
                  <a:pt x="71" y="37"/>
                  <a:pt x="71" y="38"/>
                  <a:pt x="72" y="38"/>
                </a:cubicBezTo>
                <a:close/>
                <a:moveTo>
                  <a:pt x="89" y="62"/>
                </a:moveTo>
                <a:cubicBezTo>
                  <a:pt x="89" y="62"/>
                  <a:pt x="89" y="62"/>
                  <a:pt x="89" y="62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1" y="55"/>
                  <a:pt x="70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69"/>
                  <a:pt x="54" y="69"/>
                  <a:pt x="54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69"/>
                  <a:pt x="72" y="70"/>
                  <a:pt x="72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89" y="62"/>
                  <a:pt x="89" y="62"/>
                  <a:pt x="89" y="62"/>
                </a:cubicBezTo>
                <a:close/>
                <a:moveTo>
                  <a:pt x="75" y="29"/>
                </a:moveTo>
                <a:cubicBezTo>
                  <a:pt x="75" y="29"/>
                  <a:pt x="75" y="29"/>
                  <a:pt x="75" y="29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8" y="27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60" y="29"/>
                  <a:pt x="61" y="29"/>
                </a:cubicBezTo>
                <a:cubicBezTo>
                  <a:pt x="75" y="29"/>
                  <a:pt x="75" y="29"/>
                  <a:pt x="7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6" name="Freeform 20"/>
          <p:cNvSpPr/>
          <p:nvPr/>
        </p:nvSpPr>
        <p:spPr bwMode="auto">
          <a:xfrm rot="10800000">
            <a:off x="6487418" y="4137596"/>
            <a:ext cx="1984624" cy="1980158"/>
          </a:xfrm>
          <a:custGeom>
            <a:gdLst>
              <a:gd fmla="*/ 459 w 918" name="T0"/>
              <a:gd fmla="*/ 918 h 918" name="T1"/>
              <a:gd fmla="*/ 0 w 918" name="T2"/>
              <a:gd fmla="*/ 459 h 918" name="T3"/>
              <a:gd fmla="*/ 459 w 918" name="T4"/>
              <a:gd fmla="*/ 0 h 918" name="T5"/>
              <a:gd fmla="*/ 918 w 918" name="T6"/>
              <a:gd fmla="*/ 459 h 918" name="T7"/>
              <a:gd fmla="*/ 918 w 918" name="T8"/>
              <a:gd fmla="*/ 918 h 918" name="T9"/>
              <a:gd fmla="*/ 459 w 918" name="T10"/>
              <a:gd fmla="*/ 918 h 918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918" w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cap="flat" cmpd="sng" w="9525">
            <a:solidFill>
              <a:srgbClr val="169274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27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243701794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6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47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50" fill="hold" id="48"/>
                                        <p:tgtEl>
                                          <p:spTgt spid="245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54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50" fill="hold" id="55"/>
                                        <p:tgtEl>
                                          <p:spTgt spid="245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2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6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1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8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9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583"/>
      <p:bldP grpId="0" spid="24584"/>
      <p:bldP grpId="0" spid="24585"/>
      <p:bldP grpId="0" spid="24586"/>
      <p:bldP grpId="0" spid="24587"/>
      <p:bldP grpId="1" spid="24587"/>
      <p:bldP grpId="0" spid="24588"/>
      <p:bldP grpId="0" spid="24589"/>
      <p:bldP grpId="0" spid="24590"/>
      <p:bldP grpId="0" spid="24591"/>
      <p:bldP grpId="0" spid="24592"/>
      <p:bldP grpId="0" spid="24593"/>
      <p:bldP grpId="0" spid="24594"/>
      <p:bldP grpId="0" spid="24595"/>
      <p:bldP grpId="1" spid="24595"/>
      <p:bldP grpId="0" spid="24596"/>
      <p:bldP grpId="0" spid="25"/>
      <p:bldP grpId="0" spid="2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62" name="Freeform 6"/>
          <p:cNvSpPr>
            <a:spLocks noEditPoints="1"/>
          </p:cNvSpPr>
          <p:nvPr/>
        </p:nvSpPr>
        <p:spPr bwMode="auto">
          <a:xfrm>
            <a:off x="4277586" y="1816125"/>
            <a:ext cx="4303578" cy="4299114"/>
          </a:xfrm>
          <a:custGeom>
            <a:gdLst>
              <a:gd fmla="*/ 870 w 935" name="T0"/>
              <a:gd fmla="*/ 608 h 935" name="T1"/>
              <a:gd fmla="*/ 870 w 935" name="T2"/>
              <a:gd fmla="*/ 608 h 935" name="T3"/>
              <a:gd fmla="*/ 806 w 935" name="T4"/>
              <a:gd fmla="*/ 468 h 935" name="T5"/>
              <a:gd fmla="*/ 870 w 935" name="T6"/>
              <a:gd fmla="*/ 327 h 935" name="T7"/>
              <a:gd fmla="*/ 870 w 935" name="T8"/>
              <a:gd fmla="*/ 327 h 935" name="T9"/>
              <a:gd fmla="*/ 935 w 935" name="T10"/>
              <a:gd fmla="*/ 186 h 935" name="T11"/>
              <a:gd fmla="*/ 750 w 935" name="T12"/>
              <a:gd fmla="*/ 0 h 935" name="T13"/>
              <a:gd fmla="*/ 608 w 935" name="T14"/>
              <a:gd fmla="*/ 65 h 935" name="T15"/>
              <a:gd fmla="*/ 608 w 935" name="T16"/>
              <a:gd fmla="*/ 65 h 935" name="T17"/>
              <a:gd fmla="*/ 468 w 935" name="T18"/>
              <a:gd fmla="*/ 129 h 935" name="T19"/>
              <a:gd fmla="*/ 328 w 935" name="T20"/>
              <a:gd fmla="*/ 65 h 935" name="T21"/>
              <a:gd fmla="*/ 328 w 935" name="T22"/>
              <a:gd fmla="*/ 65 h 935" name="T23"/>
              <a:gd fmla="*/ 186 w 935" name="T24"/>
              <a:gd fmla="*/ 0 h 935" name="T25"/>
              <a:gd fmla="*/ 0 w 935" name="T26"/>
              <a:gd fmla="*/ 186 h 935" name="T27"/>
              <a:gd fmla="*/ 66 w 935" name="T28"/>
              <a:gd fmla="*/ 327 h 935" name="T29"/>
              <a:gd fmla="*/ 66 w 935" name="T30"/>
              <a:gd fmla="*/ 327 h 935" name="T31"/>
              <a:gd fmla="*/ 130 w 935" name="T32"/>
              <a:gd fmla="*/ 468 h 935" name="T33"/>
              <a:gd fmla="*/ 66 w 935" name="T34"/>
              <a:gd fmla="*/ 608 h 935" name="T35"/>
              <a:gd fmla="*/ 66 w 935" name="T36"/>
              <a:gd fmla="*/ 608 h 935" name="T37"/>
              <a:gd fmla="*/ 0 w 935" name="T38"/>
              <a:gd fmla="*/ 749 h 935" name="T39"/>
              <a:gd fmla="*/ 186 w 935" name="T40"/>
              <a:gd fmla="*/ 935 h 935" name="T41"/>
              <a:gd fmla="*/ 328 w 935" name="T42"/>
              <a:gd fmla="*/ 870 h 935" name="T43"/>
              <a:gd fmla="*/ 328 w 935" name="T44"/>
              <a:gd fmla="*/ 870 h 935" name="T45"/>
              <a:gd fmla="*/ 468 w 935" name="T46"/>
              <a:gd fmla="*/ 806 h 935" name="T47"/>
              <a:gd fmla="*/ 608 w 935" name="T48"/>
              <a:gd fmla="*/ 870 h 935" name="T49"/>
              <a:gd fmla="*/ 608 w 935" name="T50"/>
              <a:gd fmla="*/ 870 h 935" name="T51"/>
              <a:gd fmla="*/ 750 w 935" name="T52"/>
              <a:gd fmla="*/ 935 h 935" name="T53"/>
              <a:gd fmla="*/ 935 w 935" name="T54"/>
              <a:gd fmla="*/ 749 h 935" name="T55"/>
              <a:gd fmla="*/ 870 w 935" name="T56"/>
              <a:gd fmla="*/ 608 h 935" name="T57"/>
              <a:gd fmla="*/ 468 w 935" name="T58"/>
              <a:gd fmla="*/ 681 h 935" name="T59"/>
              <a:gd fmla="*/ 255 w 935" name="T60"/>
              <a:gd fmla="*/ 468 h 935" name="T61"/>
              <a:gd fmla="*/ 468 w 935" name="T62"/>
              <a:gd fmla="*/ 255 h 935" name="T63"/>
              <a:gd fmla="*/ 681 w 935" name="T64"/>
              <a:gd fmla="*/ 468 h 935" name="T65"/>
              <a:gd fmla="*/ 468 w 935" name="T66"/>
              <a:gd fmla="*/ 681 h 935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935" name="T102"/>
              <a:gd fmla="*/ 0 h 935" name="T103"/>
              <a:gd fmla="*/ 935 w 935" name="T104"/>
              <a:gd fmla="*/ 935 h 935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935" w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chemeClr val="bg1">
              <a:lumMod val="65000"/>
              <a:alpha val="30196"/>
            </a:schemeClr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7103484" y="4650951"/>
            <a:ext cx="1247770" cy="1245538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lang="en-US" smtClean="0" sz="4400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4511964" y="2061662"/>
            <a:ext cx="1243305" cy="1241073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lang="en-US" smtClean="0" sz="4400">
                <a:solidFill>
                  <a:schemeClr val="bg1"/>
                </a:solidFill>
                <a:latin typeface="+mj-lt"/>
              </a:rPr>
              <a:t>01</a:t>
            </a: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7103484" y="2061662"/>
            <a:ext cx="1247770" cy="1241073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lang="en-US" smtClean="0" sz="4400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511964" y="4650951"/>
            <a:ext cx="1243305" cy="1245538"/>
          </a:xfrm>
          <a:prstGeom prst="ellipse">
            <a:avLst/>
          </a:prstGeom>
          <a:solidFill>
            <a:srgbClr val="169274"/>
          </a:solidFill>
          <a:ln w="9525">
            <a:noFill/>
            <a:round/>
          </a:ln>
        </p:spPr>
        <p:txBody>
          <a:bodyPr/>
          <a:lstStyle/>
          <a:p>
            <a:pPr algn="ctr"/>
            <a:r>
              <a:rPr altLang="zh-CN" lang="en-US" smtClean="0" sz="4400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grpSp>
        <p:nvGrpSpPr>
          <p:cNvPr id="19471" name="Group 15"/>
          <p:cNvGrpSpPr/>
          <p:nvPr/>
        </p:nvGrpSpPr>
        <p:grpSpPr>
          <a:xfrm>
            <a:off x="8849022" y="4855350"/>
            <a:ext cx="308036" cy="308036"/>
            <a:chExt cx="205" cy="206"/>
          </a:xfrm>
          <a:solidFill>
            <a:srgbClr val="169274"/>
          </a:solidFill>
        </p:grpSpPr>
        <p:sp>
          <p:nvSpPr>
            <p:cNvPr id="19485" name="Freeform 16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gdLst>
                <a:gd fmla="*/ 70 w 140" name="T0"/>
                <a:gd fmla="*/ 0 h 140" name="T1"/>
                <a:gd fmla="*/ 0 w 140" name="T2"/>
                <a:gd fmla="*/ 70 h 140" name="T3"/>
                <a:gd fmla="*/ 70 w 140" name="T4"/>
                <a:gd fmla="*/ 140 h 140" name="T5"/>
                <a:gd fmla="*/ 140 w 140" name="T6"/>
                <a:gd fmla="*/ 70 h 140" name="T7"/>
                <a:gd fmla="*/ 70 w 140" name="T8"/>
                <a:gd fmla="*/ 0 h 140" name="T9"/>
                <a:gd fmla="*/ 70 w 140" name="T10"/>
                <a:gd fmla="*/ 128 h 140" name="T11"/>
                <a:gd fmla="*/ 12 w 140" name="T12"/>
                <a:gd fmla="*/ 70 h 140" name="T13"/>
                <a:gd fmla="*/ 70 w 140" name="T14"/>
                <a:gd fmla="*/ 12 h 140" name="T15"/>
                <a:gd fmla="*/ 128 w 140" name="T16"/>
                <a:gd fmla="*/ 70 h 140" name="T17"/>
                <a:gd fmla="*/ 70 w 140" name="T18"/>
                <a:gd fmla="*/ 128 h 1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40" name="T30"/>
                <a:gd fmla="*/ 0 h 140" name="T31"/>
                <a:gd fmla="*/ 140 w 140" name="T32"/>
                <a:gd fmla="*/ 140 h 14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40" w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6" name="Freeform 17"/>
            <p:cNvSpPr/>
            <p:nvPr/>
          </p:nvSpPr>
          <p:spPr bwMode="auto">
            <a:xfrm>
              <a:off x="60" y="60"/>
              <a:ext cx="87" cy="86"/>
            </a:xfrm>
            <a:custGeom>
              <a:gdLst>
                <a:gd fmla="*/ 56 w 59" name="T0"/>
                <a:gd fmla="*/ 2 h 58" name="T1"/>
                <a:gd fmla="*/ 48 w 59" name="T2"/>
                <a:gd fmla="*/ 2 h 58" name="T3"/>
                <a:gd fmla="*/ 29 w 59" name="T4"/>
                <a:gd fmla="*/ 21 h 58" name="T5"/>
                <a:gd fmla="*/ 11 w 59" name="T6"/>
                <a:gd fmla="*/ 2 h 58" name="T7"/>
                <a:gd fmla="*/ 2 w 59" name="T8"/>
                <a:gd fmla="*/ 2 h 58" name="T9"/>
                <a:gd fmla="*/ 2 w 59" name="T10"/>
                <a:gd fmla="*/ 11 h 58" name="T11"/>
                <a:gd fmla="*/ 21 w 59" name="T12"/>
                <a:gd fmla="*/ 29 h 58" name="T13"/>
                <a:gd fmla="*/ 2 w 59" name="T14"/>
                <a:gd fmla="*/ 48 h 58" name="T15"/>
                <a:gd fmla="*/ 2 w 59" name="T16"/>
                <a:gd fmla="*/ 56 h 58" name="T17"/>
                <a:gd fmla="*/ 7 w 59" name="T18"/>
                <a:gd fmla="*/ 58 h 58" name="T19"/>
                <a:gd fmla="*/ 11 w 59" name="T20"/>
                <a:gd fmla="*/ 56 h 58" name="T21"/>
                <a:gd fmla="*/ 29 w 59" name="T22"/>
                <a:gd fmla="*/ 38 h 58" name="T23"/>
                <a:gd fmla="*/ 48 w 59" name="T24"/>
                <a:gd fmla="*/ 56 h 58" name="T25"/>
                <a:gd fmla="*/ 52 w 59" name="T26"/>
                <a:gd fmla="*/ 58 h 58" name="T27"/>
                <a:gd fmla="*/ 56 w 59" name="T28"/>
                <a:gd fmla="*/ 56 h 58" name="T29"/>
                <a:gd fmla="*/ 56 w 59" name="T30"/>
                <a:gd fmla="*/ 48 h 58" name="T31"/>
                <a:gd fmla="*/ 38 w 59" name="T32"/>
                <a:gd fmla="*/ 29 h 58" name="T33"/>
                <a:gd fmla="*/ 56 w 59" name="T34"/>
                <a:gd fmla="*/ 11 h 58" name="T35"/>
                <a:gd fmla="*/ 56 w 59" name="T36"/>
                <a:gd fmla="*/ 2 h 5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9" name="T57"/>
                <a:gd fmla="*/ 0 h 58" name="T58"/>
                <a:gd fmla="*/ 59 w 59" name="T59"/>
                <a:gd fmla="*/ 58 h 5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7" w="59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7" name="Freeform 18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gdLst>
                <a:gd fmla="*/ 70 w 140" name="T0"/>
                <a:gd fmla="*/ 0 h 140" name="T1"/>
                <a:gd fmla="*/ 0 w 140" name="T2"/>
                <a:gd fmla="*/ 70 h 140" name="T3"/>
                <a:gd fmla="*/ 70 w 140" name="T4"/>
                <a:gd fmla="*/ 140 h 140" name="T5"/>
                <a:gd fmla="*/ 140 w 140" name="T6"/>
                <a:gd fmla="*/ 70 h 140" name="T7"/>
                <a:gd fmla="*/ 70 w 140" name="T8"/>
                <a:gd fmla="*/ 0 h 140" name="T9"/>
                <a:gd fmla="*/ 70 w 140" name="T10"/>
                <a:gd fmla="*/ 128 h 140" name="T11"/>
                <a:gd fmla="*/ 12 w 140" name="T12"/>
                <a:gd fmla="*/ 70 h 140" name="T13"/>
                <a:gd fmla="*/ 70 w 140" name="T14"/>
                <a:gd fmla="*/ 12 h 140" name="T15"/>
                <a:gd fmla="*/ 128 w 140" name="T16"/>
                <a:gd fmla="*/ 70 h 140" name="T17"/>
                <a:gd fmla="*/ 70 w 140" name="T18"/>
                <a:gd fmla="*/ 128 h 1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40" name="T30"/>
                <a:gd fmla="*/ 0 h 140" name="T31"/>
                <a:gd fmla="*/ 140 w 140" name="T32"/>
                <a:gd fmla="*/ 140 h 14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40" w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8" name="Freeform 19"/>
            <p:cNvSpPr/>
            <p:nvPr/>
          </p:nvSpPr>
          <p:spPr bwMode="auto">
            <a:xfrm>
              <a:off x="60" y="60"/>
              <a:ext cx="87" cy="86"/>
            </a:xfrm>
            <a:custGeom>
              <a:gdLst>
                <a:gd fmla="*/ 56 w 59" name="T0"/>
                <a:gd fmla="*/ 2 h 58" name="T1"/>
                <a:gd fmla="*/ 48 w 59" name="T2"/>
                <a:gd fmla="*/ 2 h 58" name="T3"/>
                <a:gd fmla="*/ 29 w 59" name="T4"/>
                <a:gd fmla="*/ 21 h 58" name="T5"/>
                <a:gd fmla="*/ 11 w 59" name="T6"/>
                <a:gd fmla="*/ 2 h 58" name="T7"/>
                <a:gd fmla="*/ 2 w 59" name="T8"/>
                <a:gd fmla="*/ 2 h 58" name="T9"/>
                <a:gd fmla="*/ 2 w 59" name="T10"/>
                <a:gd fmla="*/ 11 h 58" name="T11"/>
                <a:gd fmla="*/ 21 w 59" name="T12"/>
                <a:gd fmla="*/ 29 h 58" name="T13"/>
                <a:gd fmla="*/ 2 w 59" name="T14"/>
                <a:gd fmla="*/ 48 h 58" name="T15"/>
                <a:gd fmla="*/ 2 w 59" name="T16"/>
                <a:gd fmla="*/ 56 h 58" name="T17"/>
                <a:gd fmla="*/ 7 w 59" name="T18"/>
                <a:gd fmla="*/ 58 h 58" name="T19"/>
                <a:gd fmla="*/ 11 w 59" name="T20"/>
                <a:gd fmla="*/ 56 h 58" name="T21"/>
                <a:gd fmla="*/ 29 w 59" name="T22"/>
                <a:gd fmla="*/ 38 h 58" name="T23"/>
                <a:gd fmla="*/ 48 w 59" name="T24"/>
                <a:gd fmla="*/ 56 h 58" name="T25"/>
                <a:gd fmla="*/ 52 w 59" name="T26"/>
                <a:gd fmla="*/ 58 h 58" name="T27"/>
                <a:gd fmla="*/ 56 w 59" name="T28"/>
                <a:gd fmla="*/ 56 h 58" name="T29"/>
                <a:gd fmla="*/ 56 w 59" name="T30"/>
                <a:gd fmla="*/ 48 h 58" name="T31"/>
                <a:gd fmla="*/ 38 w 59" name="T32"/>
                <a:gd fmla="*/ 29 h 58" name="T33"/>
                <a:gd fmla="*/ 56 w 59" name="T34"/>
                <a:gd fmla="*/ 11 h 58" name="T35"/>
                <a:gd fmla="*/ 56 w 59" name="T36"/>
                <a:gd fmla="*/ 2 h 58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59" name="T57"/>
                <a:gd fmla="*/ 0 h 58" name="T58"/>
                <a:gd fmla="*/ 59 w 59" name="T59"/>
                <a:gd fmla="*/ 58 h 58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57" w="59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9472" name="Group 20"/>
          <p:cNvGrpSpPr/>
          <p:nvPr/>
        </p:nvGrpSpPr>
        <p:grpSpPr>
          <a:xfrm>
            <a:off x="3715086" y="2214721"/>
            <a:ext cx="308036" cy="308036"/>
            <a:chExt cx="205" cy="206"/>
          </a:xfrm>
          <a:solidFill>
            <a:srgbClr val="169274"/>
          </a:solidFill>
        </p:grpSpPr>
        <p:sp>
          <p:nvSpPr>
            <p:cNvPr id="19483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gdLst>
                <a:gd fmla="*/ 0 w 205" name="T0"/>
                <a:gd fmla="*/ 0 h 206" name="T1"/>
                <a:gd fmla="*/ 0 w 205" name="T2"/>
                <a:gd fmla="*/ 206 h 206" name="T3"/>
                <a:gd fmla="*/ 205 w 205" name="T4"/>
                <a:gd fmla="*/ 206 h 206" name="T5"/>
                <a:gd fmla="*/ 205 w 205" name="T6"/>
                <a:gd fmla="*/ 0 h 206" name="T7"/>
                <a:gd fmla="*/ 0 w 205" name="T8"/>
                <a:gd fmla="*/ 0 h 206" name="T9"/>
                <a:gd fmla="*/ 188 w 205" name="T10"/>
                <a:gd fmla="*/ 188 h 206" name="T11"/>
                <a:gd fmla="*/ 17 w 205" name="T12"/>
                <a:gd fmla="*/ 188 h 206" name="T13"/>
                <a:gd fmla="*/ 17 w 205" name="T14"/>
                <a:gd fmla="*/ 17 h 206" name="T15"/>
                <a:gd fmla="*/ 188 w 205" name="T16"/>
                <a:gd fmla="*/ 17 h 206" name="T17"/>
                <a:gd fmla="*/ 188 w 205" name="T18"/>
                <a:gd fmla="*/ 188 h 20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05" name="T30"/>
                <a:gd fmla="*/ 0 h 206" name="T31"/>
                <a:gd fmla="*/ 205 w 205" name="T32"/>
                <a:gd fmla="*/ 206 h 20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06" w="205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4" name="Freeform 22"/>
            <p:cNvSpPr/>
            <p:nvPr/>
          </p:nvSpPr>
          <p:spPr bwMode="auto">
            <a:xfrm>
              <a:off x="48" y="60"/>
              <a:ext cx="112" cy="90"/>
            </a:xfrm>
            <a:custGeom>
              <a:gdLst>
                <a:gd fmla="*/ 112 w 112" name="T0"/>
                <a:gd fmla="*/ 12 h 90" name="T1"/>
                <a:gd fmla="*/ 99 w 112" name="T2"/>
                <a:gd fmla="*/ 0 h 90" name="T3"/>
                <a:gd fmla="*/ 44 w 112" name="T4"/>
                <a:gd fmla="*/ 66 h 90" name="T5"/>
                <a:gd fmla="*/ 10 w 112" name="T6"/>
                <a:gd fmla="*/ 38 h 90" name="T7"/>
                <a:gd fmla="*/ 0 w 112" name="T8"/>
                <a:gd fmla="*/ 53 h 90" name="T9"/>
                <a:gd fmla="*/ 47 w 112" name="T10"/>
                <a:gd fmla="*/ 90 h 90" name="T11"/>
                <a:gd fmla="*/ 112 w 112" name="T12"/>
                <a:gd fmla="*/ 12 h 9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12" name="T21"/>
                <a:gd fmla="*/ 0 h 90" name="T22"/>
                <a:gd fmla="*/ 112 w 112" name="T23"/>
                <a:gd fmla="*/ 90 h 9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0" w="112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9473" name="Group 23"/>
          <p:cNvGrpSpPr/>
          <p:nvPr/>
        </p:nvGrpSpPr>
        <p:grpSpPr>
          <a:xfrm>
            <a:off x="3715086" y="4833028"/>
            <a:ext cx="308036" cy="312500"/>
            <a:chExt cx="205" cy="208"/>
          </a:xfrm>
          <a:solidFill>
            <a:srgbClr val="169274"/>
          </a:solidFill>
        </p:grpSpPr>
        <p:sp>
          <p:nvSpPr>
            <p:cNvPr id="19481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gdLst>
                <a:gd fmla="*/ 136 w 140" name="T0"/>
                <a:gd fmla="*/ 55 h 141" name="T1"/>
                <a:gd fmla="*/ 122 w 140" name="T2"/>
                <a:gd fmla="*/ 46 h 141" name="T3"/>
                <a:gd fmla="*/ 127 w 140" name="T4"/>
                <a:gd fmla="*/ 29 h 141" name="T5"/>
                <a:gd fmla="*/ 106 w 140" name="T6"/>
                <a:gd fmla="*/ 14 h 141" name="T7"/>
                <a:gd fmla="*/ 90 w 140" name="T8"/>
                <a:gd fmla="*/ 17 h 141" name="T9"/>
                <a:gd fmla="*/ 81 w 140" name="T10"/>
                <a:gd fmla="*/ 2 h 141" name="T11"/>
                <a:gd fmla="*/ 55 w 140" name="T12"/>
                <a:gd fmla="*/ 6 h 141" name="T13"/>
                <a:gd fmla="*/ 46 w 140" name="T14"/>
                <a:gd fmla="*/ 19 h 141" name="T15"/>
                <a:gd fmla="*/ 29 w 140" name="T16"/>
                <a:gd fmla="*/ 14 h 141" name="T17"/>
                <a:gd fmla="*/ 13 w 140" name="T18"/>
                <a:gd fmla="*/ 36 h 141" name="T19"/>
                <a:gd fmla="*/ 16 w 140" name="T20"/>
                <a:gd fmla="*/ 51 h 141" name="T21"/>
                <a:gd fmla="*/ 1 w 140" name="T22"/>
                <a:gd fmla="*/ 60 h 141" name="T23"/>
                <a:gd fmla="*/ 1 w 140" name="T24"/>
                <a:gd fmla="*/ 81 h 141" name="T25"/>
                <a:gd fmla="*/ 16 w 140" name="T26"/>
                <a:gd fmla="*/ 90 h 141" name="T27"/>
                <a:gd fmla="*/ 13 w 140" name="T28"/>
                <a:gd fmla="*/ 106 h 141" name="T29"/>
                <a:gd fmla="*/ 29 w 140" name="T30"/>
                <a:gd fmla="*/ 127 h 141" name="T31"/>
                <a:gd fmla="*/ 46 w 140" name="T32"/>
                <a:gd fmla="*/ 123 h 141" name="T33"/>
                <a:gd fmla="*/ 55 w 140" name="T34"/>
                <a:gd fmla="*/ 136 h 141" name="T35"/>
                <a:gd fmla="*/ 70 w 140" name="T36"/>
                <a:gd fmla="*/ 141 h 141" name="T37"/>
                <a:gd fmla="*/ 86 w 140" name="T38"/>
                <a:gd fmla="*/ 136 h 141" name="T39"/>
                <a:gd fmla="*/ 95 w 140" name="T40"/>
                <a:gd fmla="*/ 123 h 141" name="T41"/>
                <a:gd fmla="*/ 112 w 140" name="T42"/>
                <a:gd fmla="*/ 127 h 141" name="T43"/>
                <a:gd fmla="*/ 127 w 140" name="T44"/>
                <a:gd fmla="*/ 106 h 141" name="T45"/>
                <a:gd fmla="*/ 125 w 140" name="T46"/>
                <a:gd fmla="*/ 90 h 141" name="T47"/>
                <a:gd fmla="*/ 139 w 140" name="T48"/>
                <a:gd fmla="*/ 81 h 141" name="T49"/>
                <a:gd fmla="*/ 139 w 140" name="T50"/>
                <a:gd fmla="*/ 60 h 141" name="T51"/>
                <a:gd fmla="*/ 118 w 140" name="T52"/>
                <a:gd fmla="*/ 80 h 141" name="T53"/>
                <a:gd fmla="*/ 110 w 140" name="T54"/>
                <a:gd fmla="*/ 92 h 141" name="T55"/>
                <a:gd fmla="*/ 115 w 140" name="T56"/>
                <a:gd fmla="*/ 108 h 141" name="T57"/>
                <a:gd fmla="*/ 98 w 140" name="T58"/>
                <a:gd fmla="*/ 111 h 141" name="T59"/>
                <a:gd fmla="*/ 83 w 140" name="T60"/>
                <a:gd fmla="*/ 114 h 141" name="T61"/>
                <a:gd fmla="*/ 76 w 140" name="T62"/>
                <a:gd fmla="*/ 128 h 141" name="T63"/>
                <a:gd fmla="*/ 61 w 140" name="T64"/>
                <a:gd fmla="*/ 118 h 141" name="T65"/>
                <a:gd fmla="*/ 49 w 140" name="T66"/>
                <a:gd fmla="*/ 111 h 141" name="T67"/>
                <a:gd fmla="*/ 33 w 140" name="T68"/>
                <a:gd fmla="*/ 115 h 141" name="T69"/>
                <a:gd fmla="*/ 31 w 140" name="T70"/>
                <a:gd fmla="*/ 98 h 141" name="T71"/>
                <a:gd fmla="*/ 27 w 140" name="T72"/>
                <a:gd fmla="*/ 84 h 141" name="T73"/>
                <a:gd fmla="*/ 13 w 140" name="T74"/>
                <a:gd fmla="*/ 76 h 141" name="T75"/>
                <a:gd fmla="*/ 13 w 140" name="T76"/>
                <a:gd fmla="*/ 65 h 141" name="T77"/>
                <a:gd fmla="*/ 27 w 140" name="T78"/>
                <a:gd fmla="*/ 58 h 141" name="T79"/>
                <a:gd fmla="*/ 31 w 140" name="T80"/>
                <a:gd fmla="*/ 44 h 141" name="T81"/>
                <a:gd fmla="*/ 33 w 140" name="T82"/>
                <a:gd fmla="*/ 26 h 141" name="T83"/>
                <a:gd fmla="*/ 49 w 140" name="T84"/>
                <a:gd fmla="*/ 31 h 141" name="T85"/>
                <a:gd fmla="*/ 61 w 140" name="T86"/>
                <a:gd fmla="*/ 23 h 141" name="T87"/>
                <a:gd fmla="*/ 76 w 140" name="T88"/>
                <a:gd fmla="*/ 13 h 141" name="T89"/>
                <a:gd fmla="*/ 83 w 140" name="T90"/>
                <a:gd fmla="*/ 27 h 141" name="T91"/>
                <a:gd fmla="*/ 98 w 140" name="T92"/>
                <a:gd fmla="*/ 31 h 141" name="T93"/>
                <a:gd fmla="*/ 115 w 140" name="T94"/>
                <a:gd fmla="*/ 34 h 141" name="T95"/>
                <a:gd fmla="*/ 110 w 140" name="T96"/>
                <a:gd fmla="*/ 49 h 141" name="T97"/>
                <a:gd fmla="*/ 118 w 140" name="T98"/>
                <a:gd fmla="*/ 62 h 141" name="T99"/>
                <a:gd fmla="*/ 128 w 140" name="T100"/>
                <a:gd fmla="*/ 71 h 14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140" name="T153"/>
                <a:gd fmla="*/ 0 h 141" name="T154"/>
                <a:gd fmla="*/ 140 w 140" name="T155"/>
                <a:gd fmla="*/ 141 h 141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141" w="140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2" name="Freeform 25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gdLst>
                <a:gd fmla="*/ 27 w 55" name="T0"/>
                <a:gd fmla="*/ 0 h 55" name="T1"/>
                <a:gd fmla="*/ 0 w 55" name="T2"/>
                <a:gd fmla="*/ 27 h 55" name="T3"/>
                <a:gd fmla="*/ 27 w 55" name="T4"/>
                <a:gd fmla="*/ 55 h 55" name="T5"/>
                <a:gd fmla="*/ 55 w 55" name="T6"/>
                <a:gd fmla="*/ 27 h 55" name="T7"/>
                <a:gd fmla="*/ 27 w 55" name="T8"/>
                <a:gd fmla="*/ 0 h 55" name="T9"/>
                <a:gd fmla="*/ 27 w 55" name="T10"/>
                <a:gd fmla="*/ 43 h 55" name="T11"/>
                <a:gd fmla="*/ 12 w 55" name="T12"/>
                <a:gd fmla="*/ 27 h 55" name="T13"/>
                <a:gd fmla="*/ 27 w 55" name="T14"/>
                <a:gd fmla="*/ 12 h 55" name="T15"/>
                <a:gd fmla="*/ 43 w 55" name="T16"/>
                <a:gd fmla="*/ 27 h 55" name="T17"/>
                <a:gd fmla="*/ 27 w 55" name="T18"/>
                <a:gd fmla="*/ 43 h 55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55" name="T30"/>
                <a:gd fmla="*/ 0 h 55" name="T31"/>
                <a:gd fmla="*/ 55 w 55" name="T32"/>
                <a:gd fmla="*/ 55 h 55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55" w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9474" name="Group 26"/>
          <p:cNvGrpSpPr/>
          <p:nvPr/>
        </p:nvGrpSpPr>
        <p:grpSpPr>
          <a:xfrm>
            <a:off x="8849022" y="2214721"/>
            <a:ext cx="308036" cy="308036"/>
            <a:chExt cx="205" cy="207"/>
          </a:xfrm>
          <a:solidFill>
            <a:srgbClr val="169274"/>
          </a:solidFill>
        </p:grpSpPr>
        <p:sp>
          <p:nvSpPr>
            <p:cNvPr id="19479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gdLst>
                <a:gd fmla="*/ 70 w 140" name="T0"/>
                <a:gd fmla="*/ 140 h 140" name="T1"/>
                <a:gd fmla="*/ 0 w 140" name="T2"/>
                <a:gd fmla="*/ 70 h 140" name="T3"/>
                <a:gd fmla="*/ 70 w 140" name="T4"/>
                <a:gd fmla="*/ 0 h 140" name="T5"/>
                <a:gd fmla="*/ 140 w 140" name="T6"/>
                <a:gd fmla="*/ 70 h 140" name="T7"/>
                <a:gd fmla="*/ 70 w 140" name="T8"/>
                <a:gd fmla="*/ 140 h 140" name="T9"/>
                <a:gd fmla="*/ 70 w 140" name="T10"/>
                <a:gd fmla="*/ 12 h 140" name="T11"/>
                <a:gd fmla="*/ 12 w 140" name="T12"/>
                <a:gd fmla="*/ 70 h 140" name="T13"/>
                <a:gd fmla="*/ 70 w 140" name="T14"/>
                <a:gd fmla="*/ 128 h 140" name="T15"/>
                <a:gd fmla="*/ 128 w 140" name="T16"/>
                <a:gd fmla="*/ 70 h 140" name="T17"/>
                <a:gd fmla="*/ 70 w 140" name="T18"/>
                <a:gd fmla="*/ 12 h 1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40" name="T30"/>
                <a:gd fmla="*/ 0 h 140" name="T31"/>
                <a:gd fmla="*/ 140 w 140" name="T32"/>
                <a:gd fmla="*/ 140 h 14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40" w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9480" name="Freeform 28"/>
            <p:cNvSpPr/>
            <p:nvPr/>
          </p:nvSpPr>
          <p:spPr bwMode="auto">
            <a:xfrm>
              <a:off x="94" y="40"/>
              <a:ext cx="63" cy="72"/>
            </a:xfrm>
            <a:custGeom>
              <a:gdLst>
                <a:gd fmla="*/ 37 w 43" name="T0"/>
                <a:gd fmla="*/ 49 h 49" name="T1"/>
                <a:gd fmla="*/ 6 w 43" name="T2"/>
                <a:gd fmla="*/ 49 h 49" name="T3"/>
                <a:gd fmla="*/ 0 w 43" name="T4"/>
                <a:gd fmla="*/ 43 h 49" name="T5"/>
                <a:gd fmla="*/ 0 w 43" name="T6"/>
                <a:gd fmla="*/ 6 h 49" name="T7"/>
                <a:gd fmla="*/ 6 w 43" name="T8"/>
                <a:gd fmla="*/ 0 h 49" name="T9"/>
                <a:gd fmla="*/ 12 w 43" name="T10"/>
                <a:gd fmla="*/ 6 h 49" name="T11"/>
                <a:gd fmla="*/ 12 w 43" name="T12"/>
                <a:gd fmla="*/ 37 h 49" name="T13"/>
                <a:gd fmla="*/ 37 w 43" name="T14"/>
                <a:gd fmla="*/ 37 h 49" name="T15"/>
                <a:gd fmla="*/ 43 w 43" name="T16"/>
                <a:gd fmla="*/ 43 h 49" name="T17"/>
                <a:gd fmla="*/ 37 w 43" name="T18"/>
                <a:gd fmla="*/ 49 h 49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43" name="T30"/>
                <a:gd fmla="*/ 0 h 49" name="T31"/>
                <a:gd fmla="*/ 43 w 43" name="T32"/>
                <a:gd fmla="*/ 49 h 49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9" w="43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3" name="TextBox 170"/>
          <p:cNvSpPr txBox="1"/>
          <p:nvPr/>
        </p:nvSpPr>
        <p:spPr>
          <a:xfrm>
            <a:off x="1191092" y="2237154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TextBox 171"/>
          <p:cNvSpPr txBox="1"/>
          <p:nvPr/>
        </p:nvSpPr>
        <p:spPr>
          <a:xfrm>
            <a:off x="1191092" y="2566021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170"/>
          <p:cNvSpPr txBox="1"/>
          <p:nvPr/>
        </p:nvSpPr>
        <p:spPr>
          <a:xfrm>
            <a:off x="1191092" y="4847004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TextBox 171"/>
          <p:cNvSpPr txBox="1"/>
          <p:nvPr/>
        </p:nvSpPr>
        <p:spPr>
          <a:xfrm>
            <a:off x="1191092" y="5175871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170"/>
          <p:cNvSpPr txBox="1"/>
          <p:nvPr/>
        </p:nvSpPr>
        <p:spPr>
          <a:xfrm>
            <a:off x="9182567" y="2237154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171"/>
          <p:cNvSpPr txBox="1"/>
          <p:nvPr/>
        </p:nvSpPr>
        <p:spPr>
          <a:xfrm>
            <a:off x="9182567" y="2566021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9" name="TextBox 170"/>
          <p:cNvSpPr txBox="1"/>
          <p:nvPr/>
        </p:nvSpPr>
        <p:spPr>
          <a:xfrm>
            <a:off x="9182567" y="4847004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0" name="TextBox 171"/>
          <p:cNvSpPr txBox="1"/>
          <p:nvPr/>
        </p:nvSpPr>
        <p:spPr>
          <a:xfrm>
            <a:off x="9182567" y="5175871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9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1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17296357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5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9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6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8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9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9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462"/>
      <p:bldP grpId="0" spid="19463"/>
      <p:bldP grpId="0" spid="19464"/>
      <p:bldP grpId="0" spid="19465"/>
      <p:bldP grpId="0" spid="19466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29"/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Group 4"/>
          <p:cNvGrpSpPr/>
          <p:nvPr/>
        </p:nvGrpSpPr>
        <p:grpSpPr>
          <a:xfrm>
            <a:off x="7852428" y="2033955"/>
            <a:ext cx="2844035" cy="4039007"/>
            <a:chOff x="8099434" y="2121218"/>
            <a:chExt cx="1322388" cy="1878013"/>
          </a:xfrm>
        </p:grpSpPr>
        <p:sp>
          <p:nvSpPr>
            <p:cNvPr id="6" name="Freeform 33"/>
            <p:cNvSpPr/>
            <p:nvPr/>
          </p:nvSpPr>
          <p:spPr bwMode="auto">
            <a:xfrm>
              <a:off x="8099434" y="2121218"/>
              <a:ext cx="1322388" cy="1878013"/>
            </a:xfrm>
            <a:custGeom>
              <a:gdLst>
                <a:gd fmla="*/ 834 w 834" name="T0"/>
                <a:gd fmla="*/ 1133 h 1183" name="T1"/>
                <a:gd fmla="*/ 785 w 834" name="T2"/>
                <a:gd fmla="*/ 1183 h 1183" name="T3"/>
                <a:gd fmla="*/ 50 w 834" name="T4"/>
                <a:gd fmla="*/ 1183 h 1183" name="T5"/>
                <a:gd fmla="*/ 0 w 834" name="T6"/>
                <a:gd fmla="*/ 1133 h 1183" name="T7"/>
                <a:gd fmla="*/ 0 w 834" name="T8"/>
                <a:gd fmla="*/ 49 h 1183" name="T9"/>
                <a:gd fmla="*/ 50 w 834" name="T10"/>
                <a:gd fmla="*/ 0 h 1183" name="T11"/>
                <a:gd fmla="*/ 785 w 834" name="T12"/>
                <a:gd fmla="*/ 0 h 1183" name="T13"/>
                <a:gd fmla="*/ 834 w 834" name="T14"/>
                <a:gd fmla="*/ 49 h 1183" name="T15"/>
                <a:gd fmla="*/ 834 w 834" name="T16"/>
                <a:gd fmla="*/ 1133 h 118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3" w="834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8107372" y="2127568"/>
              <a:ext cx="1308100" cy="1863725"/>
            </a:xfrm>
            <a:custGeom>
              <a:gdLst>
                <a:gd fmla="*/ 45 w 825" name="T0"/>
                <a:gd fmla="*/ 1174 h 1174" name="T1"/>
                <a:gd fmla="*/ 0 w 825" name="T2"/>
                <a:gd fmla="*/ 1129 h 1174" name="T3"/>
                <a:gd fmla="*/ 0 w 825" name="T4"/>
                <a:gd fmla="*/ 45 h 1174" name="T5"/>
                <a:gd fmla="*/ 45 w 825" name="T6"/>
                <a:gd fmla="*/ 0 h 1174" name="T7"/>
                <a:gd fmla="*/ 780 w 825" name="T8"/>
                <a:gd fmla="*/ 0 h 1174" name="T9"/>
                <a:gd fmla="*/ 825 w 825" name="T10"/>
                <a:gd fmla="*/ 45 h 1174" name="T11"/>
                <a:gd fmla="*/ 825 w 825" name="T12"/>
                <a:gd fmla="*/ 1129 h 1174" name="T13"/>
                <a:gd fmla="*/ 780 w 825" name="T14"/>
                <a:gd fmla="*/ 1174 h 1174" name="T15"/>
                <a:gd fmla="*/ 45 w 825" name="T16"/>
                <a:gd fmla="*/ 1174 h 11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74" w="825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Oval 35"/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36"/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Oval 37"/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39"/>
            <p:cNvSpPr/>
            <p:nvPr/>
          </p:nvSpPr>
          <p:spPr bwMode="auto">
            <a:xfrm>
              <a:off x="8759834" y="2206943"/>
              <a:ext cx="1588" cy="1588"/>
            </a:xfrm>
            <a:custGeom>
              <a:gdLst>
                <a:gd fmla="*/ 1 w 1" name="T0"/>
                <a:gd fmla="*/ 0 h 1" name="T1"/>
                <a:gd fmla="*/ 1 w 1" name="T2"/>
                <a:gd fmla="*/ 1 h 1" name="T3"/>
                <a:gd fmla="*/ 0 w 1" name="T4"/>
                <a:gd fmla="*/ 0 h 1" name="T5"/>
                <a:gd fmla="*/ 1 w 1" name="T6"/>
                <a:gd fmla="*/ 0 h 1" name="T7"/>
                <a:gd fmla="*/ 1 w 1" name="T8"/>
                <a:gd fmla="*/ 0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Rectangle 40"/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Rectangle 41"/>
            <p:cNvSpPr>
              <a:spLocks noChangeArrowheads="1"/>
            </p:cNvSpPr>
            <p:nvPr/>
          </p:nvSpPr>
          <p:spPr bwMode="auto">
            <a:xfrm>
              <a:off x="8178809" y="2278381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Rectangle 42"/>
            <p:cNvSpPr>
              <a:spLocks noChangeArrowheads="1"/>
            </p:cNvSpPr>
            <p:nvPr/>
          </p:nvSpPr>
          <p:spPr bwMode="auto">
            <a:xfrm>
              <a:off x="8185159" y="2284731"/>
              <a:ext cx="1152525" cy="154146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8736022" y="3889693"/>
              <a:ext cx="50800" cy="50800"/>
            </a:xfrm>
            <a:custGeom>
              <a:gdLst>
                <a:gd fmla="*/ 30 w 32" name="T0"/>
                <a:gd fmla="*/ 21 h 32" name="T1"/>
                <a:gd fmla="*/ 28 w 32" name="T2"/>
                <a:gd fmla="*/ 21 h 32" name="T3"/>
                <a:gd fmla="*/ 21 w 32" name="T4"/>
                <a:gd fmla="*/ 28 h 32" name="T5"/>
                <a:gd fmla="*/ 11 w 32" name="T6"/>
                <a:gd fmla="*/ 28 h 32" name="T7"/>
                <a:gd fmla="*/ 4 w 32" name="T8"/>
                <a:gd fmla="*/ 21 h 32" name="T9"/>
                <a:gd fmla="*/ 4 w 32" name="T10"/>
                <a:gd fmla="*/ 11 h 32" name="T11"/>
                <a:gd fmla="*/ 11 w 32" name="T12"/>
                <a:gd fmla="*/ 4 h 32" name="T13"/>
                <a:gd fmla="*/ 21 w 32" name="T14"/>
                <a:gd fmla="*/ 4 h 32" name="T15"/>
                <a:gd fmla="*/ 28 w 32" name="T16"/>
                <a:gd fmla="*/ 11 h 32" name="T17"/>
                <a:gd fmla="*/ 28 w 32" name="T18"/>
                <a:gd fmla="*/ 21 h 32" name="T19"/>
                <a:gd fmla="*/ 30 w 32" name="T20"/>
                <a:gd fmla="*/ 21 h 32" name="T21"/>
                <a:gd fmla="*/ 32 w 32" name="T22"/>
                <a:gd fmla="*/ 21 h 32" name="T23"/>
                <a:gd fmla="*/ 32 w 32" name="T24"/>
                <a:gd fmla="*/ 11 h 32" name="T25"/>
                <a:gd fmla="*/ 21 w 32" name="T26"/>
                <a:gd fmla="*/ 0 h 32" name="T27"/>
                <a:gd fmla="*/ 11 w 32" name="T28"/>
                <a:gd fmla="*/ 0 h 32" name="T29"/>
                <a:gd fmla="*/ 0 w 32" name="T30"/>
                <a:gd fmla="*/ 11 h 32" name="T31"/>
                <a:gd fmla="*/ 0 w 32" name="T32"/>
                <a:gd fmla="*/ 21 h 32" name="T33"/>
                <a:gd fmla="*/ 11 w 32" name="T34"/>
                <a:gd fmla="*/ 32 h 32" name="T35"/>
                <a:gd fmla="*/ 21 w 32" name="T36"/>
                <a:gd fmla="*/ 32 h 32" name="T37"/>
                <a:gd fmla="*/ 32 w 32" name="T38"/>
                <a:gd fmla="*/ 21 h 32" name="T39"/>
                <a:gd fmla="*/ 30 w 32" name="T40"/>
                <a:gd fmla="*/ 21 h 3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2" w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028699" y="1084981"/>
            <a:ext cx="7767777" cy="2315319"/>
          </a:xfrm>
          <a:prstGeom prst="roundRect">
            <a:avLst>
              <a:gd fmla="val 5683" name="adj"/>
            </a:avLst>
          </a:prstGeom>
          <a:solidFill>
            <a:srgbClr val="16927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363877" y="1084981"/>
            <a:ext cx="1648258" cy="14866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347313" y="1913691"/>
            <a:ext cx="1648258" cy="14866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47313" y="2116095"/>
            <a:ext cx="1718413" cy="1120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396781" y="3552364"/>
            <a:ext cx="1433194" cy="2974486"/>
            <a:chOff x="7242184" y="2673668"/>
            <a:chExt cx="652463" cy="1354138"/>
          </a:xfrm>
          <a:effectLst/>
        </p:grpSpPr>
        <p:sp>
          <p:nvSpPr>
            <p:cNvPr id="43" name="Freeform 59"/>
            <p:cNvSpPr/>
            <p:nvPr/>
          </p:nvSpPr>
          <p:spPr bwMode="auto">
            <a:xfrm>
              <a:off x="7242184" y="2673668"/>
              <a:ext cx="652463" cy="1354138"/>
            </a:xfrm>
            <a:custGeom>
              <a:gdLst>
                <a:gd fmla="*/ 411 w 411" name="T0"/>
                <a:gd fmla="*/ 811 h 853" name="T1"/>
                <a:gd fmla="*/ 370 w 411" name="T2"/>
                <a:gd fmla="*/ 853 h 853" name="T3"/>
                <a:gd fmla="*/ 42 w 411" name="T4"/>
                <a:gd fmla="*/ 853 h 853" name="T5"/>
                <a:gd fmla="*/ 0 w 411" name="T6"/>
                <a:gd fmla="*/ 811 h 853" name="T7"/>
                <a:gd fmla="*/ 0 w 411" name="T8"/>
                <a:gd fmla="*/ 42 h 853" name="T9"/>
                <a:gd fmla="*/ 42 w 411" name="T10"/>
                <a:gd fmla="*/ 0 h 853" name="T11"/>
                <a:gd fmla="*/ 370 w 411" name="T12"/>
                <a:gd fmla="*/ 0 h 853" name="T13"/>
                <a:gd fmla="*/ 411 w 411" name="T14"/>
                <a:gd fmla="*/ 42 h 853" name="T15"/>
                <a:gd fmla="*/ 411 w 411" name="T16"/>
                <a:gd fmla="*/ 811 h 8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53" w="411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60"/>
            <p:cNvSpPr/>
            <p:nvPr/>
          </p:nvSpPr>
          <p:spPr bwMode="auto">
            <a:xfrm>
              <a:off x="7250122" y="2681606"/>
              <a:ext cx="636588" cy="1338263"/>
            </a:xfrm>
            <a:custGeom>
              <a:gdLst>
                <a:gd fmla="*/ 37 w 401" name="T0"/>
                <a:gd fmla="*/ 843 h 843" name="T1"/>
                <a:gd fmla="*/ 0 w 401" name="T2"/>
                <a:gd fmla="*/ 806 h 843" name="T3"/>
                <a:gd fmla="*/ 0 w 401" name="T4"/>
                <a:gd fmla="*/ 37 h 843" name="T5"/>
                <a:gd fmla="*/ 37 w 401" name="T6"/>
                <a:gd fmla="*/ 0 h 843" name="T7"/>
                <a:gd fmla="*/ 365 w 401" name="T8"/>
                <a:gd fmla="*/ 0 h 843" name="T9"/>
                <a:gd fmla="*/ 401 w 401" name="T10"/>
                <a:gd fmla="*/ 37 h 843" name="T11"/>
                <a:gd fmla="*/ 401 w 401" name="T12"/>
                <a:gd fmla="*/ 806 h 843" name="T13"/>
                <a:gd fmla="*/ 365 w 401" name="T14"/>
                <a:gd fmla="*/ 843 h 843" name="T15"/>
                <a:gd fmla="*/ 37 w 401" name="T16"/>
                <a:gd fmla="*/ 843 h 84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43" w="401">
                  <a:moveTo>
                    <a:pt x="37" y="843"/>
                  </a:moveTo>
                  <a:cubicBezTo>
                    <a:pt x="16" y="843"/>
                    <a:pt x="0" y="827"/>
                    <a:pt x="0" y="80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385" y="0"/>
                    <a:pt x="401" y="16"/>
                    <a:pt x="401" y="37"/>
                  </a:cubicBezTo>
                  <a:cubicBezTo>
                    <a:pt x="401" y="806"/>
                    <a:pt x="401" y="806"/>
                    <a:pt x="401" y="806"/>
                  </a:cubicBezTo>
                  <a:cubicBezTo>
                    <a:pt x="401" y="827"/>
                    <a:pt x="385" y="843"/>
                    <a:pt x="365" y="843"/>
                  </a:cubicBezTo>
                  <a:lnTo>
                    <a:pt x="37" y="84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Oval 61"/>
            <p:cNvSpPr>
              <a:spLocks noChangeArrowheads="1"/>
            </p:cNvSpPr>
            <p:nvPr/>
          </p:nvSpPr>
          <p:spPr bwMode="auto">
            <a:xfrm>
              <a:off x="7559684" y="2738756"/>
              <a:ext cx="19050" cy="19050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Oval 62"/>
            <p:cNvSpPr>
              <a:spLocks noChangeArrowheads="1"/>
            </p:cNvSpPr>
            <p:nvPr/>
          </p:nvSpPr>
          <p:spPr bwMode="auto">
            <a:xfrm>
              <a:off x="7566034" y="2745106"/>
              <a:ext cx="4763" cy="476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Oval 63"/>
            <p:cNvSpPr>
              <a:spLocks noChangeArrowheads="1"/>
            </p:cNvSpPr>
            <p:nvPr/>
          </p:nvSpPr>
          <p:spPr bwMode="auto">
            <a:xfrm>
              <a:off x="7559684" y="2737168"/>
              <a:ext cx="19050" cy="19050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Oval 64"/>
            <p:cNvSpPr>
              <a:spLocks noChangeArrowheads="1"/>
            </p:cNvSpPr>
            <p:nvPr/>
          </p:nvSpPr>
          <p:spPr bwMode="auto">
            <a:xfrm>
              <a:off x="7566034" y="2743518"/>
              <a:ext cx="4763" cy="476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Oval 65"/>
            <p:cNvSpPr>
              <a:spLocks noChangeArrowheads="1"/>
            </p:cNvSpPr>
            <p:nvPr/>
          </p:nvSpPr>
          <p:spPr bwMode="auto">
            <a:xfrm>
              <a:off x="7562859" y="2740343"/>
              <a:ext cx="12700" cy="12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Oval 66"/>
            <p:cNvSpPr>
              <a:spLocks noChangeArrowheads="1"/>
            </p:cNvSpPr>
            <p:nvPr/>
          </p:nvSpPr>
          <p:spPr bwMode="auto">
            <a:xfrm>
              <a:off x="7562859" y="2740343"/>
              <a:ext cx="12700" cy="12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Oval 67"/>
            <p:cNvSpPr>
              <a:spLocks noChangeArrowheads="1"/>
            </p:cNvSpPr>
            <p:nvPr/>
          </p:nvSpPr>
          <p:spPr bwMode="auto">
            <a:xfrm>
              <a:off x="7566034" y="2743518"/>
              <a:ext cx="6350" cy="63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Oval 68"/>
            <p:cNvSpPr>
              <a:spLocks noChangeArrowheads="1"/>
            </p:cNvSpPr>
            <p:nvPr/>
          </p:nvSpPr>
          <p:spPr bwMode="auto">
            <a:xfrm>
              <a:off x="7566034" y="2743518"/>
              <a:ext cx="6350" cy="63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69"/>
            <p:cNvSpPr/>
            <p:nvPr/>
          </p:nvSpPr>
          <p:spPr bwMode="auto">
            <a:xfrm>
              <a:off x="7567622" y="2745106"/>
              <a:ext cx="1588" cy="15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70"/>
            <p:cNvSpPr/>
            <p:nvPr/>
          </p:nvSpPr>
          <p:spPr bwMode="auto">
            <a:xfrm>
              <a:off x="7567622" y="2745106"/>
              <a:ext cx="1588" cy="1588"/>
            </a:xfrm>
            <a:custGeom>
              <a:gdLst>
                <a:gd fmla="*/ 1 w 1" name="T0"/>
                <a:gd fmla="*/ 1 h 1" name="T1"/>
                <a:gd fmla="*/ 1 w 1" name="T2"/>
                <a:gd fmla="*/ 1 h 1" name="T3"/>
                <a:gd fmla="*/ 0 w 1" name="T4"/>
                <a:gd fmla="*/ 1 h 1" name="T5"/>
                <a:gd fmla="*/ 1 w 1" name="T6"/>
                <a:gd fmla="*/ 0 h 1" name="T7"/>
                <a:gd fmla="*/ 1 w 1" name="T8"/>
                <a:gd fmla="*/ 1 h 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" w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Oval 71"/>
            <p:cNvSpPr>
              <a:spLocks noChangeArrowheads="1"/>
            </p:cNvSpPr>
            <p:nvPr/>
          </p:nvSpPr>
          <p:spPr bwMode="auto">
            <a:xfrm>
              <a:off x="7516822" y="3884931"/>
              <a:ext cx="103188" cy="1031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72"/>
            <p:cNvSpPr/>
            <p:nvPr/>
          </p:nvSpPr>
          <p:spPr bwMode="auto">
            <a:xfrm>
              <a:off x="7542222" y="3910331"/>
              <a:ext cx="52388" cy="52388"/>
            </a:xfrm>
            <a:custGeom>
              <a:gdLst>
                <a:gd fmla="*/ 31 w 33" name="T0"/>
                <a:gd fmla="*/ 22 h 33" name="T1"/>
                <a:gd fmla="*/ 29 w 33" name="T2"/>
                <a:gd fmla="*/ 22 h 33" name="T3"/>
                <a:gd fmla="*/ 22 w 33" name="T4"/>
                <a:gd fmla="*/ 29 h 33" name="T5"/>
                <a:gd fmla="*/ 11 w 33" name="T6"/>
                <a:gd fmla="*/ 29 h 33" name="T7"/>
                <a:gd fmla="*/ 4 w 33" name="T8"/>
                <a:gd fmla="*/ 22 h 33" name="T9"/>
                <a:gd fmla="*/ 4 w 33" name="T10"/>
                <a:gd fmla="*/ 11 h 33" name="T11"/>
                <a:gd fmla="*/ 11 w 33" name="T12"/>
                <a:gd fmla="*/ 4 h 33" name="T13"/>
                <a:gd fmla="*/ 22 w 33" name="T14"/>
                <a:gd fmla="*/ 4 h 33" name="T15"/>
                <a:gd fmla="*/ 29 w 33" name="T16"/>
                <a:gd fmla="*/ 11 h 33" name="T17"/>
                <a:gd fmla="*/ 29 w 33" name="T18"/>
                <a:gd fmla="*/ 22 h 33" name="T19"/>
                <a:gd fmla="*/ 31 w 33" name="T20"/>
                <a:gd fmla="*/ 22 h 33" name="T21"/>
                <a:gd fmla="*/ 33 w 33" name="T22"/>
                <a:gd fmla="*/ 22 h 33" name="T23"/>
                <a:gd fmla="*/ 33 w 33" name="T24"/>
                <a:gd fmla="*/ 11 h 33" name="T25"/>
                <a:gd fmla="*/ 22 w 33" name="T26"/>
                <a:gd fmla="*/ 0 h 33" name="T27"/>
                <a:gd fmla="*/ 11 w 33" name="T28"/>
                <a:gd fmla="*/ 0 h 33" name="T29"/>
                <a:gd fmla="*/ 0 w 33" name="T30"/>
                <a:gd fmla="*/ 11 h 33" name="T31"/>
                <a:gd fmla="*/ 0 w 33" name="T32"/>
                <a:gd fmla="*/ 22 h 33" name="T33"/>
                <a:gd fmla="*/ 11 w 33" name="T34"/>
                <a:gd fmla="*/ 33 h 33" name="T35"/>
                <a:gd fmla="*/ 22 w 33" name="T36"/>
                <a:gd fmla="*/ 33 h 33" name="T37"/>
                <a:gd fmla="*/ 33 w 33" name="T38"/>
                <a:gd fmla="*/ 22 h 33" name="T39"/>
                <a:gd fmla="*/ 31 w 33" name="T40"/>
                <a:gd fmla="*/ 22 h 3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3" w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Rectangle 73"/>
            <p:cNvSpPr>
              <a:spLocks noChangeArrowheads="1"/>
            </p:cNvSpPr>
            <p:nvPr/>
          </p:nvSpPr>
          <p:spPr bwMode="auto">
            <a:xfrm>
              <a:off x="7289809" y="2873693"/>
              <a:ext cx="558800" cy="9794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Rectangle 74"/>
            <p:cNvSpPr>
              <a:spLocks noChangeArrowheads="1"/>
            </p:cNvSpPr>
            <p:nvPr/>
          </p:nvSpPr>
          <p:spPr bwMode="auto">
            <a:xfrm>
              <a:off x="7294572" y="2880043"/>
              <a:ext cx="547688" cy="966788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75"/>
            <p:cNvSpPr/>
            <p:nvPr/>
          </p:nvSpPr>
          <p:spPr bwMode="auto">
            <a:xfrm>
              <a:off x="7519997" y="2784793"/>
              <a:ext cx="115888" cy="26988"/>
            </a:xfrm>
            <a:custGeom>
              <a:gdLst>
                <a:gd fmla="*/ 8 w 73" name="T0"/>
                <a:gd fmla="*/ 17 h 17" name="T1"/>
                <a:gd fmla="*/ 0 w 73" name="T2"/>
                <a:gd fmla="*/ 9 h 17" name="T3"/>
                <a:gd fmla="*/ 8 w 73" name="T4"/>
                <a:gd fmla="*/ 0 h 17" name="T5"/>
                <a:gd fmla="*/ 65 w 73" name="T6"/>
                <a:gd fmla="*/ 0 h 17" name="T7"/>
                <a:gd fmla="*/ 73 w 73" name="T8"/>
                <a:gd fmla="*/ 9 h 17" name="T9"/>
                <a:gd fmla="*/ 65 w 73" name="T10"/>
                <a:gd fmla="*/ 17 h 17" name="T11"/>
                <a:gd fmla="*/ 8 w 73" name="T12"/>
                <a:gd fmla="*/ 17 h 1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" w="73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76"/>
            <p:cNvSpPr/>
            <p:nvPr/>
          </p:nvSpPr>
          <p:spPr bwMode="auto">
            <a:xfrm>
              <a:off x="7526347" y="2792731"/>
              <a:ext cx="103188" cy="11113"/>
            </a:xfrm>
            <a:custGeom>
              <a:gdLst>
                <a:gd fmla="*/ 65 w 65" name="T0"/>
                <a:gd fmla="*/ 4 h 7" name="T1"/>
                <a:gd fmla="*/ 61 w 65" name="T2"/>
                <a:gd fmla="*/ 7 h 7" name="T3"/>
                <a:gd fmla="*/ 4 w 65" name="T4"/>
                <a:gd fmla="*/ 7 h 7" name="T5"/>
                <a:gd fmla="*/ 0 w 65" name="T6"/>
                <a:gd fmla="*/ 4 h 7" name="T7"/>
                <a:gd fmla="*/ 4 w 65" name="T8"/>
                <a:gd fmla="*/ 0 h 7" name="T9"/>
                <a:gd fmla="*/ 61 w 65" name="T10"/>
                <a:gd fmla="*/ 0 h 7" name="T11"/>
                <a:gd fmla="*/ 65 w 65" name="T12"/>
                <a:gd fmla="*/ 4 h 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" w="65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Oval 77"/>
            <p:cNvSpPr>
              <a:spLocks noChangeArrowheads="1"/>
            </p:cNvSpPr>
            <p:nvPr/>
          </p:nvSpPr>
          <p:spPr bwMode="auto">
            <a:xfrm>
              <a:off x="7481897" y="2789556"/>
              <a:ext cx="17463" cy="17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68419" y="4439210"/>
            <a:ext cx="493357" cy="493357"/>
            <a:chOff x="1068419" y="5110280"/>
            <a:chExt cx="493357" cy="493357"/>
          </a:xfrm>
        </p:grpSpPr>
        <p:sp>
          <p:nvSpPr>
            <p:cNvPr id="63" name="Oval 62"/>
            <p:cNvSpPr/>
            <p:nvPr/>
          </p:nvSpPr>
          <p:spPr>
            <a:xfrm>
              <a:off x="1068419" y="5110280"/>
              <a:ext cx="493357" cy="493357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204685" y="5281623"/>
              <a:ext cx="220825" cy="150670"/>
            </a:xfrm>
            <a:custGeom>
              <a:rect b="b" l="l" r="r" t="t"/>
              <a:pathLst>
                <a:path h="142875" w="209401">
                  <a:moveTo>
                    <a:pt x="87734" y="125239"/>
                  </a:moveTo>
                  <a:cubicBezTo>
                    <a:pt x="85799" y="125239"/>
                    <a:pt x="84683" y="125500"/>
                    <a:pt x="84385" y="126021"/>
                  </a:cubicBezTo>
                  <a:lnTo>
                    <a:pt x="78134" y="132160"/>
                  </a:lnTo>
                  <a:lnTo>
                    <a:pt x="77911" y="132383"/>
                  </a:lnTo>
                  <a:cubicBezTo>
                    <a:pt x="77911" y="132978"/>
                    <a:pt x="78916" y="133276"/>
                    <a:pt x="80925" y="133276"/>
                  </a:cubicBezTo>
                  <a:lnTo>
                    <a:pt x="128476" y="133276"/>
                  </a:lnTo>
                  <a:cubicBezTo>
                    <a:pt x="130485" y="133276"/>
                    <a:pt x="131489" y="132978"/>
                    <a:pt x="131489" y="132383"/>
                  </a:cubicBezTo>
                  <a:cubicBezTo>
                    <a:pt x="131489" y="132234"/>
                    <a:pt x="131415" y="132160"/>
                    <a:pt x="131266" y="132160"/>
                  </a:cubicBezTo>
                  <a:lnTo>
                    <a:pt x="125239" y="126021"/>
                  </a:lnTo>
                  <a:cubicBezTo>
                    <a:pt x="124718" y="125500"/>
                    <a:pt x="123527" y="125239"/>
                    <a:pt x="121667" y="125239"/>
                  </a:cubicBezTo>
                  <a:close/>
                  <a:moveTo>
                    <a:pt x="28575" y="9600"/>
                  </a:moveTo>
                  <a:lnTo>
                    <a:pt x="28575" y="114300"/>
                  </a:lnTo>
                  <a:lnTo>
                    <a:pt x="180826" y="114300"/>
                  </a:lnTo>
                  <a:lnTo>
                    <a:pt x="180826" y="9600"/>
                  </a:lnTo>
                  <a:close/>
                  <a:moveTo>
                    <a:pt x="28575" y="0"/>
                  </a:moveTo>
                  <a:lnTo>
                    <a:pt x="180826" y="0"/>
                  </a:lnTo>
                  <a:cubicBezTo>
                    <a:pt x="183207" y="0"/>
                    <a:pt x="185402" y="968"/>
                    <a:pt x="187411" y="2902"/>
                  </a:cubicBezTo>
                  <a:cubicBezTo>
                    <a:pt x="189421" y="4837"/>
                    <a:pt x="190425" y="6995"/>
                    <a:pt x="190425" y="9376"/>
                  </a:cubicBezTo>
                  <a:lnTo>
                    <a:pt x="190425" y="114300"/>
                  </a:lnTo>
                  <a:lnTo>
                    <a:pt x="209401" y="133276"/>
                  </a:lnTo>
                  <a:cubicBezTo>
                    <a:pt x="209401" y="135955"/>
                    <a:pt x="208526" y="138224"/>
                    <a:pt x="206778" y="140085"/>
                  </a:cubicBezTo>
                  <a:cubicBezTo>
                    <a:pt x="205029" y="141945"/>
                    <a:pt x="202778" y="142875"/>
                    <a:pt x="200025" y="142875"/>
                  </a:cubicBezTo>
                  <a:lnTo>
                    <a:pt x="9376" y="142875"/>
                  </a:lnTo>
                  <a:cubicBezTo>
                    <a:pt x="6623" y="142875"/>
                    <a:pt x="4371" y="141982"/>
                    <a:pt x="2623" y="140196"/>
                  </a:cubicBezTo>
                  <a:cubicBezTo>
                    <a:pt x="874" y="138410"/>
                    <a:pt x="0" y="136104"/>
                    <a:pt x="0" y="133276"/>
                  </a:cubicBezTo>
                  <a:lnTo>
                    <a:pt x="18975" y="114300"/>
                  </a:lnTo>
                  <a:lnTo>
                    <a:pt x="18975" y="9376"/>
                  </a:lnTo>
                  <a:cubicBezTo>
                    <a:pt x="18975" y="6995"/>
                    <a:pt x="19980" y="4837"/>
                    <a:pt x="21989" y="2902"/>
                  </a:cubicBezTo>
                  <a:cubicBezTo>
                    <a:pt x="23998" y="968"/>
                    <a:pt x="26193" y="0"/>
                    <a:pt x="285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8214" compatLnSpc="1" forceAA="0" fromWordArt="0" horzOverflow="overflow" lIns="96429" numCol="1" rIns="96429" rot="0" rtlCol="0" spcCol="0" spcFirstLastPara="0" tIns="48214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1022" y="4396673"/>
            <a:ext cx="493357" cy="493357"/>
            <a:chOff x="3111596" y="5110280"/>
            <a:chExt cx="493357" cy="493357"/>
          </a:xfrm>
        </p:grpSpPr>
        <p:sp>
          <p:nvSpPr>
            <p:cNvPr id="65" name="Oval 64"/>
            <p:cNvSpPr/>
            <p:nvPr/>
          </p:nvSpPr>
          <p:spPr>
            <a:xfrm>
              <a:off x="3111596" y="5110280"/>
              <a:ext cx="493357" cy="493357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297986" y="5239481"/>
              <a:ext cx="120575" cy="234950"/>
            </a:xfrm>
            <a:custGeom>
              <a:rect b="b" l="l" r="r" t="t"/>
              <a:pathLst>
                <a:path h="222795" w="114335">
                  <a:moveTo>
                    <a:pt x="57169" y="192658"/>
                  </a:moveTo>
                  <a:cubicBezTo>
                    <a:pt x="54118" y="192658"/>
                    <a:pt x="51495" y="193755"/>
                    <a:pt x="49300" y="195951"/>
                  </a:cubicBezTo>
                  <a:cubicBezTo>
                    <a:pt x="47105" y="198146"/>
                    <a:pt x="46007" y="200769"/>
                    <a:pt x="46007" y="203820"/>
                  </a:cubicBezTo>
                  <a:cubicBezTo>
                    <a:pt x="46007" y="206871"/>
                    <a:pt x="47105" y="209475"/>
                    <a:pt x="49300" y="211633"/>
                  </a:cubicBezTo>
                  <a:cubicBezTo>
                    <a:pt x="51495" y="213791"/>
                    <a:pt x="54118" y="214870"/>
                    <a:pt x="57169" y="214870"/>
                  </a:cubicBezTo>
                  <a:cubicBezTo>
                    <a:pt x="60220" y="214870"/>
                    <a:pt x="62843" y="213791"/>
                    <a:pt x="65039" y="211633"/>
                  </a:cubicBezTo>
                  <a:cubicBezTo>
                    <a:pt x="67234" y="209475"/>
                    <a:pt x="68331" y="206871"/>
                    <a:pt x="68331" y="203820"/>
                  </a:cubicBezTo>
                  <a:cubicBezTo>
                    <a:pt x="68331" y="200769"/>
                    <a:pt x="67234" y="198146"/>
                    <a:pt x="65039" y="195951"/>
                  </a:cubicBezTo>
                  <a:cubicBezTo>
                    <a:pt x="62843" y="193755"/>
                    <a:pt x="60220" y="192658"/>
                    <a:pt x="57169" y="192658"/>
                  </a:cubicBezTo>
                  <a:close/>
                  <a:moveTo>
                    <a:pt x="9619" y="40183"/>
                  </a:moveTo>
                  <a:lnTo>
                    <a:pt x="9619" y="184621"/>
                  </a:lnTo>
                  <a:lnTo>
                    <a:pt x="104720" y="184621"/>
                  </a:lnTo>
                  <a:lnTo>
                    <a:pt x="104720" y="40183"/>
                  </a:lnTo>
                  <a:close/>
                  <a:moveTo>
                    <a:pt x="48463" y="17078"/>
                  </a:moveTo>
                  <a:cubicBezTo>
                    <a:pt x="47272" y="17078"/>
                    <a:pt x="46677" y="17785"/>
                    <a:pt x="46677" y="19199"/>
                  </a:cubicBezTo>
                  <a:cubicBezTo>
                    <a:pt x="46677" y="20389"/>
                    <a:pt x="47272" y="20984"/>
                    <a:pt x="48463" y="20984"/>
                  </a:cubicBezTo>
                  <a:lnTo>
                    <a:pt x="65876" y="20984"/>
                  </a:lnTo>
                  <a:cubicBezTo>
                    <a:pt x="67066" y="20984"/>
                    <a:pt x="67662" y="20389"/>
                    <a:pt x="67662" y="19199"/>
                  </a:cubicBezTo>
                  <a:cubicBezTo>
                    <a:pt x="67662" y="17785"/>
                    <a:pt x="67066" y="17078"/>
                    <a:pt x="65876" y="17078"/>
                  </a:cubicBezTo>
                  <a:close/>
                  <a:moveTo>
                    <a:pt x="18995" y="0"/>
                  </a:moveTo>
                  <a:cubicBezTo>
                    <a:pt x="19144" y="0"/>
                    <a:pt x="19311" y="37"/>
                    <a:pt x="19497" y="111"/>
                  </a:cubicBezTo>
                  <a:cubicBezTo>
                    <a:pt x="19683" y="186"/>
                    <a:pt x="19813" y="223"/>
                    <a:pt x="19888" y="223"/>
                  </a:cubicBezTo>
                  <a:lnTo>
                    <a:pt x="94451" y="223"/>
                  </a:lnTo>
                  <a:cubicBezTo>
                    <a:pt x="94525" y="223"/>
                    <a:pt x="94655" y="186"/>
                    <a:pt x="94841" y="111"/>
                  </a:cubicBezTo>
                  <a:cubicBezTo>
                    <a:pt x="95027" y="37"/>
                    <a:pt x="95195" y="0"/>
                    <a:pt x="95344" y="0"/>
                  </a:cubicBezTo>
                  <a:cubicBezTo>
                    <a:pt x="100627" y="0"/>
                    <a:pt x="105166" y="1897"/>
                    <a:pt x="108961" y="5692"/>
                  </a:cubicBezTo>
                  <a:cubicBezTo>
                    <a:pt x="112757" y="9488"/>
                    <a:pt x="114542" y="13990"/>
                    <a:pt x="114319" y="19199"/>
                  </a:cubicBezTo>
                  <a:lnTo>
                    <a:pt x="114319" y="203820"/>
                  </a:lnTo>
                  <a:cubicBezTo>
                    <a:pt x="114319" y="208806"/>
                    <a:pt x="112571" y="213122"/>
                    <a:pt x="109073" y="216768"/>
                  </a:cubicBezTo>
                  <a:cubicBezTo>
                    <a:pt x="105576" y="220414"/>
                    <a:pt x="101371" y="222423"/>
                    <a:pt x="96460" y="222795"/>
                  </a:cubicBezTo>
                  <a:lnTo>
                    <a:pt x="17879" y="222795"/>
                  </a:lnTo>
                  <a:cubicBezTo>
                    <a:pt x="12967" y="222423"/>
                    <a:pt x="8763" y="220414"/>
                    <a:pt x="5265" y="216768"/>
                  </a:cubicBezTo>
                  <a:cubicBezTo>
                    <a:pt x="1768" y="213122"/>
                    <a:pt x="19" y="208806"/>
                    <a:pt x="19" y="203820"/>
                  </a:cubicBezTo>
                  <a:lnTo>
                    <a:pt x="19" y="19199"/>
                  </a:lnTo>
                  <a:cubicBezTo>
                    <a:pt x="-204" y="13990"/>
                    <a:pt x="1582" y="9488"/>
                    <a:pt x="5377" y="5692"/>
                  </a:cubicBezTo>
                  <a:cubicBezTo>
                    <a:pt x="9172" y="1897"/>
                    <a:pt x="13711" y="0"/>
                    <a:pt x="189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8214" compatLnSpc="1" forceAA="0" fromWordArt="0" horzOverflow="overflow" lIns="96429" numCol="1" rIns="96429" rot="0" rtlCol="0" spcCol="0" spcFirstLastPara="0" tIns="48214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2" name="TextBox 170"/>
          <p:cNvSpPr txBox="1"/>
          <p:nvPr/>
        </p:nvSpPr>
        <p:spPr>
          <a:xfrm>
            <a:off x="1538212" y="4556298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3" name="TextBox 171"/>
          <p:cNvSpPr txBox="1"/>
          <p:nvPr/>
        </p:nvSpPr>
        <p:spPr>
          <a:xfrm>
            <a:off x="1538211" y="4935983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4" name="TextBox 170"/>
          <p:cNvSpPr txBox="1"/>
          <p:nvPr/>
        </p:nvSpPr>
        <p:spPr>
          <a:xfrm>
            <a:off x="4605262" y="4556298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5" name="TextBox 171"/>
          <p:cNvSpPr txBox="1"/>
          <p:nvPr/>
        </p:nvSpPr>
        <p:spPr>
          <a:xfrm>
            <a:off x="4605261" y="4935983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7" name="Rectangle 24"/>
          <p:cNvSpPr/>
          <p:nvPr/>
        </p:nvSpPr>
        <p:spPr>
          <a:xfrm>
            <a:off x="1363877" y="1180814"/>
            <a:ext cx="1648258" cy="1120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2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68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15500069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5"/>
      <p:bldP grpId="0" spid="72"/>
      <p:bldP grpId="0" spid="73"/>
      <p:bldP grpId="0" spid="74"/>
      <p:bldP grpId="0" spid="75"/>
      <p:bldP grpId="0" spid="77"/>
      <p:bldP grpId="0" spid="62"/>
      <p:bldP grpId="0" spid="7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5" name="Freeform 7"/>
          <p:cNvSpPr/>
          <p:nvPr/>
        </p:nvSpPr>
        <p:spPr bwMode="auto">
          <a:xfrm>
            <a:off x="3009305" y="2798144"/>
            <a:ext cx="1301503" cy="1299270"/>
          </a:xfrm>
          <a:custGeom>
            <a:gdLst>
              <a:gd fmla="*/ 0 w 307" name="T0"/>
              <a:gd fmla="*/ 307 h 307" name="T1"/>
              <a:gd fmla="*/ 307 w 307" name="T2"/>
              <a:gd fmla="*/ 307 h 307" name="T3"/>
              <a:gd fmla="*/ 0 w 307" name="T4"/>
              <a:gd fmla="*/ 0 h 307" name="T5"/>
              <a:gd fmla="*/ 0 w 307" name="T6"/>
              <a:gd fmla="*/ 307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6" name="Freeform 8"/>
          <p:cNvSpPr/>
          <p:nvPr/>
        </p:nvSpPr>
        <p:spPr bwMode="auto">
          <a:xfrm>
            <a:off x="1625204" y="2807074"/>
            <a:ext cx="1299270" cy="1299270"/>
          </a:xfrm>
          <a:custGeom>
            <a:gdLst>
              <a:gd fmla="*/ 307 w 307" name="T0"/>
              <a:gd fmla="*/ 307 h 307" name="T1"/>
              <a:gd fmla="*/ 307 w 307" name="T2"/>
              <a:gd fmla="*/ 0 h 307" name="T3"/>
              <a:gd fmla="*/ 0 w 307" name="T4"/>
              <a:gd fmla="*/ 307 h 307" name="T5"/>
              <a:gd fmla="*/ 307 w 307" name="T6"/>
              <a:gd fmla="*/ 307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7" name="Freeform 9"/>
          <p:cNvSpPr/>
          <p:nvPr/>
        </p:nvSpPr>
        <p:spPr bwMode="auto">
          <a:xfrm>
            <a:off x="4393407" y="4182245"/>
            <a:ext cx="1301503" cy="1299270"/>
          </a:xfrm>
          <a:custGeom>
            <a:gdLst>
              <a:gd fmla="*/ 0 w 307" name="T0"/>
              <a:gd fmla="*/ 0 h 307" name="T1"/>
              <a:gd fmla="*/ 0 w 307" name="T2"/>
              <a:gd fmla="*/ 307 h 307" name="T3"/>
              <a:gd fmla="*/ 307 w 307" name="T4"/>
              <a:gd fmla="*/ 0 h 307" name="T5"/>
              <a:gd fmla="*/ 0 w 307" name="T6"/>
              <a:gd fmla="*/ 0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8" name="Freeform 10"/>
          <p:cNvSpPr/>
          <p:nvPr/>
        </p:nvSpPr>
        <p:spPr bwMode="auto">
          <a:xfrm>
            <a:off x="3009305" y="4191175"/>
            <a:ext cx="1301503" cy="1299270"/>
          </a:xfrm>
          <a:custGeom>
            <a:gdLst>
              <a:gd fmla="*/ 307 w 307" name="T0"/>
              <a:gd fmla="*/ 0 h 307" name="T1"/>
              <a:gd fmla="*/ 0 w 307" name="T2"/>
              <a:gd fmla="*/ 0 h 307" name="T3"/>
              <a:gd fmla="*/ 307 w 307" name="T4"/>
              <a:gd fmla="*/ 307 h 307" name="T5"/>
              <a:gd fmla="*/ 307 w 307" name="T6"/>
              <a:gd fmla="*/ 0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9" name="Freeform 11"/>
          <p:cNvSpPr/>
          <p:nvPr/>
        </p:nvSpPr>
        <p:spPr bwMode="auto">
          <a:xfrm>
            <a:off x="5779741" y="2798144"/>
            <a:ext cx="1299270" cy="1299270"/>
          </a:xfrm>
          <a:custGeom>
            <a:gdLst>
              <a:gd fmla="*/ 0 w 307" name="T0"/>
              <a:gd fmla="*/ 307 h 307" name="T1"/>
              <a:gd fmla="*/ 307 w 307" name="T2"/>
              <a:gd fmla="*/ 307 h 307" name="T3"/>
              <a:gd fmla="*/ 0 w 307" name="T4"/>
              <a:gd fmla="*/ 0 h 307" name="T5"/>
              <a:gd fmla="*/ 0 w 307" name="T6"/>
              <a:gd fmla="*/ 307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0" name="Freeform 12"/>
          <p:cNvSpPr/>
          <p:nvPr/>
        </p:nvSpPr>
        <p:spPr bwMode="auto">
          <a:xfrm>
            <a:off x="4393407" y="2807074"/>
            <a:ext cx="1301503" cy="1299270"/>
          </a:xfrm>
          <a:custGeom>
            <a:gdLst>
              <a:gd fmla="*/ 307 w 307" name="T0"/>
              <a:gd fmla="*/ 307 h 307" name="T1"/>
              <a:gd fmla="*/ 307 w 307" name="T2"/>
              <a:gd fmla="*/ 0 h 307" name="T3"/>
              <a:gd fmla="*/ 0 w 307" name="T4"/>
              <a:gd fmla="*/ 307 h 307" name="T5"/>
              <a:gd fmla="*/ 307 w 307" name="T6"/>
              <a:gd fmla="*/ 307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1" name="Freeform 13"/>
          <p:cNvSpPr/>
          <p:nvPr/>
        </p:nvSpPr>
        <p:spPr bwMode="auto">
          <a:xfrm>
            <a:off x="7168307" y="4182245"/>
            <a:ext cx="1294805" cy="1299270"/>
          </a:xfrm>
          <a:custGeom>
            <a:gdLst>
              <a:gd fmla="*/ 0 w 306" name="T0"/>
              <a:gd fmla="*/ 0 h 307" name="T1"/>
              <a:gd fmla="*/ 0 w 306" name="T2"/>
              <a:gd fmla="*/ 307 h 307" name="T3"/>
              <a:gd fmla="*/ 306 w 306" name="T4"/>
              <a:gd fmla="*/ 0 h 307" name="T5"/>
              <a:gd fmla="*/ 0 w 306" name="T6"/>
              <a:gd fmla="*/ 0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6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2" name="Freeform 14"/>
          <p:cNvSpPr/>
          <p:nvPr/>
        </p:nvSpPr>
        <p:spPr bwMode="auto">
          <a:xfrm>
            <a:off x="5779741" y="4191175"/>
            <a:ext cx="1299270" cy="1299270"/>
          </a:xfrm>
          <a:custGeom>
            <a:gdLst>
              <a:gd fmla="*/ 307 w 307" name="T0"/>
              <a:gd fmla="*/ 0 h 307" name="T1"/>
              <a:gd fmla="*/ 0 w 307" name="T2"/>
              <a:gd fmla="*/ 0 h 307" name="T3"/>
              <a:gd fmla="*/ 307 w 307" name="T4"/>
              <a:gd fmla="*/ 307 h 307" name="T5"/>
              <a:gd fmla="*/ 307 w 307" name="T6"/>
              <a:gd fmla="*/ 0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3" name="Freeform 15"/>
          <p:cNvSpPr/>
          <p:nvPr/>
        </p:nvSpPr>
        <p:spPr bwMode="auto">
          <a:xfrm>
            <a:off x="8556875" y="2807074"/>
            <a:ext cx="1297036" cy="1299270"/>
          </a:xfrm>
          <a:custGeom>
            <a:gdLst>
              <a:gd fmla="*/ 0 w 306" name="T0"/>
              <a:gd fmla="*/ 307 h 307" name="T1"/>
              <a:gd fmla="*/ 306 w 306" name="T2"/>
              <a:gd fmla="*/ 307 h 307" name="T3"/>
              <a:gd fmla="*/ 0 w 306" name="T4"/>
              <a:gd fmla="*/ 0 h 307" name="T5"/>
              <a:gd fmla="*/ 0 w 306" name="T6"/>
              <a:gd fmla="*/ 307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6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4" name="Freeform 16"/>
          <p:cNvSpPr/>
          <p:nvPr/>
        </p:nvSpPr>
        <p:spPr bwMode="auto">
          <a:xfrm>
            <a:off x="7168307" y="2807074"/>
            <a:ext cx="1294805" cy="1299270"/>
          </a:xfrm>
          <a:custGeom>
            <a:gdLst>
              <a:gd fmla="*/ 306 w 306" name="T0"/>
              <a:gd fmla="*/ 307 h 307" name="T1"/>
              <a:gd fmla="*/ 306 w 306" name="T2"/>
              <a:gd fmla="*/ 0 h 307" name="T3"/>
              <a:gd fmla="*/ 0 w 306" name="T4"/>
              <a:gd fmla="*/ 307 h 307" name="T5"/>
              <a:gd fmla="*/ 306 w 306" name="T6"/>
              <a:gd fmla="*/ 307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6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5" name="Freeform 17"/>
          <p:cNvSpPr/>
          <p:nvPr/>
        </p:nvSpPr>
        <p:spPr bwMode="auto">
          <a:xfrm>
            <a:off x="9938742" y="4191175"/>
            <a:ext cx="1294805" cy="1299270"/>
          </a:xfrm>
          <a:custGeom>
            <a:gdLst>
              <a:gd fmla="*/ 0 w 306" name="T0"/>
              <a:gd fmla="*/ 0 h 307" name="T1"/>
              <a:gd fmla="*/ 0 w 306" name="T2"/>
              <a:gd fmla="*/ 307 h 307" name="T3"/>
              <a:gd fmla="*/ 306 w 306" name="T4"/>
              <a:gd fmla="*/ 0 h 307" name="T5"/>
              <a:gd fmla="*/ 0 w 306" name="T6"/>
              <a:gd fmla="*/ 0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6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6" name="Freeform 18"/>
          <p:cNvSpPr/>
          <p:nvPr/>
        </p:nvSpPr>
        <p:spPr bwMode="auto">
          <a:xfrm>
            <a:off x="8552410" y="4191175"/>
            <a:ext cx="1297036" cy="1299270"/>
          </a:xfrm>
          <a:custGeom>
            <a:gdLst>
              <a:gd fmla="*/ 306 w 306" name="T0"/>
              <a:gd fmla="*/ 0 h 307" name="T1"/>
              <a:gd fmla="*/ 0 w 306" name="T2"/>
              <a:gd fmla="*/ 0 h 307" name="T3"/>
              <a:gd fmla="*/ 306 w 306" name="T4"/>
              <a:gd fmla="*/ 307 h 307" name="T5"/>
              <a:gd fmla="*/ 306 w 306" name="T6"/>
              <a:gd fmla="*/ 0 h 30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307" w="306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7" name="Freeform 19"/>
          <p:cNvSpPr>
            <a:spLocks noEditPoints="1"/>
          </p:cNvSpPr>
          <p:nvPr/>
        </p:nvSpPr>
        <p:spPr bwMode="auto">
          <a:xfrm>
            <a:off x="10374066" y="4530504"/>
            <a:ext cx="299145" cy="281285"/>
          </a:xfrm>
          <a:custGeom>
            <a:gdLst>
              <a:gd fmla="*/ 65 w 103" name="T0"/>
              <a:gd fmla="*/ 84 h 97" name="T1"/>
              <a:gd fmla="*/ 67 w 103" name="T2"/>
              <a:gd fmla="*/ 81 h 97" name="T3"/>
              <a:gd fmla="*/ 67 w 103" name="T4"/>
              <a:gd fmla="*/ 46 h 97" name="T5"/>
              <a:gd fmla="*/ 65 w 103" name="T6"/>
              <a:gd fmla="*/ 44 h 97" name="T7"/>
              <a:gd fmla="*/ 38 w 103" name="T8"/>
              <a:gd fmla="*/ 44 h 97" name="T9"/>
              <a:gd fmla="*/ 36 w 103" name="T10"/>
              <a:gd fmla="*/ 46 h 97" name="T11"/>
              <a:gd fmla="*/ 36 w 103" name="T12"/>
              <a:gd fmla="*/ 81 h 97" name="T13"/>
              <a:gd fmla="*/ 38 w 103" name="T14"/>
              <a:gd fmla="*/ 84 h 97" name="T15"/>
              <a:gd fmla="*/ 65 w 103" name="T16"/>
              <a:gd fmla="*/ 84 h 97" name="T17"/>
              <a:gd fmla="*/ 40 w 103" name="T18"/>
              <a:gd fmla="*/ 49 h 97" name="T19"/>
              <a:gd fmla="*/ 40 w 103" name="T20"/>
              <a:gd fmla="*/ 49 h 97" name="T21"/>
              <a:gd fmla="*/ 62 w 103" name="T22"/>
              <a:gd fmla="*/ 49 h 97" name="T23"/>
              <a:gd fmla="*/ 62 w 103" name="T24"/>
              <a:gd fmla="*/ 79 h 97" name="T25"/>
              <a:gd fmla="*/ 40 w 103" name="T26"/>
              <a:gd fmla="*/ 79 h 97" name="T27"/>
              <a:gd fmla="*/ 40 w 103" name="T28"/>
              <a:gd fmla="*/ 49 h 97" name="T29"/>
              <a:gd fmla="*/ 84 w 103" name="T30"/>
              <a:gd fmla="*/ 50 h 97" name="T31"/>
              <a:gd fmla="*/ 84 w 103" name="T32"/>
              <a:gd fmla="*/ 50 h 97" name="T33"/>
              <a:gd fmla="*/ 80 w 103" name="T34"/>
              <a:gd fmla="*/ 54 h 97" name="T35"/>
              <a:gd fmla="*/ 80 w 103" name="T36"/>
              <a:gd fmla="*/ 89 h 97" name="T37"/>
              <a:gd fmla="*/ 23 w 103" name="T38"/>
              <a:gd fmla="*/ 89 h 97" name="T39"/>
              <a:gd fmla="*/ 23 w 103" name="T40"/>
              <a:gd fmla="*/ 54 h 97" name="T41"/>
              <a:gd fmla="*/ 19 w 103" name="T42"/>
              <a:gd fmla="*/ 50 h 97" name="T43"/>
              <a:gd fmla="*/ 15 w 103" name="T44"/>
              <a:gd fmla="*/ 54 h 97" name="T45"/>
              <a:gd fmla="*/ 15 w 103" name="T46"/>
              <a:gd fmla="*/ 93 h 97" name="T47"/>
              <a:gd fmla="*/ 19 w 103" name="T48"/>
              <a:gd fmla="*/ 97 h 97" name="T49"/>
              <a:gd fmla="*/ 84 w 103" name="T50"/>
              <a:gd fmla="*/ 97 h 97" name="T51"/>
              <a:gd fmla="*/ 88 w 103" name="T52"/>
              <a:gd fmla="*/ 93 h 97" name="T53"/>
              <a:gd fmla="*/ 88 w 103" name="T54"/>
              <a:gd fmla="*/ 54 h 97" name="T55"/>
              <a:gd fmla="*/ 84 w 103" name="T56"/>
              <a:gd fmla="*/ 50 h 97" name="T57"/>
              <a:gd fmla="*/ 102 w 103" name="T58"/>
              <a:gd fmla="*/ 49 h 97" name="T59"/>
              <a:gd fmla="*/ 102 w 103" name="T60"/>
              <a:gd fmla="*/ 49 h 97" name="T61"/>
              <a:gd fmla="*/ 54 w 103" name="T62"/>
              <a:gd fmla="*/ 2 h 97" name="T63"/>
              <a:gd fmla="*/ 49 w 103" name="T64"/>
              <a:gd fmla="*/ 2 h 97" name="T65"/>
              <a:gd fmla="*/ 1 w 103" name="T66"/>
              <a:gd fmla="*/ 49 h 97" name="T67"/>
              <a:gd fmla="*/ 1 w 103" name="T68"/>
              <a:gd fmla="*/ 55 h 97" name="T69"/>
              <a:gd fmla="*/ 7 w 103" name="T70"/>
              <a:gd fmla="*/ 55 h 97" name="T71"/>
              <a:gd fmla="*/ 51 w 103" name="T72"/>
              <a:gd fmla="*/ 10 h 97" name="T73"/>
              <a:gd fmla="*/ 96 w 103" name="T74"/>
              <a:gd fmla="*/ 55 h 97" name="T75"/>
              <a:gd fmla="*/ 102 w 103" name="T76"/>
              <a:gd fmla="*/ 55 h 97" name="T77"/>
              <a:gd fmla="*/ 102 w 103" name="T78"/>
              <a:gd fmla="*/ 49 h 97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97" w="103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8" name="Freeform 20"/>
          <p:cNvSpPr>
            <a:spLocks noEditPoints="1"/>
          </p:cNvSpPr>
          <p:nvPr/>
        </p:nvSpPr>
        <p:spPr bwMode="auto">
          <a:xfrm>
            <a:off x="6206133" y="3380805"/>
            <a:ext cx="348258" cy="357188"/>
          </a:xfrm>
          <a:custGeom>
            <a:gdLst>
              <a:gd fmla="*/ 3 w 120" name="T0"/>
              <a:gd fmla="*/ 63 h 124" name="T1"/>
              <a:gd fmla="*/ 60 w 120" name="T2"/>
              <a:gd fmla="*/ 20 h 124" name="T3"/>
              <a:gd fmla="*/ 20 w 120" name="T4"/>
              <a:gd fmla="*/ 60 h 124" name="T5"/>
              <a:gd fmla="*/ 30 w 120" name="T6"/>
              <a:gd fmla="*/ 60 h 124" name="T7"/>
              <a:gd fmla="*/ 44 w 120" name="T8"/>
              <a:gd fmla="*/ 108 h 124" name="T9"/>
              <a:gd fmla="*/ 76 w 120" name="T10"/>
              <a:gd fmla="*/ 102 h 124" name="T11"/>
              <a:gd fmla="*/ 53 w 120" name="T12"/>
              <a:gd fmla="*/ 124 h 124" name="T13"/>
              <a:gd fmla="*/ 67 w 120" name="T14"/>
              <a:gd fmla="*/ 118 h 124" name="T15"/>
              <a:gd fmla="*/ 44 w 120" name="T16"/>
              <a:gd fmla="*/ 116 h 124" name="T17"/>
              <a:gd fmla="*/ 76 w 120" name="T18"/>
              <a:gd fmla="*/ 110 h 124" name="T19"/>
              <a:gd fmla="*/ 84 w 120" name="T20"/>
              <a:gd fmla="*/ 60 h 124" name="T21"/>
              <a:gd fmla="*/ 75 w 120" name="T22"/>
              <a:gd fmla="*/ 56 h 124" name="T23"/>
              <a:gd fmla="*/ 60 w 120" name="T24"/>
              <a:gd fmla="*/ 56 h 124" name="T25"/>
              <a:gd fmla="*/ 50 w 120" name="T26"/>
              <a:gd fmla="*/ 57 h 124" name="T27"/>
              <a:gd fmla="*/ 35 w 120" name="T28"/>
              <a:gd fmla="*/ 60 h 124" name="T29"/>
              <a:gd fmla="*/ 47 w 120" name="T30"/>
              <a:gd fmla="*/ 62 h 124" name="T31"/>
              <a:gd fmla="*/ 50 w 120" name="T32"/>
              <a:gd fmla="*/ 64 h 124" name="T33"/>
              <a:gd fmla="*/ 50 w 120" name="T34"/>
              <a:gd fmla="*/ 64 h 124" name="T35"/>
              <a:gd fmla="*/ 51 w 120" name="T36"/>
              <a:gd fmla="*/ 64 h 124" name="T37"/>
              <a:gd fmla="*/ 51 w 120" name="T38"/>
              <a:gd fmla="*/ 64 h 124" name="T39"/>
              <a:gd fmla="*/ 51 w 120" name="T40"/>
              <a:gd fmla="*/ 65 h 124" name="T41"/>
              <a:gd fmla="*/ 51 w 120" name="T42"/>
              <a:gd fmla="*/ 65 h 124" name="T43"/>
              <a:gd fmla="*/ 51 w 120" name="T44"/>
              <a:gd fmla="*/ 65 h 124" name="T45"/>
              <a:gd fmla="*/ 52 w 120" name="T46"/>
              <a:gd fmla="*/ 65 h 124" name="T47"/>
              <a:gd fmla="*/ 52 w 120" name="T48"/>
              <a:gd fmla="*/ 65 h 124" name="T49"/>
              <a:gd fmla="*/ 52 w 120" name="T50"/>
              <a:gd fmla="*/ 65 h 124" name="T51"/>
              <a:gd fmla="*/ 52 w 120" name="T52"/>
              <a:gd fmla="*/ 65 h 124" name="T53"/>
              <a:gd fmla="*/ 53 w 120" name="T54"/>
              <a:gd fmla="*/ 65 h 124" name="T55"/>
              <a:gd fmla="*/ 53 w 120" name="T56"/>
              <a:gd fmla="*/ 65 h 124" name="T57"/>
              <a:gd fmla="*/ 53 w 120" name="T58"/>
              <a:gd fmla="*/ 65 h 124" name="T59"/>
              <a:gd fmla="*/ 53 w 120" name="T60"/>
              <a:gd fmla="*/ 65 h 124" name="T61"/>
              <a:gd fmla="*/ 53 w 120" name="T62"/>
              <a:gd fmla="*/ 65 h 124" name="T63"/>
              <a:gd fmla="*/ 54 w 120" name="T64"/>
              <a:gd fmla="*/ 65 h 124" name="T65"/>
              <a:gd fmla="*/ 54 w 120" name="T66"/>
              <a:gd fmla="*/ 65 h 124" name="T67"/>
              <a:gd fmla="*/ 54 w 120" name="T68"/>
              <a:gd fmla="*/ 64 h 124" name="T69"/>
              <a:gd fmla="*/ 54 w 120" name="T70"/>
              <a:gd fmla="*/ 64 h 124" name="T71"/>
              <a:gd fmla="*/ 55 w 120" name="T72"/>
              <a:gd fmla="*/ 64 h 124" name="T73"/>
              <a:gd fmla="*/ 58 w 120" name="T74"/>
              <a:gd fmla="*/ 62 h 124" name="T75"/>
              <a:gd fmla="*/ 64 w 120" name="T76"/>
              <a:gd fmla="*/ 63 h 124" name="T77"/>
              <a:gd fmla="*/ 69 w 120" name="T78"/>
              <a:gd fmla="*/ 64 h 124" name="T79"/>
              <a:gd fmla="*/ 80 w 120" name="T80"/>
              <a:gd fmla="*/ 64 h 124" name="T81"/>
              <a:gd fmla="*/ 29 w 120" name="T82"/>
              <a:gd fmla="*/ 26 h 124" name="T83"/>
              <a:gd fmla="*/ 25 w 120" name="T84"/>
              <a:gd fmla="*/ 30 h 124" name="T85"/>
              <a:gd fmla="*/ 106 w 120" name="T86"/>
              <a:gd fmla="*/ 63 h 124" name="T87"/>
              <a:gd fmla="*/ 120 w 120" name="T88"/>
              <a:gd fmla="*/ 60 h 124" name="T89"/>
              <a:gd fmla="*/ 95 w 120" name="T90"/>
              <a:gd fmla="*/ 30 h 124" name="T91"/>
              <a:gd fmla="*/ 91 w 120" name="T92"/>
              <a:gd fmla="*/ 26 h 124" name="T93"/>
              <a:gd fmla="*/ 63 w 120" name="T94"/>
              <a:gd fmla="*/ 14 h 124" name="T95"/>
              <a:gd fmla="*/ 60 w 120" name="T96"/>
              <a:gd fmla="*/ 0 h 124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24" w="120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9" name="Freeform 21"/>
          <p:cNvSpPr>
            <a:spLocks noEditPoints="1"/>
          </p:cNvSpPr>
          <p:nvPr/>
        </p:nvSpPr>
        <p:spPr bwMode="auto">
          <a:xfrm>
            <a:off x="9045774" y="4521574"/>
            <a:ext cx="236637" cy="299145"/>
          </a:xfrm>
          <a:custGeom>
            <a:gdLst>
              <a:gd fmla="*/ 4 w 81" name="T0"/>
              <a:gd fmla="*/ 0 h 103" name="T1"/>
              <a:gd fmla="*/ 77 w 81" name="T2"/>
              <a:gd fmla="*/ 8 h 103" name="T3"/>
              <a:gd fmla="*/ 66 w 81" name="T4"/>
              <a:gd fmla="*/ 38 h 103" name="T5"/>
              <a:gd fmla="*/ 67 w 81" name="T6"/>
              <a:gd fmla="*/ 67 h 103" name="T7"/>
              <a:gd fmla="*/ 81 w 81" name="T8"/>
              <a:gd fmla="*/ 99 h 103" name="T9"/>
              <a:gd fmla="*/ 0 w 81" name="T10"/>
              <a:gd fmla="*/ 99 h 103" name="T11"/>
              <a:gd fmla="*/ 15 w 81" name="T12"/>
              <a:gd fmla="*/ 67 h 103" name="T13"/>
              <a:gd fmla="*/ 15 w 81" name="T14"/>
              <a:gd fmla="*/ 38 h 103" name="T15"/>
              <a:gd fmla="*/ 4 w 81" name="T16"/>
              <a:gd fmla="*/ 8 h 103" name="T17"/>
              <a:gd fmla="*/ 55 w 81" name="T18"/>
              <a:gd fmla="*/ 77 h 103" name="T19"/>
              <a:gd fmla="*/ 13 w 81" name="T20"/>
              <a:gd fmla="*/ 95 h 103" name="T21"/>
              <a:gd fmla="*/ 14 w 81" name="T22"/>
              <a:gd fmla="*/ 82 h 103" name="T23"/>
              <a:gd fmla="*/ 58 w 81" name="T24"/>
              <a:gd fmla="*/ 73 h 103" name="T25"/>
              <a:gd fmla="*/ 62 w 81" name="T26"/>
              <a:gd fmla="*/ 69 h 103" name="T27"/>
              <a:gd fmla="*/ 44 w 81" name="T28"/>
              <a:gd fmla="*/ 55 h 103" name="T29"/>
              <a:gd fmla="*/ 43 w 81" name="T30"/>
              <a:gd fmla="*/ 54 h 103" name="T31"/>
              <a:gd fmla="*/ 43 w 81" name="T32"/>
              <a:gd fmla="*/ 54 h 103" name="T33"/>
              <a:gd fmla="*/ 42 w 81" name="T34"/>
              <a:gd fmla="*/ 53 h 103" name="T35"/>
              <a:gd fmla="*/ 42 w 81" name="T36"/>
              <a:gd fmla="*/ 52 h 103" name="T37"/>
              <a:gd fmla="*/ 42 w 81" name="T38"/>
              <a:gd fmla="*/ 52 h 103" name="T39"/>
              <a:gd fmla="*/ 43 w 81" name="T40"/>
              <a:gd fmla="*/ 51 h 103" name="T41"/>
              <a:gd fmla="*/ 43 w 81" name="T42"/>
              <a:gd fmla="*/ 51 h 103" name="T43"/>
              <a:gd fmla="*/ 43 w 81" name="T44"/>
              <a:gd fmla="*/ 51 h 103" name="T45"/>
              <a:gd fmla="*/ 44 w 81" name="T46"/>
              <a:gd fmla="*/ 50 h 103" name="T47"/>
              <a:gd fmla="*/ 69 w 81" name="T48"/>
              <a:gd fmla="*/ 8 h 103" name="T49"/>
              <a:gd fmla="*/ 19 w 81" name="T50"/>
              <a:gd fmla="*/ 35 h 103" name="T51"/>
              <a:gd fmla="*/ 38 w 81" name="T52"/>
              <a:gd fmla="*/ 50 h 103" name="T53"/>
              <a:gd fmla="*/ 39 w 81" name="T54"/>
              <a:gd fmla="*/ 51 h 103" name="T55"/>
              <a:gd fmla="*/ 39 w 81" name="T56"/>
              <a:gd fmla="*/ 51 h 103" name="T57"/>
              <a:gd fmla="*/ 39 w 81" name="T58"/>
              <a:gd fmla="*/ 52 h 103" name="T59"/>
              <a:gd fmla="*/ 39 w 81" name="T60"/>
              <a:gd fmla="*/ 52 h 103" name="T61"/>
              <a:gd fmla="*/ 39 w 81" name="T62"/>
              <a:gd fmla="*/ 53 h 103" name="T63"/>
              <a:gd fmla="*/ 39 w 81" name="T64"/>
              <a:gd fmla="*/ 53 h 103" name="T65"/>
              <a:gd fmla="*/ 39 w 81" name="T66"/>
              <a:gd fmla="*/ 54 h 103" name="T67"/>
              <a:gd fmla="*/ 38 w 81" name="T68"/>
              <a:gd fmla="*/ 54 h 103" name="T69"/>
              <a:gd fmla="*/ 38 w 81" name="T70"/>
              <a:gd fmla="*/ 55 h 103" name="T71"/>
              <a:gd fmla="*/ 14 w 81" name="T72"/>
              <a:gd fmla="*/ 82 h 103" name="T73"/>
              <a:gd fmla="*/ 28 w 81" name="T74"/>
              <a:gd fmla="*/ 40 h 103" name="T75"/>
              <a:gd fmla="*/ 39 w 81" name="T76"/>
              <a:gd fmla="*/ 46 h 103" name="T77"/>
              <a:gd fmla="*/ 40 w 81" name="T78"/>
              <a:gd fmla="*/ 47 h 103" name="T79"/>
              <a:gd fmla="*/ 42 w 81" name="T80"/>
              <a:gd fmla="*/ 47 h 103" name="T81"/>
              <a:gd fmla="*/ 43 w 81" name="T82"/>
              <a:gd fmla="*/ 46 h 103" name="T83"/>
              <a:gd fmla="*/ 61 w 81" name="T84"/>
              <a:gd fmla="*/ 28 h 103" name="T85"/>
              <a:gd fmla="*/ 51 w 81" name="T86"/>
              <a:gd fmla="*/ 36 h 103" name="T87"/>
              <a:gd fmla="*/ 41 w 81" name="T88"/>
              <a:gd fmla="*/ 42 h 103" name="T89"/>
              <a:gd fmla="*/ 40 w 81" name="T90"/>
              <a:gd fmla="*/ 42 h 103" name="T91"/>
              <a:gd fmla="*/ 24 w 81" name="T92"/>
              <a:gd fmla="*/ 26 h 103" name="T93"/>
              <a:gd fmla="*/ 41 w 81" name="T94"/>
              <a:gd fmla="*/ 42 h 103" name="T95"/>
              <a:gd fmla="*/ 41 w 81" name="T96"/>
              <a:gd fmla="*/ 42 h 103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03" w="81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0" name="Freeform 22"/>
          <p:cNvSpPr>
            <a:spLocks noEditPoints="1"/>
          </p:cNvSpPr>
          <p:nvPr/>
        </p:nvSpPr>
        <p:spPr bwMode="auto">
          <a:xfrm>
            <a:off x="4942582" y="3396433"/>
            <a:ext cx="321469" cy="325934"/>
          </a:xfrm>
          <a:custGeom>
            <a:gdLst>
              <a:gd fmla="*/ 59 w 109" name="T0"/>
              <a:gd fmla="*/ 56 h 112" name="T1"/>
              <a:gd fmla="*/ 55 w 109" name="T2"/>
              <a:gd fmla="*/ 21 h 112" name="T3"/>
              <a:gd fmla="*/ 51 w 109" name="T4"/>
              <a:gd fmla="*/ 60 h 112" name="T5"/>
              <a:gd fmla="*/ 77 w 109" name="T6"/>
              <a:gd fmla="*/ 64 h 112" name="T7"/>
              <a:gd fmla="*/ 77 w 109" name="T8"/>
              <a:gd fmla="*/ 56 h 112" name="T9"/>
              <a:gd fmla="*/ 91 w 109" name="T10"/>
              <a:gd fmla="*/ 24 h 112" name="T11"/>
              <a:gd fmla="*/ 18 w 109" name="T12"/>
              <a:gd fmla="*/ 24 h 112" name="T13"/>
              <a:gd fmla="*/ 3 w 109" name="T14"/>
              <a:gd fmla="*/ 60 h 112" name="T15"/>
              <a:gd fmla="*/ 18 w 109" name="T16"/>
              <a:gd fmla="*/ 97 h 112" name="T17"/>
              <a:gd fmla="*/ 91 w 109" name="T18"/>
              <a:gd fmla="*/ 97 h 112" name="T19"/>
              <a:gd fmla="*/ 91 w 109" name="T20"/>
              <a:gd fmla="*/ 97 h 112" name="T21"/>
              <a:gd fmla="*/ 91 w 109" name="T22"/>
              <a:gd fmla="*/ 24 h 112" name="T23"/>
              <a:gd fmla="*/ 85 w 109" name="T24"/>
              <a:gd fmla="*/ 91 h 112" name="T25"/>
              <a:gd fmla="*/ 55 w 109" name="T26"/>
              <a:gd fmla="*/ 104 h 112" name="T27"/>
              <a:gd fmla="*/ 24 w 109" name="T28"/>
              <a:gd fmla="*/ 91 h 112" name="T29"/>
              <a:gd fmla="*/ 24 w 109" name="T30"/>
              <a:gd fmla="*/ 30 h 112" name="T31"/>
              <a:gd fmla="*/ 55 w 109" name="T32"/>
              <a:gd fmla="*/ 17 h 112" name="T33"/>
              <a:gd fmla="*/ 86 w 109" name="T34"/>
              <a:gd fmla="*/ 30 h 112" name="T35"/>
              <a:gd fmla="*/ 85 w 109" name="T36"/>
              <a:gd fmla="*/ 91 h 112" name="T37"/>
              <a:gd fmla="*/ 108 w 109" name="T38"/>
              <a:gd fmla="*/ 24 h 112" name="T39"/>
              <a:gd fmla="*/ 100 w 109" name="T40"/>
              <a:gd fmla="*/ 15 h 112" name="T41"/>
              <a:gd fmla="*/ 96 w 109" name="T42"/>
              <a:gd fmla="*/ 11 h 112" name="T43"/>
              <a:gd fmla="*/ 85 w 109" name="T44"/>
              <a:gd fmla="*/ 4 h 112" name="T45"/>
              <a:gd fmla="*/ 75 w 109" name="T46"/>
              <a:gd fmla="*/ 3 h 112" name="T47"/>
              <a:gd fmla="*/ 82 w 109" name="T48"/>
              <a:gd fmla="*/ 11 h 112" name="T49"/>
              <a:gd fmla="*/ 91 w 109" name="T50"/>
              <a:gd fmla="*/ 17 h 112" name="T51"/>
              <a:gd fmla="*/ 95 w 109" name="T52"/>
              <a:gd fmla="*/ 20 h 112" name="T53"/>
              <a:gd fmla="*/ 102 w 109" name="T54"/>
              <a:gd fmla="*/ 29 h 112" name="T55"/>
              <a:gd fmla="*/ 108 w 109" name="T56"/>
              <a:gd fmla="*/ 24 h 112" name="T57"/>
              <a:gd fmla="*/ 8 w 109" name="T58"/>
              <a:gd fmla="*/ 29 h 112" name="T59"/>
              <a:gd fmla="*/ 15 w 109" name="T60"/>
              <a:gd fmla="*/ 20 h 112" name="T61"/>
              <a:gd fmla="*/ 23 w 109" name="T62"/>
              <a:gd fmla="*/ 13 h 112" name="T63"/>
              <a:gd fmla="*/ 28 w 109" name="T64"/>
              <a:gd fmla="*/ 10 h 112" name="T65"/>
              <a:gd fmla="*/ 35 w 109" name="T66"/>
              <a:gd fmla="*/ 3 h 112" name="T67"/>
              <a:gd fmla="*/ 24 w 109" name="T68"/>
              <a:gd fmla="*/ 4 h 112" name="T69"/>
              <a:gd fmla="*/ 18 w 109" name="T70"/>
              <a:gd fmla="*/ 7 h 112" name="T71"/>
              <a:gd fmla="*/ 9 w 109" name="T72"/>
              <a:gd fmla="*/ 15 h 112" name="T73"/>
              <a:gd fmla="*/ 1 w 109" name="T74"/>
              <a:gd fmla="*/ 24 h 112" name="T75"/>
              <a:gd fmla="*/ 8 w 109" name="T76"/>
              <a:gd fmla="*/ 29 h 112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12" w="109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1" name="Freeform 23"/>
          <p:cNvSpPr>
            <a:spLocks noEditPoints="1"/>
          </p:cNvSpPr>
          <p:nvPr/>
        </p:nvSpPr>
        <p:spPr bwMode="auto">
          <a:xfrm>
            <a:off x="6219528" y="4523805"/>
            <a:ext cx="308074" cy="303609"/>
          </a:xfrm>
          <a:custGeom>
            <a:gdLst>
              <a:gd fmla="*/ 51 w 105" name="T0"/>
              <a:gd fmla="*/ 30 h 105" name="T1"/>
              <a:gd fmla="*/ 45 w 105" name="T2"/>
              <a:gd fmla="*/ 30 h 105" name="T3"/>
              <a:gd fmla="*/ 45 w 105" name="T4"/>
              <a:gd fmla="*/ 24 h 105" name="T5"/>
              <a:gd fmla="*/ 62 w 105" name="T6"/>
              <a:gd fmla="*/ 8 h 105" name="T7"/>
              <a:gd fmla="*/ 80 w 105" name="T8"/>
              <a:gd fmla="*/ 0 h 105" name="T9"/>
              <a:gd fmla="*/ 105 w 105" name="T10"/>
              <a:gd fmla="*/ 26 h 105" name="T11"/>
              <a:gd fmla="*/ 98 w 105" name="T12"/>
              <a:gd fmla="*/ 44 h 105" name="T13"/>
              <a:gd fmla="*/ 80 w 105" name="T14"/>
              <a:gd fmla="*/ 62 h 105" name="T15"/>
              <a:gd fmla="*/ 80 w 105" name="T16"/>
              <a:gd fmla="*/ 62 h 105" name="T17"/>
              <a:gd fmla="*/ 62 w 105" name="T18"/>
              <a:gd fmla="*/ 69 h 105" name="T19"/>
              <a:gd fmla="*/ 40 w 105" name="T20"/>
              <a:gd fmla="*/ 57 h 105" name="T21"/>
              <a:gd fmla="*/ 40 w 105" name="T22"/>
              <a:gd fmla="*/ 57 h 105" name="T23"/>
              <a:gd fmla="*/ 37 w 105" name="T24"/>
              <a:gd fmla="*/ 51 h 105" name="T25"/>
              <a:gd fmla="*/ 40 w 105" name="T26"/>
              <a:gd fmla="*/ 46 h 105" name="T27"/>
              <a:gd fmla="*/ 45 w 105" name="T28"/>
              <a:gd fmla="*/ 49 h 105" name="T29"/>
              <a:gd fmla="*/ 47 w 105" name="T30"/>
              <a:gd fmla="*/ 53 h 105" name="T31"/>
              <a:gd fmla="*/ 62 w 105" name="T32"/>
              <a:gd fmla="*/ 61 h 105" name="T33"/>
              <a:gd fmla="*/ 74 w 105" name="T34"/>
              <a:gd fmla="*/ 56 h 105" name="T35"/>
              <a:gd fmla="*/ 74 w 105" name="T36"/>
              <a:gd fmla="*/ 56 h 105" name="T37"/>
              <a:gd fmla="*/ 74 w 105" name="T38"/>
              <a:gd fmla="*/ 56 h 105" name="T39"/>
              <a:gd fmla="*/ 92 w 105" name="T40"/>
              <a:gd fmla="*/ 38 h 105" name="T41"/>
              <a:gd fmla="*/ 97 w 105" name="T42"/>
              <a:gd fmla="*/ 26 h 105" name="T43"/>
              <a:gd fmla="*/ 80 w 105" name="T44"/>
              <a:gd fmla="*/ 8 h 105" name="T45"/>
              <a:gd fmla="*/ 67 w 105" name="T46"/>
              <a:gd fmla="*/ 13 h 105" name="T47"/>
              <a:gd fmla="*/ 67 w 105" name="T48"/>
              <a:gd fmla="*/ 13 h 105" name="T49"/>
              <a:gd fmla="*/ 51 w 105" name="T50"/>
              <a:gd fmla="*/ 30 h 105" name="T51"/>
              <a:gd fmla="*/ 57 w 105" name="T52"/>
              <a:gd fmla="*/ 73 h 105" name="T53"/>
              <a:gd fmla="*/ 57 w 105" name="T54"/>
              <a:gd fmla="*/ 73 h 105" name="T55"/>
              <a:gd fmla="*/ 40 w 105" name="T56"/>
              <a:gd fmla="*/ 90 h 105" name="T57"/>
              <a:gd fmla="*/ 16 w 105" name="T58"/>
              <a:gd fmla="*/ 90 h 105" name="T59"/>
              <a:gd fmla="*/ 16 w 105" name="T60"/>
              <a:gd fmla="*/ 90 h 105" name="T61"/>
              <a:gd fmla="*/ 16 w 105" name="T62"/>
              <a:gd fmla="*/ 65 h 105" name="T63"/>
              <a:gd fmla="*/ 34 w 105" name="T64"/>
              <a:gd fmla="*/ 47 h 105" name="T65"/>
              <a:gd fmla="*/ 46 w 105" name="T66"/>
              <a:gd fmla="*/ 42 h 105" name="T67"/>
              <a:gd fmla="*/ 59 w 105" name="T68"/>
              <a:gd fmla="*/ 47 h 105" name="T69"/>
              <a:gd fmla="*/ 61 w 105" name="T70"/>
              <a:gd fmla="*/ 50 h 105" name="T71"/>
              <a:gd fmla="*/ 63 w 105" name="T72"/>
              <a:gd fmla="*/ 54 h 105" name="T73"/>
              <a:gd fmla="*/ 68 w 105" name="T74"/>
              <a:gd fmla="*/ 57 h 105" name="T75"/>
              <a:gd fmla="*/ 70 w 105" name="T76"/>
              <a:gd fmla="*/ 52 h 105" name="T77"/>
              <a:gd fmla="*/ 68 w 105" name="T78"/>
              <a:gd fmla="*/ 46 h 105" name="T79"/>
              <a:gd fmla="*/ 64 w 105" name="T80"/>
              <a:gd fmla="*/ 41 h 105" name="T81"/>
              <a:gd fmla="*/ 64 w 105" name="T82"/>
              <a:gd fmla="*/ 41 h 105" name="T83"/>
              <a:gd fmla="*/ 46 w 105" name="T84"/>
              <a:gd fmla="*/ 34 h 105" name="T85"/>
              <a:gd fmla="*/ 28 w 105" name="T86"/>
              <a:gd fmla="*/ 41 h 105" name="T87"/>
              <a:gd fmla="*/ 10 w 105" name="T88"/>
              <a:gd fmla="*/ 60 h 105" name="T89"/>
              <a:gd fmla="*/ 10 w 105" name="T90"/>
              <a:gd fmla="*/ 96 h 105" name="T91"/>
              <a:gd fmla="*/ 10 w 105" name="T92"/>
              <a:gd fmla="*/ 96 h 105" name="T93"/>
              <a:gd fmla="*/ 46 w 105" name="T94"/>
              <a:gd fmla="*/ 96 h 105" name="T95"/>
              <a:gd fmla="*/ 46 w 105" name="T96"/>
              <a:gd fmla="*/ 96 h 105" name="T97"/>
              <a:gd fmla="*/ 46 w 105" name="T98"/>
              <a:gd fmla="*/ 96 h 105" name="T99"/>
              <a:gd fmla="*/ 63 w 105" name="T100"/>
              <a:gd fmla="*/ 79 h 105" name="T101"/>
              <a:gd fmla="*/ 63 w 105" name="T102"/>
              <a:gd fmla="*/ 73 h 105" name="T103"/>
              <a:gd fmla="*/ 57 w 105" name="T104"/>
              <a:gd fmla="*/ 73 h 105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05" w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2" name="Freeform 24"/>
          <p:cNvSpPr>
            <a:spLocks noEditPoints="1"/>
          </p:cNvSpPr>
          <p:nvPr/>
        </p:nvSpPr>
        <p:spPr bwMode="auto">
          <a:xfrm>
            <a:off x="3453558" y="3412059"/>
            <a:ext cx="303609" cy="299145"/>
          </a:xfrm>
          <a:custGeom>
            <a:gdLst>
              <a:gd fmla="*/ 29 w 104" name="T0"/>
              <a:gd fmla="*/ 32 h 103" name="T1"/>
              <a:gd fmla="*/ 29 w 104" name="T2"/>
              <a:gd fmla="*/ 70 h 103" name="T3"/>
              <a:gd fmla="*/ 29 w 104" name="T4"/>
              <a:gd fmla="*/ 70 h 103" name="T5"/>
              <a:gd fmla="*/ 56 w 104" name="T6"/>
              <a:gd fmla="*/ 91 h 103" name="T7"/>
              <a:gd fmla="*/ 56 w 104" name="T8"/>
              <a:gd fmla="*/ 73 h 103" name="T9"/>
              <a:gd fmla="*/ 56 w 104" name="T10"/>
              <a:gd fmla="*/ 29 h 103" name="T11"/>
              <a:gd fmla="*/ 56 w 104" name="T12"/>
              <a:gd fmla="*/ 12 h 103" name="T13"/>
              <a:gd fmla="*/ 29 w 104" name="T14"/>
              <a:gd fmla="*/ 32 h 103" name="T15"/>
              <a:gd fmla="*/ 29 w 104" name="T16"/>
              <a:gd fmla="*/ 32 h 103" name="T17"/>
              <a:gd fmla="*/ 77 w 104" name="T18"/>
              <a:gd fmla="*/ 17 h 103" name="T19"/>
              <a:gd fmla="*/ 77 w 104" name="T20"/>
              <a:gd fmla="*/ 17 h 103" name="T21"/>
              <a:gd fmla="*/ 75 w 104" name="T22"/>
              <a:gd fmla="*/ 12 h 103" name="T23"/>
              <a:gd fmla="*/ 81 w 104" name="T24"/>
              <a:gd fmla="*/ 10 h 103" name="T25"/>
              <a:gd fmla="*/ 98 w 104" name="T26"/>
              <a:gd fmla="*/ 28 h 103" name="T27"/>
              <a:gd fmla="*/ 104 w 104" name="T28"/>
              <a:gd fmla="*/ 51 h 103" name="T29"/>
              <a:gd fmla="*/ 98 w 104" name="T30"/>
              <a:gd fmla="*/ 75 h 103" name="T31"/>
              <a:gd fmla="*/ 81 w 104" name="T32"/>
              <a:gd fmla="*/ 92 h 103" name="T33"/>
              <a:gd fmla="*/ 75 w 104" name="T34"/>
              <a:gd fmla="*/ 91 h 103" name="T35"/>
              <a:gd fmla="*/ 77 w 104" name="T36"/>
              <a:gd fmla="*/ 85 h 103" name="T37"/>
              <a:gd fmla="*/ 91 w 104" name="T38"/>
              <a:gd fmla="*/ 71 h 103" name="T39"/>
              <a:gd fmla="*/ 96 w 104" name="T40"/>
              <a:gd fmla="*/ 51 h 103" name="T41"/>
              <a:gd fmla="*/ 91 w 104" name="T42"/>
              <a:gd fmla="*/ 32 h 103" name="T43"/>
              <a:gd fmla="*/ 77 w 104" name="T44"/>
              <a:gd fmla="*/ 17 h 103" name="T45"/>
              <a:gd fmla="*/ 24 w 104" name="T46"/>
              <a:gd fmla="*/ 33 h 103" name="T47"/>
              <a:gd fmla="*/ 24 w 104" name="T48"/>
              <a:gd fmla="*/ 33 h 103" name="T49"/>
              <a:gd fmla="*/ 8 w 104" name="T50"/>
              <a:gd fmla="*/ 33 h 103" name="T51"/>
              <a:gd fmla="*/ 8 w 104" name="T52"/>
              <a:gd fmla="*/ 69 h 103" name="T53"/>
              <a:gd fmla="*/ 24 w 104" name="T54"/>
              <a:gd fmla="*/ 69 h 103" name="T55"/>
              <a:gd fmla="*/ 24 w 104" name="T56"/>
              <a:gd fmla="*/ 33 h 103" name="T57"/>
              <a:gd fmla="*/ 25 w 104" name="T58"/>
              <a:gd fmla="*/ 25 h 103" name="T59"/>
              <a:gd fmla="*/ 25 w 104" name="T60"/>
              <a:gd fmla="*/ 25 h 103" name="T61"/>
              <a:gd fmla="*/ 57 w 104" name="T62"/>
              <a:gd fmla="*/ 1 h 103" name="T63"/>
              <a:gd fmla="*/ 60 w 104" name="T64"/>
              <a:gd fmla="*/ 0 h 103" name="T65"/>
              <a:gd fmla="*/ 63 w 104" name="T66"/>
              <a:gd fmla="*/ 4 h 103" name="T67"/>
              <a:gd fmla="*/ 63 w 104" name="T68"/>
              <a:gd fmla="*/ 29 h 103" name="T69"/>
              <a:gd fmla="*/ 63 w 104" name="T70"/>
              <a:gd fmla="*/ 30 h 103" name="T71"/>
              <a:gd fmla="*/ 73 w 104" name="T72"/>
              <a:gd fmla="*/ 37 h 103" name="T73"/>
              <a:gd fmla="*/ 78 w 104" name="T74"/>
              <a:gd fmla="*/ 51 h 103" name="T75"/>
              <a:gd fmla="*/ 73 w 104" name="T76"/>
              <a:gd fmla="*/ 65 h 103" name="T77"/>
              <a:gd fmla="*/ 63 w 104" name="T78"/>
              <a:gd fmla="*/ 72 h 103" name="T79"/>
              <a:gd fmla="*/ 63 w 104" name="T80"/>
              <a:gd fmla="*/ 73 h 103" name="T81"/>
              <a:gd fmla="*/ 63 w 104" name="T82"/>
              <a:gd fmla="*/ 99 h 103" name="T83"/>
              <a:gd fmla="*/ 63 w 104" name="T84"/>
              <a:gd fmla="*/ 101 h 103" name="T85"/>
              <a:gd fmla="*/ 57 w 104" name="T86"/>
              <a:gd fmla="*/ 102 h 103" name="T87"/>
              <a:gd fmla="*/ 25 w 104" name="T88"/>
              <a:gd fmla="*/ 77 h 103" name="T89"/>
              <a:gd fmla="*/ 4 w 104" name="T90"/>
              <a:gd fmla="*/ 77 h 103" name="T91"/>
              <a:gd fmla="*/ 4 w 104" name="T92"/>
              <a:gd fmla="*/ 77 h 103" name="T93"/>
              <a:gd fmla="*/ 0 w 104" name="T94"/>
              <a:gd fmla="*/ 73 h 103" name="T95"/>
              <a:gd fmla="*/ 0 w 104" name="T96"/>
              <a:gd fmla="*/ 29 h 103" name="T97"/>
              <a:gd fmla="*/ 0 w 104" name="T98"/>
              <a:gd fmla="*/ 29 h 103" name="T99"/>
              <a:gd fmla="*/ 4 w 104" name="T100"/>
              <a:gd fmla="*/ 25 h 103" name="T101"/>
              <a:gd fmla="*/ 25 w 104" name="T102"/>
              <a:gd fmla="*/ 25 h 103" name="T103"/>
              <a:gd fmla="*/ 63 w 104" name="T104"/>
              <a:gd fmla="*/ 35 h 103" name="T105"/>
              <a:gd fmla="*/ 63 w 104" name="T106"/>
              <a:gd fmla="*/ 35 h 103" name="T107"/>
              <a:gd fmla="*/ 63 w 104" name="T108"/>
              <a:gd fmla="*/ 67 h 103" name="T109"/>
              <a:gd fmla="*/ 69 w 104" name="T110"/>
              <a:gd fmla="*/ 62 h 103" name="T111"/>
              <a:gd fmla="*/ 73 w 104" name="T112"/>
              <a:gd fmla="*/ 51 h 103" name="T113"/>
              <a:gd fmla="*/ 69 w 104" name="T114"/>
              <a:gd fmla="*/ 40 h 103" name="T115"/>
              <a:gd fmla="*/ 63 w 104" name="T116"/>
              <a:gd fmla="*/ 35 h 103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03" w="104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3" name="Freeform 25"/>
          <p:cNvSpPr>
            <a:spLocks noEditPoints="1"/>
          </p:cNvSpPr>
          <p:nvPr/>
        </p:nvSpPr>
        <p:spPr bwMode="auto">
          <a:xfrm>
            <a:off x="9054703" y="3412059"/>
            <a:ext cx="223242" cy="299145"/>
          </a:xfrm>
          <a:custGeom>
            <a:gdLst>
              <a:gd fmla="*/ 55 w 76" name="T0"/>
              <a:gd fmla="*/ 7 h 103" name="T1"/>
              <a:gd fmla="*/ 63 w 76" name="T2"/>
              <a:gd fmla="*/ 47 h 103" name="T3"/>
              <a:gd fmla="*/ 55 w 76" name="T4"/>
              <a:gd fmla="*/ 65 h 103" name="T5"/>
              <a:gd fmla="*/ 20 w 76" name="T6"/>
              <a:gd fmla="*/ 65 h 103" name="T7"/>
              <a:gd fmla="*/ 13 w 76" name="T8"/>
              <a:gd fmla="*/ 47 h 103" name="T9"/>
              <a:gd fmla="*/ 20 w 76" name="T10"/>
              <a:gd fmla="*/ 7 h 103" name="T11"/>
              <a:gd fmla="*/ 21 w 76" name="T12"/>
              <a:gd fmla="*/ 34 h 103" name="T13"/>
              <a:gd fmla="*/ 55 w 76" name="T14"/>
              <a:gd fmla="*/ 34 h 103" name="T15"/>
              <a:gd fmla="*/ 50 w 76" name="T16"/>
              <a:gd fmla="*/ 13 h 103" name="T17"/>
              <a:gd fmla="*/ 26 w 76" name="T18"/>
              <a:gd fmla="*/ 13 h 103" name="T19"/>
              <a:gd fmla="*/ 21 w 76" name="T20"/>
              <a:gd fmla="*/ 34 h 103" name="T21"/>
              <a:gd fmla="*/ 55 w 76" name="T22"/>
              <a:gd fmla="*/ 38 h 103" name="T23"/>
              <a:gd fmla="*/ 21 w 76" name="T24"/>
              <a:gd fmla="*/ 47 h 103" name="T25"/>
              <a:gd fmla="*/ 26 w 76" name="T26"/>
              <a:gd fmla="*/ 59 h 103" name="T27"/>
              <a:gd fmla="*/ 50 w 76" name="T28"/>
              <a:gd fmla="*/ 59 h 103" name="T29"/>
              <a:gd fmla="*/ 50 w 76" name="T30"/>
              <a:gd fmla="*/ 59 h 103" name="T31"/>
              <a:gd fmla="*/ 55 w 76" name="T32"/>
              <a:gd fmla="*/ 38 h 103" name="T33"/>
              <a:gd fmla="*/ 14 w 76" name="T34"/>
              <a:gd fmla="*/ 103 h 103" name="T35"/>
              <a:gd fmla="*/ 38 w 76" name="T36"/>
              <a:gd fmla="*/ 103 h 103" name="T37"/>
              <a:gd fmla="*/ 61 w 76" name="T38"/>
              <a:gd fmla="*/ 103 h 103" name="T39"/>
              <a:gd fmla="*/ 61 w 76" name="T40"/>
              <a:gd fmla="*/ 95 h 103" name="T41"/>
              <a:gd fmla="*/ 42 w 76" name="T42"/>
              <a:gd fmla="*/ 85 h 103" name="T43"/>
              <a:gd fmla="*/ 73 w 76" name="T44"/>
              <a:gd fmla="*/ 62 h 103" name="T45"/>
              <a:gd fmla="*/ 76 w 76" name="T46"/>
              <a:gd fmla="*/ 36 h 103" name="T47"/>
              <a:gd fmla="*/ 68 w 76" name="T48"/>
              <a:gd fmla="*/ 36 h 103" name="T49"/>
              <a:gd fmla="*/ 66 w 76" name="T50"/>
              <a:gd fmla="*/ 59 h 103" name="T51"/>
              <a:gd fmla="*/ 38 w 76" name="T52"/>
              <a:gd fmla="*/ 77 h 103" name="T53"/>
              <a:gd fmla="*/ 16 w 76" name="T54"/>
              <a:gd fmla="*/ 69 h 103" name="T55"/>
              <a:gd fmla="*/ 8 w 76" name="T56"/>
              <a:gd fmla="*/ 47 h 103" name="T57"/>
              <a:gd fmla="*/ 4 w 76" name="T58"/>
              <a:gd fmla="*/ 32 h 103" name="T59"/>
              <a:gd fmla="*/ 0 w 76" name="T60"/>
              <a:gd fmla="*/ 47 h 103" name="T61"/>
              <a:gd fmla="*/ 11 w 76" name="T62"/>
              <a:gd fmla="*/ 74 h 103" name="T63"/>
              <a:gd fmla="*/ 34 w 76" name="T64"/>
              <a:gd fmla="*/ 85 h 103" name="T65"/>
              <a:gd fmla="*/ 14 w 76" name="T66"/>
              <a:gd fmla="*/ 95 h 103" name="T67"/>
              <a:gd fmla="*/ 14 w 76" name="T68"/>
              <a:gd fmla="*/ 103 h 103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03" w="76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4" name="Freeform 26"/>
          <p:cNvSpPr>
            <a:spLocks noEditPoints="1"/>
          </p:cNvSpPr>
          <p:nvPr/>
        </p:nvSpPr>
        <p:spPr bwMode="auto">
          <a:xfrm>
            <a:off x="2210098" y="3432152"/>
            <a:ext cx="299145" cy="254496"/>
          </a:xfrm>
          <a:custGeom>
            <a:gdLst>
              <a:gd fmla="*/ 99 w 103" name="T0"/>
              <a:gd fmla="*/ 0 h 88" name="T1"/>
              <a:gd fmla="*/ 4 w 103" name="T2"/>
              <a:gd fmla="*/ 0 h 88" name="T3"/>
              <a:gd fmla="*/ 0 w 103" name="T4"/>
              <a:gd fmla="*/ 4 h 88" name="T5"/>
              <a:gd fmla="*/ 0 w 103" name="T6"/>
              <a:gd fmla="*/ 84 h 88" name="T7"/>
              <a:gd fmla="*/ 4 w 103" name="T8"/>
              <a:gd fmla="*/ 88 h 88" name="T9"/>
              <a:gd fmla="*/ 99 w 103" name="T10"/>
              <a:gd fmla="*/ 88 h 88" name="T11"/>
              <a:gd fmla="*/ 103 w 103" name="T12"/>
              <a:gd fmla="*/ 84 h 88" name="T13"/>
              <a:gd fmla="*/ 103 w 103" name="T14"/>
              <a:gd fmla="*/ 4 h 88" name="T15"/>
              <a:gd fmla="*/ 99 w 103" name="T16"/>
              <a:gd fmla="*/ 0 h 88" name="T17"/>
              <a:gd fmla="*/ 95 w 103" name="T18"/>
              <a:gd fmla="*/ 80 h 88" name="T19"/>
              <a:gd fmla="*/ 95 w 103" name="T20"/>
              <a:gd fmla="*/ 80 h 88" name="T21"/>
              <a:gd fmla="*/ 8 w 103" name="T22"/>
              <a:gd fmla="*/ 80 h 88" name="T23"/>
              <a:gd fmla="*/ 8 w 103" name="T24"/>
              <a:gd fmla="*/ 71 h 88" name="T25"/>
              <a:gd fmla="*/ 28 w 103" name="T26"/>
              <a:gd fmla="*/ 51 h 88" name="T27"/>
              <a:gd fmla="*/ 42 w 103" name="T28"/>
              <a:gd fmla="*/ 65 h 88" name="T29"/>
              <a:gd fmla="*/ 42 w 103" name="T30"/>
              <a:gd fmla="*/ 65 h 88" name="T31"/>
              <a:gd fmla="*/ 42 w 103" name="T32"/>
              <a:gd fmla="*/ 65 h 88" name="T33"/>
              <a:gd fmla="*/ 51 w 103" name="T34"/>
              <a:gd fmla="*/ 74 h 88" name="T35"/>
              <a:gd fmla="*/ 54 w 103" name="T36"/>
              <a:gd fmla="*/ 74 h 88" name="T37"/>
              <a:gd fmla="*/ 54 w 103" name="T38"/>
              <a:gd fmla="*/ 70 h 88" name="T39"/>
              <a:gd fmla="*/ 47 w 103" name="T40"/>
              <a:gd fmla="*/ 64 h 88" name="T41"/>
              <a:gd fmla="*/ 67 w 103" name="T42"/>
              <a:gd fmla="*/ 44 h 88" name="T43"/>
              <a:gd fmla="*/ 95 w 103" name="T44"/>
              <a:gd fmla="*/ 73 h 88" name="T45"/>
              <a:gd fmla="*/ 95 w 103" name="T46"/>
              <a:gd fmla="*/ 80 h 88" name="T47"/>
              <a:gd fmla="*/ 95 w 103" name="T48"/>
              <a:gd fmla="*/ 66 h 88" name="T49"/>
              <a:gd fmla="*/ 95 w 103" name="T50"/>
              <a:gd fmla="*/ 66 h 88" name="T51"/>
              <a:gd fmla="*/ 68 w 103" name="T52"/>
              <a:gd fmla="*/ 39 h 88" name="T53"/>
              <a:gd fmla="*/ 65 w 103" name="T54"/>
              <a:gd fmla="*/ 39 h 88" name="T55"/>
              <a:gd fmla="*/ 44 w 103" name="T56"/>
              <a:gd fmla="*/ 60 h 88" name="T57"/>
              <a:gd fmla="*/ 30 w 103" name="T58"/>
              <a:gd fmla="*/ 46 h 88" name="T59"/>
              <a:gd fmla="*/ 26 w 103" name="T60"/>
              <a:gd fmla="*/ 46 h 88" name="T61"/>
              <a:gd fmla="*/ 8 w 103" name="T62"/>
              <a:gd fmla="*/ 65 h 88" name="T63"/>
              <a:gd fmla="*/ 8 w 103" name="T64"/>
              <a:gd fmla="*/ 8 h 88" name="T65"/>
              <a:gd fmla="*/ 95 w 103" name="T66"/>
              <a:gd fmla="*/ 8 h 88" name="T67"/>
              <a:gd fmla="*/ 95 w 103" name="T68"/>
              <a:gd fmla="*/ 66 h 88" name="T69"/>
              <a:gd fmla="*/ 30 w 103" name="T70"/>
              <a:gd fmla="*/ 40 h 88" name="T71"/>
              <a:gd fmla="*/ 30 w 103" name="T72"/>
              <a:gd fmla="*/ 40 h 88" name="T73"/>
              <a:gd fmla="*/ 43 w 103" name="T74"/>
              <a:gd fmla="*/ 26 h 88" name="T75"/>
              <a:gd fmla="*/ 30 w 103" name="T76"/>
              <a:gd fmla="*/ 12 h 88" name="T77"/>
              <a:gd fmla="*/ 16 w 103" name="T78"/>
              <a:gd fmla="*/ 26 h 88" name="T79"/>
              <a:gd fmla="*/ 30 w 103" name="T80"/>
              <a:gd fmla="*/ 40 h 88" name="T81"/>
              <a:gd fmla="*/ 30 w 103" name="T82"/>
              <a:gd fmla="*/ 17 h 88" name="T83"/>
              <a:gd fmla="*/ 30 w 103" name="T84"/>
              <a:gd fmla="*/ 17 h 88" name="T85"/>
              <a:gd fmla="*/ 39 w 103" name="T86"/>
              <a:gd fmla="*/ 26 h 88" name="T87"/>
              <a:gd fmla="*/ 30 w 103" name="T88"/>
              <a:gd fmla="*/ 35 h 88" name="T89"/>
              <a:gd fmla="*/ 21 w 103" name="T90"/>
              <a:gd fmla="*/ 26 h 88" name="T91"/>
              <a:gd fmla="*/ 30 w 103" name="T92"/>
              <a:gd fmla="*/ 17 h 88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88" w="103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5" name="Freeform 27"/>
          <p:cNvSpPr>
            <a:spLocks noEditPoints="1"/>
          </p:cNvSpPr>
          <p:nvPr/>
        </p:nvSpPr>
        <p:spPr bwMode="auto">
          <a:xfrm>
            <a:off x="7713018" y="3441081"/>
            <a:ext cx="303609" cy="241102"/>
          </a:xfrm>
          <a:custGeom>
            <a:gdLst>
              <a:gd fmla="*/ 89 w 103" name="T0"/>
              <a:gd fmla="*/ 31 h 83" name="T1"/>
              <a:gd fmla="*/ 81 w 103" name="T2"/>
              <a:gd fmla="*/ 31 h 83" name="T3"/>
              <a:gd fmla="*/ 25 w 103" name="T4"/>
              <a:gd fmla="*/ 12 h 83" name="T5"/>
              <a:gd fmla="*/ 12 w 103" name="T6"/>
              <a:gd fmla="*/ 12 h 83" name="T7"/>
              <a:gd fmla="*/ 24 w 103" name="T8"/>
              <a:gd fmla="*/ 14 h 83" name="T9"/>
              <a:gd fmla="*/ 7 w 103" name="T10"/>
              <a:gd fmla="*/ 14 h 83" name="T11"/>
              <a:gd fmla="*/ 4 w 103" name="T12"/>
              <a:gd fmla="*/ 14 h 83" name="T13"/>
              <a:gd fmla="*/ 0 w 103" name="T14"/>
              <a:gd fmla="*/ 18 h 83" name="T15"/>
              <a:gd fmla="*/ 0 w 103" name="T16"/>
              <a:gd fmla="*/ 79 h 83" name="T17"/>
              <a:gd fmla="*/ 99 w 103" name="T18"/>
              <a:gd fmla="*/ 83 h 83" name="T19"/>
              <a:gd fmla="*/ 103 w 103" name="T20"/>
              <a:gd fmla="*/ 79 h 83" name="T21"/>
              <a:gd fmla="*/ 103 w 103" name="T22"/>
              <a:gd fmla="*/ 18 h 83" name="T23"/>
              <a:gd fmla="*/ 79 w 103" name="T24"/>
              <a:gd fmla="*/ 14 h 83" name="T25"/>
              <a:gd fmla="*/ 71 w 103" name="T26"/>
              <a:gd fmla="*/ 0 h 83" name="T27"/>
              <a:gd fmla="*/ 28 w 103" name="T28"/>
              <a:gd fmla="*/ 2 h 83" name="T29"/>
              <a:gd fmla="*/ 9 w 103" name="T30"/>
              <a:gd fmla="*/ 7 h 83" name="T31"/>
              <a:gd fmla="*/ 7 w 103" name="T32"/>
              <a:gd fmla="*/ 10 h 83" name="T33"/>
              <a:gd fmla="*/ 51 w 103" name="T34"/>
              <a:gd fmla="*/ 30 h 83" name="T35"/>
              <a:gd fmla="*/ 61 w 103" name="T36"/>
              <a:gd fmla="*/ 34 h 83" name="T37"/>
              <a:gd fmla="*/ 51 w 103" name="T38"/>
              <a:gd fmla="*/ 56 h 83" name="T39"/>
              <a:gd fmla="*/ 51 w 103" name="T40"/>
              <a:gd fmla="*/ 30 h 83" name="T41"/>
              <a:gd fmla="*/ 57 w 103" name="T42"/>
              <a:gd fmla="*/ 37 h 83" name="T43"/>
              <a:gd fmla="*/ 60 w 103" name="T44"/>
              <a:gd fmla="*/ 43 h 83" name="T45"/>
              <a:gd fmla="*/ 43 w 103" name="T46"/>
              <a:gd fmla="*/ 43 h 83" name="T47"/>
              <a:gd fmla="*/ 57 w 103" name="T48"/>
              <a:gd fmla="*/ 37 h 83" name="T49"/>
              <a:gd fmla="*/ 27 w 103" name="T50"/>
              <a:gd fmla="*/ 22 h 83" name="T51"/>
              <a:gd fmla="*/ 8 w 103" name="T52"/>
              <a:gd fmla="*/ 75 h 83" name="T53"/>
              <a:gd fmla="*/ 95 w 103" name="T54"/>
              <a:gd fmla="*/ 22 h 83" name="T55"/>
              <a:gd fmla="*/ 76 w 103" name="T56"/>
              <a:gd fmla="*/ 22 h 83" name="T57"/>
              <a:gd fmla="*/ 68 w 103" name="T58"/>
              <a:gd fmla="*/ 8 h 83" name="T59"/>
              <a:gd fmla="*/ 30 w 103" name="T60"/>
              <a:gd fmla="*/ 19 h 83" name="T61"/>
              <a:gd fmla="*/ 51 w 103" name="T62"/>
              <a:gd fmla="*/ 16 h 83" name="T63"/>
              <a:gd fmla="*/ 79 w 103" name="T64"/>
              <a:gd fmla="*/ 43 h 83" name="T65"/>
              <a:gd fmla="*/ 24 w 103" name="T66"/>
              <a:gd fmla="*/ 43 h 83" name="T67"/>
              <a:gd fmla="*/ 51 w 103" name="T68"/>
              <a:gd fmla="*/ 24 h 83" name="T69"/>
              <a:gd fmla="*/ 71 w 103" name="T70"/>
              <a:gd fmla="*/ 43 h 83" name="T71"/>
              <a:gd fmla="*/ 32 w 103" name="T72"/>
              <a:gd fmla="*/ 43 h 83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83" w="10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6" name="Freeform 28"/>
          <p:cNvSpPr>
            <a:spLocks noEditPoints="1"/>
          </p:cNvSpPr>
          <p:nvPr/>
        </p:nvSpPr>
        <p:spPr bwMode="auto">
          <a:xfrm>
            <a:off x="3464719" y="4530504"/>
            <a:ext cx="285750" cy="281285"/>
          </a:xfrm>
          <a:custGeom>
            <a:gdLst>
              <a:gd fmla="*/ 84 w 98" name="T0"/>
              <a:gd fmla="*/ 35 h 97" name="T1"/>
              <a:gd fmla="*/ 89 w 98" name="T2"/>
              <a:gd fmla="*/ 25 h 97" name="T3"/>
              <a:gd fmla="*/ 78 w 98" name="T4"/>
              <a:gd fmla="*/ 9 h 97" name="T5"/>
              <a:gd fmla="*/ 66 w 98" name="T6"/>
              <a:gd fmla="*/ 16 h 97" name="T7"/>
              <a:gd fmla="*/ 61 w 98" name="T8"/>
              <a:gd fmla="*/ 4 h 97" name="T9"/>
              <a:gd fmla="*/ 38 w 98" name="T10"/>
              <a:gd fmla="*/ 4 h 97" name="T11"/>
              <a:gd fmla="*/ 32 w 98" name="T12"/>
              <a:gd fmla="*/ 16 h 97" name="T13"/>
              <a:gd fmla="*/ 20 w 98" name="T14"/>
              <a:gd fmla="*/ 9 h 97" name="T15"/>
              <a:gd fmla="*/ 16 w 98" name="T16"/>
              <a:gd fmla="*/ 32 h 97" name="T17"/>
              <a:gd fmla="*/ 14 w 98" name="T18"/>
              <a:gd fmla="*/ 37 h 97" name="T19"/>
              <a:gd fmla="*/ 0 w 98" name="T20"/>
              <a:gd fmla="*/ 56 h 97" name="T21"/>
              <a:gd fmla="*/ 15 w 98" name="T22"/>
              <a:gd fmla="*/ 63 h 97" name="T23"/>
              <a:gd fmla="*/ 10 w 98" name="T24"/>
              <a:gd fmla="*/ 72 h 97" name="T25"/>
              <a:gd fmla="*/ 20 w 98" name="T26"/>
              <a:gd fmla="*/ 88 h 97" name="T27"/>
              <a:gd fmla="*/ 35 w 98" name="T28"/>
              <a:gd fmla="*/ 83 h 97" name="T29"/>
              <a:gd fmla="*/ 38 w 98" name="T30"/>
              <a:gd fmla="*/ 93 h 97" name="T31"/>
              <a:gd fmla="*/ 61 w 98" name="T32"/>
              <a:gd fmla="*/ 93 h 97" name="T33"/>
              <a:gd fmla="*/ 66 w 98" name="T34"/>
              <a:gd fmla="*/ 82 h 97" name="T35"/>
              <a:gd fmla="*/ 78 w 98" name="T36"/>
              <a:gd fmla="*/ 88 h 97" name="T37"/>
              <a:gd fmla="*/ 89 w 98" name="T38"/>
              <a:gd fmla="*/ 72 h 97" name="T39"/>
              <a:gd fmla="*/ 84 w 98" name="T40"/>
              <a:gd fmla="*/ 60 h 97" name="T41"/>
              <a:gd fmla="*/ 98 w 98" name="T42"/>
              <a:gd fmla="*/ 56 h 97" name="T43"/>
              <a:gd fmla="*/ 94 w 98" name="T44"/>
              <a:gd fmla="*/ 37 h 97" name="T45"/>
              <a:gd fmla="*/ 81 w 98" name="T46"/>
              <a:gd fmla="*/ 52 h 97" name="T47"/>
              <a:gd fmla="*/ 74 w 98" name="T48"/>
              <a:gd fmla="*/ 64 h 97" name="T49"/>
              <a:gd fmla="*/ 80 w 98" name="T50"/>
              <a:gd fmla="*/ 75 h 97" name="T51"/>
              <a:gd fmla="*/ 64 w 98" name="T52"/>
              <a:gd fmla="*/ 74 h 97" name="T53"/>
              <a:gd fmla="*/ 53 w 98" name="T54"/>
              <a:gd fmla="*/ 81 h 97" name="T55"/>
              <a:gd fmla="*/ 46 w 98" name="T56"/>
              <a:gd fmla="*/ 89 h 97" name="T57"/>
              <a:gd fmla="*/ 38 w 98" name="T58"/>
              <a:gd fmla="*/ 76 h 97" name="T59"/>
              <a:gd fmla="*/ 29 w 98" name="T60"/>
              <a:gd fmla="*/ 74 h 97" name="T61"/>
              <a:gd fmla="*/ 24 w 98" name="T62"/>
              <a:gd fmla="*/ 69 h 97" name="T63"/>
              <a:gd fmla="*/ 22 w 98" name="T64"/>
              <a:gd fmla="*/ 60 h 97" name="T65"/>
              <a:gd fmla="*/ 17 w 98" name="T66"/>
              <a:gd fmla="*/ 52 h 97" name="T67"/>
              <a:gd fmla="*/ 17 w 98" name="T68"/>
              <a:gd fmla="*/ 45 h 97" name="T69"/>
              <a:gd fmla="*/ 22 w 98" name="T70"/>
              <a:gd fmla="*/ 37 h 97" name="T71"/>
              <a:gd fmla="*/ 24 w 98" name="T72"/>
              <a:gd fmla="*/ 28 h 97" name="T73"/>
              <a:gd fmla="*/ 29 w 98" name="T74"/>
              <a:gd fmla="*/ 23 h 97" name="T75"/>
              <a:gd fmla="*/ 43 w 98" name="T76"/>
              <a:gd fmla="*/ 20 h 97" name="T77"/>
              <a:gd fmla="*/ 46 w 98" name="T78"/>
              <a:gd fmla="*/ 8 h 97" name="T79"/>
              <a:gd fmla="*/ 56 w 98" name="T80"/>
              <a:gd fmla="*/ 20 h 97" name="T81"/>
              <a:gd fmla="*/ 70 w 98" name="T82"/>
              <a:gd fmla="*/ 23 h 97" name="T83"/>
              <a:gd fmla="*/ 74 w 98" name="T84"/>
              <a:gd fmla="*/ 28 h 97" name="T85"/>
              <a:gd fmla="*/ 76 w 98" name="T86"/>
              <a:gd fmla="*/ 38 h 97" name="T87"/>
              <a:gd fmla="*/ 90 w 98" name="T88"/>
              <a:gd fmla="*/ 45 h 97" name="T89"/>
              <a:gd fmla="*/ 49 w 98" name="T90"/>
              <a:gd fmla="*/ 32 h 97" name="T91"/>
              <a:gd fmla="*/ 37 w 98" name="T92"/>
              <a:gd fmla="*/ 60 h 97" name="T93"/>
              <a:gd fmla="*/ 66 w 98" name="T94"/>
              <a:gd fmla="*/ 49 h 97" name="T95"/>
              <a:gd fmla="*/ 58 w 98" name="T96"/>
              <a:gd fmla="*/ 57 h 97" name="T97"/>
              <a:gd fmla="*/ 41 w 98" name="T98"/>
              <a:gd fmla="*/ 57 h 97" name="T99"/>
              <a:gd fmla="*/ 49 w 98" name="T100"/>
              <a:gd fmla="*/ 37 h 97" name="T101"/>
              <a:gd fmla="*/ 58 w 98" name="T102"/>
              <a:gd fmla="*/ 57 h 9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97" w="98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4969371" y="4521574"/>
            <a:ext cx="267891" cy="299145"/>
          </a:xfrm>
          <a:custGeom>
            <a:gdLst>
              <a:gd fmla="*/ 14 w 91" name="T0"/>
              <a:gd fmla="*/ 32 h 103" name="T1"/>
              <a:gd fmla="*/ 78 w 91" name="T2"/>
              <a:gd fmla="*/ 32 h 103" name="T3"/>
              <a:gd fmla="*/ 83 w 91" name="T4"/>
              <a:gd fmla="*/ 22 h 103" name="T5"/>
              <a:gd fmla="*/ 8 w 91" name="T6"/>
              <a:gd fmla="*/ 32 h 103" name="T7"/>
              <a:gd fmla="*/ 14 w 91" name="T8"/>
              <a:gd fmla="*/ 32 h 103" name="T9"/>
              <a:gd fmla="*/ 27 w 91" name="T10"/>
              <a:gd fmla="*/ 0 h 103" name="T11"/>
              <a:gd fmla="*/ 64 w 91" name="T12"/>
              <a:gd fmla="*/ 0 h 103" name="T13"/>
              <a:gd fmla="*/ 68 w 91" name="T14"/>
              <a:gd fmla="*/ 4 h 103" name="T15"/>
              <a:gd fmla="*/ 87 w 91" name="T16"/>
              <a:gd fmla="*/ 14 h 103" name="T17"/>
              <a:gd fmla="*/ 91 w 91" name="T18"/>
              <a:gd fmla="*/ 18 h 103" name="T19"/>
              <a:gd fmla="*/ 87 w 91" name="T20"/>
              <a:gd fmla="*/ 40 h 103" name="T21"/>
              <a:gd fmla="*/ 82 w 91" name="T22"/>
              <a:gd fmla="*/ 40 h 103" name="T23"/>
              <a:gd fmla="*/ 78 w 91" name="T24"/>
              <a:gd fmla="*/ 103 h 103" name="T25"/>
              <a:gd fmla="*/ 14 w 91" name="T26"/>
              <a:gd fmla="*/ 103 h 103" name="T27"/>
              <a:gd fmla="*/ 10 w 91" name="T28"/>
              <a:gd fmla="*/ 99 h 103" name="T29"/>
              <a:gd fmla="*/ 4 w 91" name="T30"/>
              <a:gd fmla="*/ 40 h 103" name="T31"/>
              <a:gd fmla="*/ 0 w 91" name="T32"/>
              <a:gd fmla="*/ 36 h 103" name="T33"/>
              <a:gd fmla="*/ 4 w 91" name="T34"/>
              <a:gd fmla="*/ 14 h 103" name="T35"/>
              <a:gd fmla="*/ 23 w 91" name="T36"/>
              <a:gd fmla="*/ 14 h 103" name="T37"/>
              <a:gd fmla="*/ 27 w 91" name="T38"/>
              <a:gd fmla="*/ 0 h 103" name="T39"/>
              <a:gd fmla="*/ 60 w 91" name="T40"/>
              <a:gd fmla="*/ 8 h 103" name="T41"/>
              <a:gd fmla="*/ 31 w 91" name="T42"/>
              <a:gd fmla="*/ 13 h 103" name="T43"/>
              <a:gd fmla="*/ 60 w 91" name="T44"/>
              <a:gd fmla="*/ 8 h 103" name="T45"/>
              <a:gd fmla="*/ 31 w 91" name="T46"/>
              <a:gd fmla="*/ 40 h 103" name="T47"/>
              <a:gd fmla="*/ 29 w 91" name="T48"/>
              <a:gd fmla="*/ 88 h 103" name="T49"/>
              <a:gd fmla="*/ 27 w 91" name="T50"/>
              <a:gd fmla="*/ 40 h 103" name="T51"/>
              <a:gd fmla="*/ 18 w 91" name="T52"/>
              <a:gd fmla="*/ 95 h 103" name="T53"/>
              <a:gd fmla="*/ 74 w 91" name="T54"/>
              <a:gd fmla="*/ 40 h 103" name="T55"/>
              <a:gd fmla="*/ 64 w 91" name="T56"/>
              <a:gd fmla="*/ 86 h 103" name="T57"/>
              <a:gd fmla="*/ 60 w 91" name="T58"/>
              <a:gd fmla="*/ 86 h 103" name="T59"/>
              <a:gd fmla="*/ 48 w 91" name="T60"/>
              <a:gd fmla="*/ 40 h 103" name="T61"/>
              <a:gd fmla="*/ 46 w 91" name="T62"/>
              <a:gd fmla="*/ 88 h 103" name="T63"/>
              <a:gd fmla="*/ 43 w 91" name="T64"/>
              <a:gd fmla="*/ 40 h 103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03" w="91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7746504" y="4523805"/>
            <a:ext cx="236637" cy="294680"/>
          </a:xfrm>
          <a:custGeom>
            <a:gdLst>
              <a:gd fmla="*/ 61 w 81" name="T0"/>
              <a:gd fmla="*/ 25 h 101" name="T1"/>
              <a:gd fmla="*/ 55 w 81" name="T2"/>
              <a:gd fmla="*/ 6 h 101" name="T3"/>
              <a:gd fmla="*/ 40 w 81" name="T4"/>
              <a:gd fmla="*/ 0 h 101" name="T5"/>
              <a:gd fmla="*/ 19 w 81" name="T6"/>
              <a:gd fmla="*/ 21 h 101" name="T7"/>
              <a:gd fmla="*/ 4 w 81" name="T8"/>
              <a:gd fmla="*/ 25 h 101" name="T9"/>
              <a:gd fmla="*/ 0 w 81" name="T10"/>
              <a:gd fmla="*/ 97 h 101" name="T11"/>
              <a:gd fmla="*/ 77 w 81" name="T12"/>
              <a:gd fmla="*/ 101 h 101" name="T13"/>
              <a:gd fmla="*/ 81 w 81" name="T14"/>
              <a:gd fmla="*/ 29 h 101" name="T15"/>
              <a:gd fmla="*/ 57 w 81" name="T16"/>
              <a:gd fmla="*/ 46 h 101" name="T17"/>
              <a:gd fmla="*/ 59 w 81" name="T18"/>
              <a:gd fmla="*/ 45 h 101" name="T19"/>
              <a:gd fmla="*/ 59 w 81" name="T20"/>
              <a:gd fmla="*/ 45 h 101" name="T21"/>
              <a:gd fmla="*/ 61 w 81" name="T22"/>
              <a:gd fmla="*/ 46 h 101" name="T23"/>
              <a:gd fmla="*/ 62 w 81" name="T24"/>
              <a:gd fmla="*/ 48 h 101" name="T25"/>
              <a:gd fmla="*/ 61 w 81" name="T26"/>
              <a:gd fmla="*/ 50 h 101" name="T27"/>
              <a:gd fmla="*/ 57 w 81" name="T28"/>
              <a:gd fmla="*/ 50 h 101" name="T29"/>
              <a:gd fmla="*/ 56 w 81" name="T30"/>
              <a:gd fmla="*/ 48 h 101" name="T31"/>
              <a:gd fmla="*/ 57 w 81" name="T32"/>
              <a:gd fmla="*/ 46 h 101" name="T33"/>
              <a:gd fmla="*/ 24 w 81" name="T34"/>
              <a:gd fmla="*/ 21 h 101" name="T35"/>
              <a:gd fmla="*/ 40 w 81" name="T36"/>
              <a:gd fmla="*/ 5 h 101" name="T37"/>
              <a:gd fmla="*/ 52 w 81" name="T38"/>
              <a:gd fmla="*/ 10 h 101" name="T39"/>
              <a:gd fmla="*/ 57 w 81" name="T40"/>
              <a:gd fmla="*/ 25 h 101" name="T41"/>
              <a:gd fmla="*/ 24 w 81" name="T42"/>
              <a:gd fmla="*/ 21 h 101" name="T43"/>
              <a:gd fmla="*/ 19 w 81" name="T44"/>
              <a:gd fmla="*/ 46 h 101" name="T45"/>
              <a:gd fmla="*/ 21 w 81" name="T46"/>
              <a:gd fmla="*/ 45 h 101" name="T47"/>
              <a:gd fmla="*/ 22 w 81" name="T48"/>
              <a:gd fmla="*/ 45 h 101" name="T49"/>
              <a:gd fmla="*/ 24 w 81" name="T50"/>
              <a:gd fmla="*/ 46 h 101" name="T51"/>
              <a:gd fmla="*/ 24 w 81" name="T52"/>
              <a:gd fmla="*/ 50 h 101" name="T53"/>
              <a:gd fmla="*/ 21 w 81" name="T54"/>
              <a:gd fmla="*/ 51 h 101" name="T55"/>
              <a:gd fmla="*/ 19 w 81" name="T56"/>
              <a:gd fmla="*/ 50 h 101" name="T57"/>
              <a:gd fmla="*/ 19 w 81" name="T58"/>
              <a:gd fmla="*/ 46 h 101" name="T59"/>
              <a:gd fmla="*/ 73 w 81" name="T60"/>
              <a:gd fmla="*/ 93 h 101" name="T61"/>
              <a:gd fmla="*/ 8 w 81" name="T62"/>
              <a:gd fmla="*/ 33 h 101" name="T63"/>
              <a:gd fmla="*/ 19 w 81" name="T64"/>
              <a:gd fmla="*/ 41 h 101" name="T65"/>
              <a:gd fmla="*/ 16 w 81" name="T66"/>
              <a:gd fmla="*/ 42 h 101" name="T67"/>
              <a:gd fmla="*/ 16 w 81" name="T68"/>
              <a:gd fmla="*/ 53 h 101" name="T69"/>
              <a:gd fmla="*/ 21 w 81" name="T70"/>
              <a:gd fmla="*/ 56 h 101" name="T71"/>
              <a:gd fmla="*/ 27 w 81" name="T72"/>
              <a:gd fmla="*/ 53 h 101" name="T73"/>
              <a:gd fmla="*/ 27 w 81" name="T74"/>
              <a:gd fmla="*/ 42 h 101" name="T75"/>
              <a:gd fmla="*/ 24 w 81" name="T76"/>
              <a:gd fmla="*/ 41 h 101" name="T77"/>
              <a:gd fmla="*/ 57 w 81" name="T78"/>
              <a:gd fmla="*/ 33 h 101" name="T79"/>
              <a:gd fmla="*/ 54 w 81" name="T80"/>
              <a:gd fmla="*/ 42 h 101" name="T81"/>
              <a:gd fmla="*/ 51 w 81" name="T82"/>
              <a:gd fmla="*/ 48 h 101" name="T83"/>
              <a:gd fmla="*/ 54 w 81" name="T84"/>
              <a:gd fmla="*/ 53 h 101" name="T85"/>
              <a:gd fmla="*/ 64 w 81" name="T86"/>
              <a:gd fmla="*/ 53 h 101" name="T87"/>
              <a:gd fmla="*/ 67 w 81" name="T88"/>
              <a:gd fmla="*/ 48 h 101" name="T89"/>
              <a:gd fmla="*/ 61 w 81" name="T90"/>
              <a:gd fmla="*/ 41 h 101" name="T91"/>
              <a:gd fmla="*/ 73 w 81" name="T92"/>
              <a:gd fmla="*/ 33 h 101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00" w="8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1975695" y="1769846"/>
            <a:ext cx="192211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775152" y="1769846"/>
            <a:ext cx="192211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7536656" y="1769846"/>
            <a:ext cx="1922116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3393281" y="5584205"/>
            <a:ext cx="1922116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6165949" y="5584205"/>
            <a:ext cx="1922116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8927456" y="5584205"/>
            <a:ext cx="192211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2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4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01843587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8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9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2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3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0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4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5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2" presetSubtype="4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8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9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2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3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6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7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1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4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4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5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" presetSubtype="4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8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9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" presetSubtype="4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2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3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2" presetSubtype="2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6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7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0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1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2" presetSubtype="2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4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5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8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9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2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3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" presetSubtype="2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6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7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15"/>
      <p:bldP grpId="0" spid="17416"/>
      <p:bldP grpId="0" spid="17417"/>
      <p:bldP grpId="0" spid="17418"/>
      <p:bldP grpId="0" spid="17419"/>
      <p:bldP grpId="0" spid="17420"/>
      <p:bldP grpId="0" spid="17421"/>
      <p:bldP grpId="0" spid="17422"/>
      <p:bldP grpId="0" spid="17423"/>
      <p:bldP grpId="0" spid="17424"/>
      <p:bldP grpId="0" spid="17425"/>
      <p:bldP grpId="0" spid="17426"/>
      <p:bldP grpId="0" spid="17427"/>
      <p:bldP grpId="0" spid="17428"/>
      <p:bldP grpId="0" spid="17429"/>
      <p:bldP grpId="0" spid="17430"/>
      <p:bldP grpId="0" spid="17431"/>
      <p:bldP grpId="0" spid="17432"/>
      <p:bldP grpId="0" spid="17433"/>
      <p:bldP grpId="0" spid="17434"/>
      <p:bldP grpId="0" spid="17435"/>
      <p:bldP grpId="0" spid="17436"/>
      <p:bldP grpId="0" spid="17437"/>
      <p:bldP grpId="0" spid="17438"/>
      <p:bldP grpId="0" spid="17439"/>
      <p:bldP grpId="0" spid="17440"/>
      <p:bldP grpId="0" spid="17441"/>
      <p:bldP grpId="0" spid="17442"/>
      <p:bldP grpId="0" spid="17443"/>
      <p:bldP grpId="0" spid="17444"/>
      <p:bldP grpId="0" spid="32"/>
      <p:bldP grpId="0" spid="3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36878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5117198" y="2090592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</a:gra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zh-CN" b="1" lang="en-US" smtClean="0" sz="13799">
                <a:solidFill>
                  <a:srgbClr val="169274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54" name="矩形 53"/>
          <p:cNvSpPr/>
          <p:nvPr/>
        </p:nvSpPr>
        <p:spPr>
          <a:xfrm>
            <a:off x="4900941" y="4905477"/>
            <a:ext cx="3027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200">
                <a:solidFill>
                  <a:srgbClr val="169274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89815" y="6496645"/>
            <a:ext cx="2089754" cy="576401"/>
          </a:xfrm>
          <a:prstGeom prst="rect">
            <a:avLst/>
          </a:prstGeom>
        </p:spPr>
      </p:pic>
    </p:spTree>
    <p:extLst>
      <p:ext uri="{BB962C8B-B14F-4D97-AF65-F5344CB8AC3E}">
        <p14:creationId val="357000543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53"/>
      <p:bldP grpId="0" spid="5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library" id="17446" name="Rectangle 38"/>
          <p:cNvSpPr>
            <a:spLocks noChangeArrowheads="1"/>
          </p:cNvSpPr>
          <p:nvPr/>
        </p:nvSpPr>
        <p:spPr bwMode="auto">
          <a:xfrm>
            <a:off x="0" y="919"/>
            <a:ext cx="12858750" cy="33106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  <a:extLst/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17452" name="Freeform 44"/>
          <p:cNvSpPr/>
          <p:nvPr/>
        </p:nvSpPr>
        <p:spPr bwMode="auto">
          <a:xfrm>
            <a:off x="1415355" y="3309367"/>
            <a:ext cx="750094" cy="89297"/>
          </a:xfrm>
          <a:custGeom>
            <a:gdLst>
              <a:gd fmla="*/ 336 w 336" name="T0"/>
              <a:gd fmla="*/ 0 h 40" name="T1"/>
              <a:gd fmla="*/ 0 w 336" name="T2"/>
              <a:gd fmla="*/ 0 h 40" name="T3"/>
              <a:gd fmla="*/ 0 w 336" name="T4"/>
              <a:gd fmla="*/ 40 h 40" name="T5"/>
              <a:gd fmla="*/ 300 w 336" name="T6"/>
              <a:gd fmla="*/ 40 h 40" name="T7"/>
              <a:gd fmla="*/ 336 w 336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336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53" name="Freeform 45"/>
          <p:cNvSpPr/>
          <p:nvPr/>
        </p:nvSpPr>
        <p:spPr bwMode="auto">
          <a:xfrm>
            <a:off x="1415355" y="2644106"/>
            <a:ext cx="669727" cy="754559"/>
          </a:xfrm>
          <a:custGeom>
            <a:gdLst>
              <a:gd fmla="*/ 137 w 148" name="T0"/>
              <a:gd fmla="*/ 0 h 167" name="T1"/>
              <a:gd fmla="*/ 11 w 148" name="T2"/>
              <a:gd fmla="*/ 0 h 167" name="T3"/>
              <a:gd fmla="*/ 0 w 148" name="T4"/>
              <a:gd fmla="*/ 12 h 167" name="T5"/>
              <a:gd fmla="*/ 0 w 148" name="T6"/>
              <a:gd fmla="*/ 110 h 167" name="T7"/>
              <a:gd fmla="*/ 0 w 148" name="T8"/>
              <a:gd fmla="*/ 156 h 167" name="T9"/>
              <a:gd fmla="*/ 0 w 148" name="T10"/>
              <a:gd fmla="*/ 167 h 167" name="T11"/>
              <a:gd fmla="*/ 11 w 148" name="T12"/>
              <a:gd fmla="*/ 167 h 167" name="T13"/>
              <a:gd fmla="*/ 137 w 148" name="T14"/>
              <a:gd fmla="*/ 167 h 167" name="T15"/>
              <a:gd fmla="*/ 148 w 148" name="T16"/>
              <a:gd fmla="*/ 167 h 167" name="T17"/>
              <a:gd fmla="*/ 148 w 148" name="T18"/>
              <a:gd fmla="*/ 156 h 167" name="T19"/>
              <a:gd fmla="*/ 148 w 148" name="T20"/>
              <a:gd fmla="*/ 110 h 167" name="T21"/>
              <a:gd fmla="*/ 148 w 148" name="T22"/>
              <a:gd fmla="*/ 12 h 167" name="T23"/>
              <a:gd fmla="*/ 137 w 148" name="T24"/>
              <a:gd fmla="*/ 0 h 16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7" w="148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54" name="Freeform 46"/>
          <p:cNvSpPr>
            <a:spLocks noEditPoints="1"/>
          </p:cNvSpPr>
          <p:nvPr/>
        </p:nvSpPr>
        <p:spPr bwMode="auto">
          <a:xfrm>
            <a:off x="1605113" y="2878511"/>
            <a:ext cx="290215" cy="290215"/>
          </a:xfrm>
          <a:custGeom>
            <a:gdLst>
              <a:gd fmla="*/ 51 w 64" name="T0"/>
              <a:gd fmla="*/ 47 h 64" name="T1"/>
              <a:gd fmla="*/ 58 w 64" name="T2"/>
              <a:gd fmla="*/ 29 h 64" name="T3"/>
              <a:gd fmla="*/ 56 w 64" name="T4"/>
              <a:gd fmla="*/ 18 h 64" name="T5"/>
              <a:gd fmla="*/ 50 w 64" name="T6"/>
              <a:gd fmla="*/ 8 h 64" name="T7"/>
              <a:gd fmla="*/ 40 w 64" name="T8"/>
              <a:gd fmla="*/ 2 h 64" name="T9"/>
              <a:gd fmla="*/ 9 w 64" name="T10"/>
              <a:gd fmla="*/ 8 h 64" name="T11"/>
              <a:gd fmla="*/ 0 w 64" name="T12"/>
              <a:gd fmla="*/ 29 h 64" name="T13"/>
              <a:gd fmla="*/ 3 w 64" name="T14"/>
              <a:gd fmla="*/ 40 h 64" name="T15"/>
              <a:gd fmla="*/ 9 w 64" name="T16"/>
              <a:gd fmla="*/ 49 h 64" name="T17"/>
              <a:gd fmla="*/ 29 w 64" name="T18"/>
              <a:gd fmla="*/ 58 h 64" name="T19"/>
              <a:gd fmla="*/ 48 w 64" name="T20"/>
              <a:gd fmla="*/ 51 h 64" name="T21"/>
              <a:gd fmla="*/ 63 w 64" name="T22"/>
              <a:gd fmla="*/ 62 h 64" name="T23"/>
              <a:gd fmla="*/ 46 w 64" name="T24"/>
              <a:gd fmla="*/ 46 h 64" name="T25"/>
              <a:gd fmla="*/ 46 w 64" name="T26"/>
              <a:gd fmla="*/ 46 h 64" name="T27"/>
              <a:gd fmla="*/ 38 w 64" name="T28"/>
              <a:gd fmla="*/ 51 h 64" name="T29"/>
              <a:gd fmla="*/ 20 w 64" name="T30"/>
              <a:gd fmla="*/ 51 h 64" name="T31"/>
              <a:gd fmla="*/ 13 w 64" name="T32"/>
              <a:gd fmla="*/ 46 h 64" name="T33"/>
              <a:gd fmla="*/ 7 w 64" name="T34"/>
              <a:gd fmla="*/ 38 h 64" name="T35"/>
              <a:gd fmla="*/ 7 w 64" name="T36"/>
              <a:gd fmla="*/ 20 h 64" name="T37"/>
              <a:gd fmla="*/ 29 w 64" name="T38"/>
              <a:gd fmla="*/ 5 h 64" name="T39"/>
              <a:gd fmla="*/ 38 w 64" name="T40"/>
              <a:gd fmla="*/ 7 h 64" name="T41"/>
              <a:gd fmla="*/ 46 w 64" name="T42"/>
              <a:gd fmla="*/ 12 h 64" name="T43"/>
              <a:gd fmla="*/ 51 w 64" name="T44"/>
              <a:gd fmla="*/ 20 h 64" name="T45"/>
              <a:gd fmla="*/ 51 w 64" name="T46"/>
              <a:gd fmla="*/ 38 h 64" name="T47"/>
              <a:gd fmla="*/ 22 w 64" name="T48"/>
              <a:gd fmla="*/ 12 h 64" name="T49"/>
              <a:gd fmla="*/ 19 w 64" name="T50"/>
              <a:gd fmla="*/ 13 h 64" name="T51"/>
              <a:gd fmla="*/ 16 w 64" name="T52"/>
              <a:gd fmla="*/ 16 h 64" name="T53"/>
              <a:gd fmla="*/ 14 w 64" name="T54"/>
              <a:gd fmla="*/ 18 h 64" name="T55"/>
              <a:gd fmla="*/ 12 w 64" name="T56"/>
              <a:gd fmla="*/ 22 h 64" name="T57"/>
              <a:gd fmla="*/ 15 w 64" name="T58"/>
              <a:gd fmla="*/ 23 h 64" name="T59"/>
              <a:gd fmla="*/ 18 w 64" name="T60"/>
              <a:gd fmla="*/ 18 h 64" name="T61"/>
              <a:gd fmla="*/ 23 w 64" name="T62"/>
              <a:gd fmla="*/ 15 h 64" name="T63"/>
              <a:gd fmla="*/ 22 w 64" name="T64"/>
              <a:gd fmla="*/ 12 h 64" name="T65"/>
              <a:gd fmla="*/ 46 w 64" name="T66"/>
              <a:gd fmla="*/ 27 h 64" name="T67"/>
              <a:gd fmla="*/ 44 w 64" name="T68"/>
              <a:gd fmla="*/ 35 h 64" name="T69"/>
              <a:gd fmla="*/ 40 w 64" name="T70"/>
              <a:gd fmla="*/ 40 h 64" name="T71"/>
              <a:gd fmla="*/ 29 w 64" name="T72"/>
              <a:gd fmla="*/ 44 h 64" name="T73"/>
              <a:gd fmla="*/ 29 w 64" name="T74"/>
              <a:gd fmla="*/ 48 h 64" name="T75"/>
              <a:gd fmla="*/ 42 w 64" name="T76"/>
              <a:gd fmla="*/ 42 h 64" name="T77"/>
              <a:gd fmla="*/ 46 w 64" name="T78"/>
              <a:gd fmla="*/ 36 h 64" name="T79"/>
              <a:gd fmla="*/ 46 w 64" name="T80"/>
              <a:gd fmla="*/ 27 h 64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64" w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56" name="Freeform 48"/>
          <p:cNvSpPr/>
          <p:nvPr/>
        </p:nvSpPr>
        <p:spPr bwMode="auto">
          <a:xfrm>
            <a:off x="2442269" y="3309367"/>
            <a:ext cx="750094" cy="89297"/>
          </a:xfrm>
          <a:custGeom>
            <a:gdLst>
              <a:gd fmla="*/ 336 w 336" name="T0"/>
              <a:gd fmla="*/ 0 h 40" name="T1"/>
              <a:gd fmla="*/ 0 w 336" name="T2"/>
              <a:gd fmla="*/ 0 h 40" name="T3"/>
              <a:gd fmla="*/ 0 w 336" name="T4"/>
              <a:gd fmla="*/ 40 h 40" name="T5"/>
              <a:gd fmla="*/ 299 w 336" name="T6"/>
              <a:gd fmla="*/ 40 h 40" name="T7"/>
              <a:gd fmla="*/ 336 w 336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336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57" name="Freeform 49"/>
          <p:cNvSpPr/>
          <p:nvPr/>
        </p:nvSpPr>
        <p:spPr bwMode="auto">
          <a:xfrm>
            <a:off x="2442270" y="2644106"/>
            <a:ext cx="667495" cy="754559"/>
          </a:xfrm>
          <a:custGeom>
            <a:gdLst>
              <a:gd fmla="*/ 137 w 148" name="T0"/>
              <a:gd fmla="*/ 0 h 167" name="T1"/>
              <a:gd fmla="*/ 11 w 148" name="T2"/>
              <a:gd fmla="*/ 0 h 167" name="T3"/>
              <a:gd fmla="*/ 0 w 148" name="T4"/>
              <a:gd fmla="*/ 12 h 167" name="T5"/>
              <a:gd fmla="*/ 0 w 148" name="T6"/>
              <a:gd fmla="*/ 110 h 167" name="T7"/>
              <a:gd fmla="*/ 0 w 148" name="T8"/>
              <a:gd fmla="*/ 156 h 167" name="T9"/>
              <a:gd fmla="*/ 0 w 148" name="T10"/>
              <a:gd fmla="*/ 167 h 167" name="T11"/>
              <a:gd fmla="*/ 11 w 148" name="T12"/>
              <a:gd fmla="*/ 167 h 167" name="T13"/>
              <a:gd fmla="*/ 137 w 148" name="T14"/>
              <a:gd fmla="*/ 167 h 167" name="T15"/>
              <a:gd fmla="*/ 148 w 148" name="T16"/>
              <a:gd fmla="*/ 167 h 167" name="T17"/>
              <a:gd fmla="*/ 148 w 148" name="T18"/>
              <a:gd fmla="*/ 156 h 167" name="T19"/>
              <a:gd fmla="*/ 148 w 148" name="T20"/>
              <a:gd fmla="*/ 110 h 167" name="T21"/>
              <a:gd fmla="*/ 148 w 148" name="T22"/>
              <a:gd fmla="*/ 12 h 167" name="T23"/>
              <a:gd fmla="*/ 137 w 148" name="T24"/>
              <a:gd fmla="*/ 0 h 16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7" w="148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58" name="Freeform 50"/>
          <p:cNvSpPr>
            <a:spLocks noEditPoints="1"/>
          </p:cNvSpPr>
          <p:nvPr/>
        </p:nvSpPr>
        <p:spPr bwMode="auto">
          <a:xfrm>
            <a:off x="2649886" y="2865116"/>
            <a:ext cx="252263" cy="312539"/>
          </a:xfrm>
          <a:custGeom>
            <a:gdLst>
              <a:gd fmla="*/ 26 w 56" name="T0"/>
              <a:gd fmla="*/ 45 h 69" name="T1"/>
              <a:gd fmla="*/ 25 w 56" name="T2"/>
              <a:gd fmla="*/ 45 h 69" name="T3"/>
              <a:gd fmla="*/ 5 w 56" name="T4"/>
              <a:gd fmla="*/ 45 h 69" name="T5"/>
              <a:gd fmla="*/ 0 w 56" name="T6"/>
              <a:gd fmla="*/ 35 h 69" name="T7"/>
              <a:gd fmla="*/ 5 w 56" name="T8"/>
              <a:gd fmla="*/ 24 h 69" name="T9"/>
              <a:gd fmla="*/ 15 w 56" name="T10"/>
              <a:gd fmla="*/ 20 h 69" name="T11"/>
              <a:gd fmla="*/ 26 w 56" name="T12"/>
              <a:gd fmla="*/ 24 h 69" name="T13"/>
              <a:gd fmla="*/ 34 w 56" name="T14"/>
              <a:gd fmla="*/ 11 h 69" name="T15"/>
              <a:gd fmla="*/ 45 w 56" name="T16"/>
              <a:gd fmla="*/ 0 h 69" name="T17"/>
              <a:gd fmla="*/ 56 w 56" name="T18"/>
              <a:gd fmla="*/ 11 h 69" name="T19"/>
              <a:gd fmla="*/ 45 w 56" name="T20"/>
              <a:gd fmla="*/ 22 h 69" name="T21"/>
              <a:gd fmla="*/ 28 w 56" name="T22"/>
              <a:gd fmla="*/ 27 h 69" name="T23"/>
              <a:gd fmla="*/ 28 w 56" name="T24"/>
              <a:gd fmla="*/ 43 h 69" name="T25"/>
              <a:gd fmla="*/ 45 w 56" name="T26"/>
              <a:gd fmla="*/ 48 h 69" name="T27"/>
              <a:gd fmla="*/ 56 w 56" name="T28"/>
              <a:gd fmla="*/ 58 h 69" name="T29"/>
              <a:gd fmla="*/ 53 w 56" name="T30"/>
              <a:gd fmla="*/ 66 h 69" name="T31"/>
              <a:gd fmla="*/ 38 w 56" name="T32"/>
              <a:gd fmla="*/ 66 h 69" name="T33"/>
              <a:gd fmla="*/ 36 w 56" name="T34"/>
              <a:gd fmla="*/ 53 h 69" name="T35"/>
              <a:gd fmla="*/ 49 w 56" name="T36"/>
              <a:gd fmla="*/ 55 h 69" name="T37"/>
              <a:gd fmla="*/ 41 w 56" name="T38"/>
              <a:gd fmla="*/ 55 h 69" name="T39"/>
              <a:gd fmla="*/ 41 w 56" name="T40"/>
              <a:gd fmla="*/ 62 h 69" name="T41"/>
              <a:gd fmla="*/ 49 w 56" name="T42"/>
              <a:gd fmla="*/ 62 h 69" name="T43"/>
              <a:gd fmla="*/ 51 w 56" name="T44"/>
              <a:gd fmla="*/ 58 h 69" name="T45"/>
              <a:gd fmla="*/ 22 w 56" name="T46"/>
              <a:gd fmla="*/ 28 h 69" name="T47"/>
              <a:gd fmla="*/ 15 w 56" name="T48"/>
              <a:gd fmla="*/ 25 h 69" name="T49"/>
              <a:gd fmla="*/ 8 w 56" name="T50"/>
              <a:gd fmla="*/ 28 h 69" name="T51"/>
              <a:gd fmla="*/ 8 w 56" name="T52"/>
              <a:gd fmla="*/ 41 h 69" name="T53"/>
              <a:gd fmla="*/ 15 w 56" name="T54"/>
              <a:gd fmla="*/ 44 h 69" name="T55"/>
              <a:gd fmla="*/ 22 w 56" name="T56"/>
              <a:gd fmla="*/ 41 h 69" name="T57"/>
              <a:gd fmla="*/ 22 w 56" name="T58"/>
              <a:gd fmla="*/ 28 h 69" name="T59"/>
              <a:gd fmla="*/ 49 w 56" name="T60"/>
              <a:gd fmla="*/ 7 h 69" name="T61"/>
              <a:gd fmla="*/ 45 w 56" name="T62"/>
              <a:gd fmla="*/ 6 h 69" name="T63"/>
              <a:gd fmla="*/ 40 w 56" name="T64"/>
              <a:gd fmla="*/ 11 h 69" name="T65"/>
              <a:gd fmla="*/ 45 w 56" name="T66"/>
              <a:gd fmla="*/ 16 h 69" name="T67"/>
              <a:gd fmla="*/ 51 w 56" name="T68"/>
              <a:gd fmla="*/ 11 h 69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69" w="56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60" name="Freeform 52"/>
          <p:cNvSpPr/>
          <p:nvPr/>
        </p:nvSpPr>
        <p:spPr bwMode="auto">
          <a:xfrm>
            <a:off x="5518547" y="3309367"/>
            <a:ext cx="750094" cy="89297"/>
          </a:xfrm>
          <a:custGeom>
            <a:gdLst>
              <a:gd fmla="*/ 336 w 336" name="T0"/>
              <a:gd fmla="*/ 0 h 40" name="T1"/>
              <a:gd fmla="*/ 0 w 336" name="T2"/>
              <a:gd fmla="*/ 0 h 40" name="T3"/>
              <a:gd fmla="*/ 0 w 336" name="T4"/>
              <a:gd fmla="*/ 40 h 40" name="T5"/>
              <a:gd fmla="*/ 300 w 336" name="T6"/>
              <a:gd fmla="*/ 40 h 40" name="T7"/>
              <a:gd fmla="*/ 336 w 336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336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61" name="Freeform 53"/>
          <p:cNvSpPr/>
          <p:nvPr/>
        </p:nvSpPr>
        <p:spPr bwMode="auto">
          <a:xfrm>
            <a:off x="5518547" y="2644106"/>
            <a:ext cx="669727" cy="754559"/>
          </a:xfrm>
          <a:custGeom>
            <a:gdLst>
              <a:gd fmla="*/ 137 w 148" name="T0"/>
              <a:gd fmla="*/ 0 h 167" name="T1"/>
              <a:gd fmla="*/ 11 w 148" name="T2"/>
              <a:gd fmla="*/ 0 h 167" name="T3"/>
              <a:gd fmla="*/ 0 w 148" name="T4"/>
              <a:gd fmla="*/ 12 h 167" name="T5"/>
              <a:gd fmla="*/ 0 w 148" name="T6"/>
              <a:gd fmla="*/ 110 h 167" name="T7"/>
              <a:gd fmla="*/ 0 w 148" name="T8"/>
              <a:gd fmla="*/ 156 h 167" name="T9"/>
              <a:gd fmla="*/ 0 w 148" name="T10"/>
              <a:gd fmla="*/ 167 h 167" name="T11"/>
              <a:gd fmla="*/ 11 w 148" name="T12"/>
              <a:gd fmla="*/ 167 h 167" name="T13"/>
              <a:gd fmla="*/ 137 w 148" name="T14"/>
              <a:gd fmla="*/ 167 h 167" name="T15"/>
              <a:gd fmla="*/ 148 w 148" name="T16"/>
              <a:gd fmla="*/ 167 h 167" name="T17"/>
              <a:gd fmla="*/ 148 w 148" name="T18"/>
              <a:gd fmla="*/ 156 h 167" name="T19"/>
              <a:gd fmla="*/ 148 w 148" name="T20"/>
              <a:gd fmla="*/ 110 h 167" name="T21"/>
              <a:gd fmla="*/ 148 w 148" name="T22"/>
              <a:gd fmla="*/ 12 h 167" name="T23"/>
              <a:gd fmla="*/ 137 w 148" name="T24"/>
              <a:gd fmla="*/ 0 h 16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7" w="148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62" name="Freeform 54"/>
          <p:cNvSpPr>
            <a:spLocks noEditPoints="1"/>
          </p:cNvSpPr>
          <p:nvPr/>
        </p:nvSpPr>
        <p:spPr bwMode="auto">
          <a:xfrm>
            <a:off x="5735093" y="2900835"/>
            <a:ext cx="234404" cy="241102"/>
          </a:xfrm>
          <a:custGeom>
            <a:gdLst>
              <a:gd fmla="*/ 3 w 52" name="T0"/>
              <a:gd fmla="*/ 1 h 53" name="T1"/>
              <a:gd fmla="*/ 50 w 52" name="T2"/>
              <a:gd fmla="*/ 16 h 53" name="T3"/>
              <a:gd fmla="*/ 52 w 52" name="T4"/>
              <a:gd fmla="*/ 20 h 53" name="T5"/>
              <a:gd fmla="*/ 51 w 52" name="T6"/>
              <a:gd fmla="*/ 21 h 53" name="T7"/>
              <a:gd fmla="*/ 51 w 52" name="T8"/>
              <a:gd fmla="*/ 21 h 53" name="T9"/>
              <a:gd fmla="*/ 37 w 52" name="T10"/>
              <a:gd fmla="*/ 28 h 53" name="T11"/>
              <a:gd fmla="*/ 50 w 52" name="T12"/>
              <a:gd fmla="*/ 42 h 53" name="T13"/>
              <a:gd fmla="*/ 50 w 52" name="T14"/>
              <a:gd fmla="*/ 45 h 53" name="T15"/>
              <a:gd fmla="*/ 45 w 52" name="T16"/>
              <a:gd fmla="*/ 51 h 53" name="T17"/>
              <a:gd fmla="*/ 41 w 52" name="T18"/>
              <a:gd fmla="*/ 51 h 53" name="T19"/>
              <a:gd fmla="*/ 41 w 52" name="T20"/>
              <a:gd fmla="*/ 51 h 53" name="T21"/>
              <a:gd fmla="*/ 28 w 52" name="T22"/>
              <a:gd fmla="*/ 38 h 53" name="T23"/>
              <a:gd fmla="*/ 20 w 52" name="T24"/>
              <a:gd fmla="*/ 51 h 53" name="T25"/>
              <a:gd fmla="*/ 17 w 52" name="T26"/>
              <a:gd fmla="*/ 53 h 53" name="T27"/>
              <a:gd fmla="*/ 16 w 52" name="T28"/>
              <a:gd fmla="*/ 51 h 53" name="T29"/>
              <a:gd fmla="*/ 0 w 52" name="T30"/>
              <a:gd fmla="*/ 4 h 53" name="T31"/>
              <a:gd fmla="*/ 2 w 52" name="T32"/>
              <a:gd fmla="*/ 1 h 53" name="T33"/>
              <a:gd fmla="*/ 3 w 52" name="T34"/>
              <a:gd fmla="*/ 1 h 53" name="T35"/>
              <a:gd fmla="*/ 43 w 52" name="T36"/>
              <a:gd fmla="*/ 19 h 53" name="T37"/>
              <a:gd fmla="*/ 43 w 52" name="T38"/>
              <a:gd fmla="*/ 19 h 53" name="T39"/>
              <a:gd fmla="*/ 7 w 52" name="T40"/>
              <a:gd fmla="*/ 7 h 53" name="T41"/>
              <a:gd fmla="*/ 19 w 52" name="T42"/>
              <a:gd fmla="*/ 43 h 53" name="T43"/>
              <a:gd fmla="*/ 25 w 52" name="T44"/>
              <a:gd fmla="*/ 32 h 53" name="T45"/>
              <a:gd fmla="*/ 25 w 52" name="T46"/>
              <a:gd fmla="*/ 31 h 53" name="T47"/>
              <a:gd fmla="*/ 29 w 52" name="T48"/>
              <a:gd fmla="*/ 31 h 53" name="T49"/>
              <a:gd fmla="*/ 43 w 52" name="T50"/>
              <a:gd fmla="*/ 45 h 53" name="T51"/>
              <a:gd fmla="*/ 45 w 52" name="T52"/>
              <a:gd fmla="*/ 43 h 53" name="T53"/>
              <a:gd fmla="*/ 31 w 52" name="T54"/>
              <a:gd fmla="*/ 30 h 53" name="T55"/>
              <a:gd fmla="*/ 30 w 52" name="T56"/>
              <a:gd fmla="*/ 29 h 53" name="T57"/>
              <a:gd fmla="*/ 31 w 52" name="T58"/>
              <a:gd fmla="*/ 25 h 53" name="T59"/>
              <a:gd fmla="*/ 43 w 52" name="T60"/>
              <a:gd fmla="*/ 19 h 53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52" w="52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64" name="Freeform 56"/>
          <p:cNvSpPr/>
          <p:nvPr/>
        </p:nvSpPr>
        <p:spPr bwMode="auto">
          <a:xfrm>
            <a:off x="4491633" y="3309367"/>
            <a:ext cx="750094" cy="89297"/>
          </a:xfrm>
          <a:custGeom>
            <a:gdLst>
              <a:gd fmla="*/ 336 w 336" name="T0"/>
              <a:gd fmla="*/ 0 h 40" name="T1"/>
              <a:gd fmla="*/ 0 w 336" name="T2"/>
              <a:gd fmla="*/ 0 h 40" name="T3"/>
              <a:gd fmla="*/ 0 w 336" name="T4"/>
              <a:gd fmla="*/ 40 h 40" name="T5"/>
              <a:gd fmla="*/ 300 w 336" name="T6"/>
              <a:gd fmla="*/ 40 h 40" name="T7"/>
              <a:gd fmla="*/ 336 w 336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336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65" name="Freeform 57"/>
          <p:cNvSpPr/>
          <p:nvPr/>
        </p:nvSpPr>
        <p:spPr bwMode="auto">
          <a:xfrm>
            <a:off x="4491633" y="2644106"/>
            <a:ext cx="669727" cy="754559"/>
          </a:xfrm>
          <a:custGeom>
            <a:gdLst>
              <a:gd fmla="*/ 137 w 148" name="T0"/>
              <a:gd fmla="*/ 0 h 167" name="T1"/>
              <a:gd fmla="*/ 11 w 148" name="T2"/>
              <a:gd fmla="*/ 0 h 167" name="T3"/>
              <a:gd fmla="*/ 0 w 148" name="T4"/>
              <a:gd fmla="*/ 12 h 167" name="T5"/>
              <a:gd fmla="*/ 0 w 148" name="T6"/>
              <a:gd fmla="*/ 110 h 167" name="T7"/>
              <a:gd fmla="*/ 0 w 148" name="T8"/>
              <a:gd fmla="*/ 156 h 167" name="T9"/>
              <a:gd fmla="*/ 0 w 148" name="T10"/>
              <a:gd fmla="*/ 167 h 167" name="T11"/>
              <a:gd fmla="*/ 11 w 148" name="T12"/>
              <a:gd fmla="*/ 167 h 167" name="T13"/>
              <a:gd fmla="*/ 137 w 148" name="T14"/>
              <a:gd fmla="*/ 167 h 167" name="T15"/>
              <a:gd fmla="*/ 148 w 148" name="T16"/>
              <a:gd fmla="*/ 167 h 167" name="T17"/>
              <a:gd fmla="*/ 148 w 148" name="T18"/>
              <a:gd fmla="*/ 156 h 167" name="T19"/>
              <a:gd fmla="*/ 148 w 148" name="T20"/>
              <a:gd fmla="*/ 110 h 167" name="T21"/>
              <a:gd fmla="*/ 148 w 148" name="T22"/>
              <a:gd fmla="*/ 12 h 167" name="T23"/>
              <a:gd fmla="*/ 137 w 148" name="T24"/>
              <a:gd fmla="*/ 0 h 16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7" w="148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66" name="Freeform 58"/>
          <p:cNvSpPr>
            <a:spLocks noEditPoints="1"/>
          </p:cNvSpPr>
          <p:nvPr/>
        </p:nvSpPr>
        <p:spPr bwMode="auto">
          <a:xfrm>
            <a:off x="4719340" y="2869581"/>
            <a:ext cx="216546" cy="303609"/>
          </a:xfrm>
          <a:custGeom>
            <a:gdLst>
              <a:gd fmla="*/ 42 w 48" name="T0"/>
              <a:gd fmla="*/ 18 h 67" name="T1"/>
              <a:gd fmla="*/ 37 w 48" name="T2"/>
              <a:gd fmla="*/ 31 h 67" name="T3"/>
              <a:gd fmla="*/ 37 w 48" name="T4"/>
              <a:gd fmla="*/ 31 h 67" name="T5"/>
              <a:gd fmla="*/ 46 w 48" name="T6"/>
              <a:gd fmla="*/ 43 h 67" name="T7"/>
              <a:gd fmla="*/ 48 w 48" name="T8"/>
              <a:gd fmla="*/ 51 h 67" name="T9"/>
              <a:gd fmla="*/ 46 w 48" name="T10"/>
              <a:gd fmla="*/ 60 h 67" name="T11"/>
              <a:gd fmla="*/ 43 w 48" name="T12"/>
              <a:gd fmla="*/ 62 h 67" name="T13"/>
              <a:gd fmla="*/ 37 w 48" name="T14"/>
              <a:gd fmla="*/ 64 h 67" name="T15"/>
              <a:gd fmla="*/ 35 w 48" name="T16"/>
              <a:gd fmla="*/ 67 h 67" name="T17"/>
              <a:gd fmla="*/ 11 w 48" name="T18"/>
              <a:gd fmla="*/ 64 h 67" name="T19"/>
              <a:gd fmla="*/ 11 w 48" name="T20"/>
              <a:gd fmla="*/ 62 h 67" name="T21"/>
              <a:gd fmla="*/ 5 w 48" name="T22"/>
              <a:gd fmla="*/ 62 h 67" name="T23"/>
              <a:gd fmla="*/ 0 w 48" name="T24"/>
              <a:gd fmla="*/ 56 h 67" name="T25"/>
              <a:gd fmla="*/ 2 w 48" name="T26"/>
              <a:gd fmla="*/ 43 h 67" name="T27"/>
              <a:gd fmla="*/ 11 w 48" name="T28"/>
              <a:gd fmla="*/ 31 h 67" name="T29"/>
              <a:gd fmla="*/ 6 w 48" name="T30"/>
              <a:gd fmla="*/ 18 h 67" name="T31"/>
              <a:gd fmla="*/ 13 w 48" name="T32"/>
              <a:gd fmla="*/ 57 h 67" name="T33"/>
              <a:gd fmla="*/ 13 w 48" name="T34"/>
              <a:gd fmla="*/ 50 h 67" name="T35"/>
              <a:gd fmla="*/ 16 w 48" name="T36"/>
              <a:gd fmla="*/ 50 h 67" name="T37"/>
              <a:gd fmla="*/ 16 w 48" name="T38"/>
              <a:gd fmla="*/ 59 h 67" name="T39"/>
              <a:gd fmla="*/ 32 w 48" name="T40"/>
              <a:gd fmla="*/ 62 h 67" name="T41"/>
              <a:gd fmla="*/ 32 w 48" name="T42"/>
              <a:gd fmla="*/ 59 h 67" name="T43"/>
              <a:gd fmla="*/ 32 w 48" name="T44"/>
              <a:gd fmla="*/ 50 h 67" name="T45"/>
              <a:gd fmla="*/ 35 w 48" name="T46"/>
              <a:gd fmla="*/ 50 h 67" name="T47"/>
              <a:gd fmla="*/ 42 w 48" name="T48"/>
              <a:gd fmla="*/ 57 h 67" name="T49"/>
              <a:gd fmla="*/ 42 w 48" name="T50"/>
              <a:gd fmla="*/ 51 h 67" name="T51"/>
              <a:gd fmla="*/ 41 w 48" name="T52"/>
              <a:gd fmla="*/ 45 h 67" name="T53"/>
              <a:gd fmla="*/ 32 w 48" name="T54"/>
              <a:gd fmla="*/ 34 h 67" name="T55"/>
              <a:gd fmla="*/ 16 w 48" name="T56"/>
              <a:gd fmla="*/ 34 h 67" name="T57"/>
              <a:gd fmla="*/ 6 w 48" name="T58"/>
              <a:gd fmla="*/ 51 h 67" name="T59"/>
              <a:gd fmla="*/ 6 w 48" name="T60"/>
              <a:gd fmla="*/ 57 h 67" name="T61"/>
              <a:gd fmla="*/ 24 w 48" name="T62"/>
              <a:gd fmla="*/ 6 h 67" name="T63"/>
              <a:gd fmla="*/ 11 w 48" name="T64"/>
              <a:gd fmla="*/ 18 h 67" name="T65"/>
              <a:gd fmla="*/ 37 w 48" name="T66"/>
              <a:gd fmla="*/ 18 h 67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67" w="48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68" name="Freeform 60"/>
          <p:cNvSpPr/>
          <p:nvPr/>
        </p:nvSpPr>
        <p:spPr bwMode="auto">
          <a:xfrm>
            <a:off x="3466952" y="3309367"/>
            <a:ext cx="750094" cy="89297"/>
          </a:xfrm>
          <a:custGeom>
            <a:gdLst>
              <a:gd fmla="*/ 336 w 336" name="T0"/>
              <a:gd fmla="*/ 0 h 40" name="T1"/>
              <a:gd fmla="*/ 0 w 336" name="T2"/>
              <a:gd fmla="*/ 0 h 40" name="T3"/>
              <a:gd fmla="*/ 0 w 336" name="T4"/>
              <a:gd fmla="*/ 40 h 40" name="T5"/>
              <a:gd fmla="*/ 300 w 336" name="T6"/>
              <a:gd fmla="*/ 40 h 40" name="T7"/>
              <a:gd fmla="*/ 336 w 336" name="T8"/>
              <a:gd fmla="*/ 0 h 4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0" w="336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69" name="Freeform 61"/>
          <p:cNvSpPr/>
          <p:nvPr/>
        </p:nvSpPr>
        <p:spPr bwMode="auto">
          <a:xfrm>
            <a:off x="3466952" y="2644106"/>
            <a:ext cx="669727" cy="754559"/>
          </a:xfrm>
          <a:custGeom>
            <a:gdLst>
              <a:gd fmla="*/ 137 w 148" name="T0"/>
              <a:gd fmla="*/ 0 h 167" name="T1"/>
              <a:gd fmla="*/ 11 w 148" name="T2"/>
              <a:gd fmla="*/ 0 h 167" name="T3"/>
              <a:gd fmla="*/ 0 w 148" name="T4"/>
              <a:gd fmla="*/ 12 h 167" name="T5"/>
              <a:gd fmla="*/ 0 w 148" name="T6"/>
              <a:gd fmla="*/ 110 h 167" name="T7"/>
              <a:gd fmla="*/ 0 w 148" name="T8"/>
              <a:gd fmla="*/ 156 h 167" name="T9"/>
              <a:gd fmla="*/ 0 w 148" name="T10"/>
              <a:gd fmla="*/ 167 h 167" name="T11"/>
              <a:gd fmla="*/ 11 w 148" name="T12"/>
              <a:gd fmla="*/ 167 h 167" name="T13"/>
              <a:gd fmla="*/ 137 w 148" name="T14"/>
              <a:gd fmla="*/ 167 h 167" name="T15"/>
              <a:gd fmla="*/ 148 w 148" name="T16"/>
              <a:gd fmla="*/ 167 h 167" name="T17"/>
              <a:gd fmla="*/ 148 w 148" name="T18"/>
              <a:gd fmla="*/ 156 h 167" name="T19"/>
              <a:gd fmla="*/ 148 w 148" name="T20"/>
              <a:gd fmla="*/ 110 h 167" name="T21"/>
              <a:gd fmla="*/ 148 w 148" name="T22"/>
              <a:gd fmla="*/ 12 h 167" name="T23"/>
              <a:gd fmla="*/ 137 w 148" name="T24"/>
              <a:gd fmla="*/ 0 h 16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67" w="148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17470" name="Freeform 62"/>
          <p:cNvSpPr>
            <a:spLocks noEditPoints="1"/>
          </p:cNvSpPr>
          <p:nvPr/>
        </p:nvSpPr>
        <p:spPr bwMode="auto">
          <a:xfrm>
            <a:off x="3656708" y="2878511"/>
            <a:ext cx="290215" cy="285750"/>
          </a:xfrm>
          <a:custGeom>
            <a:gdLst>
              <a:gd fmla="*/ 50 w 64" name="T0"/>
              <a:gd fmla="*/ 3 h 63" name="T1"/>
              <a:gd fmla="*/ 43 w 64" name="T2"/>
              <a:gd fmla="*/ 0 h 63" name="T3"/>
              <a:gd fmla="*/ 1 w 64" name="T4"/>
              <a:gd fmla="*/ 38 h 63" name="T5"/>
              <a:gd fmla="*/ 1 w 64" name="T6"/>
              <a:gd fmla="*/ 38 h 63" name="T7"/>
              <a:gd fmla="*/ 1 w 64" name="T8"/>
              <a:gd fmla="*/ 38 h 63" name="T9"/>
              <a:gd fmla="*/ 1 w 64" name="T10"/>
              <a:gd fmla="*/ 38 h 63" name="T11"/>
              <a:gd fmla="*/ 1 w 64" name="T12"/>
              <a:gd fmla="*/ 38 h 63" name="T13"/>
              <a:gd fmla="*/ 1 w 64" name="T14"/>
              <a:gd fmla="*/ 38 h 63" name="T15"/>
              <a:gd fmla="*/ 1 w 64" name="T16"/>
              <a:gd fmla="*/ 38 h 63" name="T17"/>
              <a:gd fmla="*/ 1 w 64" name="T18"/>
              <a:gd fmla="*/ 38 h 63" name="T19"/>
              <a:gd fmla="*/ 0 w 64" name="T20"/>
              <a:gd fmla="*/ 38 h 63" name="T21"/>
              <a:gd fmla="*/ 0 w 64" name="T22"/>
              <a:gd fmla="*/ 39 h 63" name="T23"/>
              <a:gd fmla="*/ 0 w 64" name="T24"/>
              <a:gd fmla="*/ 39 h 63" name="T25"/>
              <a:gd fmla="*/ 0 w 64" name="T26"/>
              <a:gd fmla="*/ 39 h 63" name="T27"/>
              <a:gd fmla="*/ 0 w 64" name="T28"/>
              <a:gd fmla="*/ 39 h 63" name="T29"/>
              <a:gd fmla="*/ 0 w 64" name="T30"/>
              <a:gd fmla="*/ 39 h 63" name="T31"/>
              <a:gd fmla="*/ 0 w 64" name="T32"/>
              <a:gd fmla="*/ 39 h 63" name="T33"/>
              <a:gd fmla="*/ 0 w 64" name="T34"/>
              <a:gd fmla="*/ 39 h 63" name="T35"/>
              <a:gd fmla="*/ 0 w 64" name="T36"/>
              <a:gd fmla="*/ 39 h 63" name="T37"/>
              <a:gd fmla="*/ 0 w 64" name="T38"/>
              <a:gd fmla="*/ 39 h 63" name="T39"/>
              <a:gd fmla="*/ 24 w 64" name="T40"/>
              <a:gd fmla="*/ 63 h 63" name="T41"/>
              <a:gd fmla="*/ 24 w 64" name="T42"/>
              <a:gd fmla="*/ 63 h 63" name="T43"/>
              <a:gd fmla="*/ 25 w 64" name="T44"/>
              <a:gd fmla="*/ 63 h 63" name="T45"/>
              <a:gd fmla="*/ 25 w 64" name="T46"/>
              <a:gd fmla="*/ 63 h 63" name="T47"/>
              <a:gd fmla="*/ 25 w 64" name="T48"/>
              <a:gd fmla="*/ 63 h 63" name="T49"/>
              <a:gd fmla="*/ 25 w 64" name="T50"/>
              <a:gd fmla="*/ 63 h 63" name="T51"/>
              <a:gd fmla="*/ 25 w 64" name="T52"/>
              <a:gd fmla="*/ 63 h 63" name="T53"/>
              <a:gd fmla="*/ 26 w 64" name="T54"/>
              <a:gd fmla="*/ 63 h 63" name="T55"/>
              <a:gd fmla="*/ 26 w 64" name="T56"/>
              <a:gd fmla="*/ 63 h 63" name="T57"/>
              <a:gd fmla="*/ 26 w 64" name="T58"/>
              <a:gd fmla="*/ 63 h 63" name="T59"/>
              <a:gd fmla="*/ 61 w 64" name="T60"/>
              <a:gd fmla="*/ 28 h 63" name="T61"/>
              <a:gd fmla="*/ 32 w 64" name="T62"/>
              <a:gd fmla="*/ 15 h 63" name="T63"/>
              <a:gd fmla="*/ 10 w 64" name="T64"/>
              <a:gd fmla="*/ 43 h 63" name="T65"/>
              <a:gd fmla="*/ 6 w 64" name="T66"/>
              <a:gd fmla="*/ 58 h 63" name="T67"/>
              <a:gd fmla="*/ 18 w 64" name="T68"/>
              <a:gd fmla="*/ 58 h 63" name="T69"/>
              <a:gd fmla="*/ 12 w 64" name="T70"/>
              <a:gd fmla="*/ 45 h 63" name="T71"/>
              <a:gd fmla="*/ 19 w 64" name="T72"/>
              <a:gd fmla="*/ 52 h 63" name="T73"/>
              <a:gd fmla="*/ 24 w 64" name="T74"/>
              <a:gd fmla="*/ 57 h 63" name="T75"/>
              <a:gd fmla="*/ 49 w 64" name="T76"/>
              <a:gd fmla="*/ 32 h 63" name="T77"/>
              <a:gd fmla="*/ 58 w 64" name="T78"/>
              <a:gd fmla="*/ 21 h 63" name="T79"/>
              <a:gd fmla="*/ 53 w 64" name="T80"/>
              <a:gd fmla="*/ 28 h 63" name="T81"/>
              <a:gd fmla="*/ 37 w 64" name="T82"/>
              <a:gd fmla="*/ 9 h 63" name="T83"/>
              <a:gd fmla="*/ 43 w 64" name="T84"/>
              <a:gd fmla="*/ 5 h 63" name="T85"/>
              <a:gd fmla="*/ 58 w 64" name="T86"/>
              <a:gd fmla="*/ 21 h 63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62" w="64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7471" name="Group 63"/>
          <p:cNvGrpSpPr/>
          <p:nvPr/>
        </p:nvGrpSpPr>
        <p:grpSpPr>
          <a:xfrm>
            <a:off x="6480722" y="2503464"/>
            <a:ext cx="6378029" cy="4295180"/>
            <a:chExt cx="2724" cy="1835"/>
          </a:xfrm>
        </p:grpSpPr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grpSp>
          <p:nvGrpSpPr>
            <p:cNvPr id="17473" name="Group 65"/>
            <p:cNvGrpSpPr/>
            <p:nvPr/>
          </p:nvGrpSpPr>
          <p:grpSpPr>
            <a:xfrm>
              <a:off x="240" y="0"/>
              <a:ext cx="2246" cy="1810"/>
              <a:chExt cx="2556" cy="1958"/>
            </a:xfrm>
          </p:grpSpPr>
          <p:pic>
            <p:nvPicPr>
              <p:cNvPr descr="apple icons" id="17474" name="Picture 66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descr="Money" id="17475" name="Rectangle 67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5"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wrap="none"/>
              <a:lstStyle/>
              <a:p>
                <a:endParaRPr altLang="en-US" lang="zh-CN"/>
              </a:p>
            </p:txBody>
          </p:sp>
        </p:grpSp>
      </p:grpSp>
      <p:sp>
        <p:nvSpPr>
          <p:cNvPr id="17477" name="Freeform 69"/>
          <p:cNvSpPr>
            <a:spLocks noEditPoints="1"/>
          </p:cNvSpPr>
          <p:nvPr/>
        </p:nvSpPr>
        <p:spPr bwMode="auto">
          <a:xfrm>
            <a:off x="790277" y="4260380"/>
            <a:ext cx="401836" cy="263426"/>
          </a:xfrm>
          <a:custGeom>
            <a:gdLst>
              <a:gd fmla="*/ 532 w 532" name="T0"/>
              <a:gd fmla="*/ 327 h 355" name="T1"/>
              <a:gd fmla="*/ 532 w 532" name="T2"/>
              <a:gd fmla="*/ 73 h 355" name="T3"/>
              <a:gd fmla="*/ 519 w 532" name="T4"/>
              <a:gd fmla="*/ 61 h 355" name="T5"/>
              <a:gd fmla="*/ 511 w 532" name="T6"/>
              <a:gd fmla="*/ 61 h 355" name="T7"/>
              <a:gd fmla="*/ 500 w 532" name="T8"/>
              <a:gd fmla="*/ 50 h 355" name="T9"/>
              <a:gd fmla="*/ 500 w 532" name="T10"/>
              <a:gd fmla="*/ 28 h 355" name="T11"/>
              <a:gd fmla="*/ 490 w 532" name="T12"/>
              <a:gd fmla="*/ 16 h 355" name="T13"/>
              <a:gd fmla="*/ 276 w 532" name="T14"/>
              <a:gd fmla="*/ 41 h 355" name="T15"/>
              <a:gd fmla="*/ 255 w 532" name="T16"/>
              <a:gd fmla="*/ 41 h 355" name="T17"/>
              <a:gd fmla="*/ 41 w 532" name="T18"/>
              <a:gd fmla="*/ 16 h 355" name="T19"/>
              <a:gd fmla="*/ 31 w 532" name="T20"/>
              <a:gd fmla="*/ 28 h 355" name="T21"/>
              <a:gd fmla="*/ 31 w 532" name="T22"/>
              <a:gd fmla="*/ 50 h 355" name="T23"/>
              <a:gd fmla="*/ 20 w 532" name="T24"/>
              <a:gd fmla="*/ 61 h 355" name="T25"/>
              <a:gd fmla="*/ 12 w 532" name="T26"/>
              <a:gd fmla="*/ 61 h 355" name="T27"/>
              <a:gd fmla="*/ 0 w 532" name="T28"/>
              <a:gd fmla="*/ 73 h 355" name="T29"/>
              <a:gd fmla="*/ 0 w 532" name="T30"/>
              <a:gd fmla="*/ 327 h 355" name="T31"/>
              <a:gd fmla="*/ 12 w 532" name="T32"/>
              <a:gd fmla="*/ 340 h 355" name="T33"/>
              <a:gd fmla="*/ 227 w 532" name="T34"/>
              <a:gd fmla="*/ 340 h 355" name="T35"/>
              <a:gd fmla="*/ 234 w 532" name="T36"/>
              <a:gd fmla="*/ 347 h 355" name="T37"/>
              <a:gd fmla="*/ 241 w 532" name="T38"/>
              <a:gd fmla="*/ 355 h 355" name="T39"/>
              <a:gd fmla="*/ 290 w 532" name="T40"/>
              <a:gd fmla="*/ 355 h 355" name="T41"/>
              <a:gd fmla="*/ 297 w 532" name="T42"/>
              <a:gd fmla="*/ 347 h 355" name="T43"/>
              <a:gd fmla="*/ 304 w 532" name="T44"/>
              <a:gd fmla="*/ 340 h 355" name="T45"/>
              <a:gd fmla="*/ 519 w 532" name="T46"/>
              <a:gd fmla="*/ 340 h 355" name="T47"/>
              <a:gd fmla="*/ 532 w 532" name="T48"/>
              <a:gd fmla="*/ 327 h 355" name="T49"/>
              <a:gd fmla="*/ 248 w 532" name="T50"/>
              <a:gd fmla="*/ 315 h 355" name="T51"/>
              <a:gd fmla="*/ 61 w 532" name="T52"/>
              <a:gd fmla="*/ 292 h 355" name="T53"/>
              <a:gd fmla="*/ 47 w 532" name="T54"/>
              <a:gd fmla="*/ 280 h 355" name="T55"/>
              <a:gd fmla="*/ 47 w 532" name="T56"/>
              <a:gd fmla="*/ 40 h 355" name="T57"/>
              <a:gd fmla="*/ 58 w 532" name="T58"/>
              <a:gd fmla="*/ 28 h 355" name="T59"/>
              <a:gd fmla="*/ 248 w 532" name="T60"/>
              <a:gd fmla="*/ 57 h 355" name="T61"/>
              <a:gd fmla="*/ 258 w 532" name="T62"/>
              <a:gd fmla="*/ 77 h 355" name="T63"/>
              <a:gd fmla="*/ 258 w 532" name="T64"/>
              <a:gd fmla="*/ 310 h 355" name="T65"/>
              <a:gd fmla="*/ 248 w 532" name="T66"/>
              <a:gd fmla="*/ 315 h 355" name="T67"/>
              <a:gd fmla="*/ 283 w 532" name="T68"/>
              <a:gd fmla="*/ 315 h 355" name="T69"/>
              <a:gd fmla="*/ 470 w 532" name="T70"/>
              <a:gd fmla="*/ 292 h 355" name="T71"/>
              <a:gd fmla="*/ 484 w 532" name="T72"/>
              <a:gd fmla="*/ 280 h 355" name="T73"/>
              <a:gd fmla="*/ 484 w 532" name="T74"/>
              <a:gd fmla="*/ 40 h 355" name="T75"/>
              <a:gd fmla="*/ 474 w 532" name="T76"/>
              <a:gd fmla="*/ 28 h 355" name="T77"/>
              <a:gd fmla="*/ 284 w 532" name="T78"/>
              <a:gd fmla="*/ 57 h 355" name="T79"/>
              <a:gd fmla="*/ 274 w 532" name="T80"/>
              <a:gd fmla="*/ 77 h 355" name="T81"/>
              <a:gd fmla="*/ 274 w 532" name="T82"/>
              <a:gd fmla="*/ 310 h 355" name="T83"/>
              <a:gd fmla="*/ 283 w 532" name="T84"/>
              <a:gd fmla="*/ 315 h 355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355" w="532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30" name="TextBox 23"/>
          <p:cNvSpPr txBox="1"/>
          <p:nvPr/>
        </p:nvSpPr>
        <p:spPr>
          <a:xfrm>
            <a:off x="1155656" y="4689798"/>
            <a:ext cx="5417735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1155656" y="439941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155656" y="5693098"/>
            <a:ext cx="5417735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1155656" y="540271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8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4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117402813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7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8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9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9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446"/>
      <p:bldP grpId="0" spid="17452"/>
      <p:bldP grpId="0" spid="17453"/>
      <p:bldP grpId="0" spid="17454"/>
      <p:bldP grpId="0" spid="17456"/>
      <p:bldP grpId="0" spid="17457"/>
      <p:bldP grpId="0" spid="17458"/>
      <p:bldP grpId="0" spid="17460"/>
      <p:bldP grpId="0" spid="17461"/>
      <p:bldP grpId="0" spid="17462"/>
      <p:bldP grpId="0" spid="17464"/>
      <p:bldP grpId="0" spid="17465"/>
      <p:bldP grpId="0" spid="17466"/>
      <p:bldP grpId="0" spid="17468"/>
      <p:bldP grpId="0" spid="17469"/>
      <p:bldP grpId="0" spid="17470"/>
      <p:bldP grpId="0" spid="17477"/>
      <p:bldP grpId="0" spid="30"/>
      <p:bldP grpId="0" spid="31"/>
      <p:bldP grpId="0" spid="32"/>
      <p:bldP grpId="0" spid="33"/>
      <p:bldP grpId="0" spid="28"/>
      <p:bldP grpId="0" spid="3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068508" y="4162122"/>
            <a:ext cx="10721734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55" name="组合 14"/>
          <p:cNvGrpSpPr/>
          <p:nvPr/>
        </p:nvGrpSpPr>
        <p:grpSpPr>
          <a:xfrm>
            <a:off x="1711410" y="2258529"/>
            <a:ext cx="1319289" cy="2511337"/>
            <a:chOff x="1464547" y="2613409"/>
            <a:chExt cx="1251020" cy="2380412"/>
          </a:xfrm>
        </p:grpSpPr>
        <p:grpSp>
          <p:nvGrpSpPr>
            <p:cNvPr id="23583" name="组合 7"/>
            <p:cNvGrpSpPr/>
            <p:nvPr/>
          </p:nvGrpSpPr>
          <p:grpSpPr>
            <a:xfrm>
              <a:off x="2032907" y="3616778"/>
              <a:ext cx="114300" cy="1377043"/>
              <a:chOff x="2032907" y="3548743"/>
              <a:chExt cx="114300" cy="1377043"/>
            </a:xfrm>
          </p:grpSpPr>
          <p:cxnSp>
            <p:nvCxnSpPr>
              <p:cNvPr id="6" name="直接连接符 5"/>
              <p:cNvCxnSpPr/>
              <p:nvPr/>
            </p:nvCxnSpPr>
            <p:spPr>
              <a:xfrm flipH="1">
                <a:off x="2090057" y="3548321"/>
                <a:ext cx="0" cy="126320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32904" y="4811526"/>
                <a:ext cx="114306" cy="114260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464547" y="2613409"/>
              <a:ext cx="1251020" cy="1250510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3556" name="组合 15"/>
          <p:cNvGrpSpPr/>
          <p:nvPr/>
        </p:nvGrpSpPr>
        <p:grpSpPr>
          <a:xfrm>
            <a:off x="3919714" y="1275760"/>
            <a:ext cx="2077712" cy="3494107"/>
            <a:chOff x="3272204" y="1680796"/>
            <a:chExt cx="1970314" cy="3313025"/>
          </a:xfrm>
        </p:grpSpPr>
        <p:grpSp>
          <p:nvGrpSpPr>
            <p:cNvPr id="23579" name="组合 10"/>
            <p:cNvGrpSpPr/>
            <p:nvPr/>
          </p:nvGrpSpPr>
          <p:grpSpPr>
            <a:xfrm>
              <a:off x="4200211" y="3616778"/>
              <a:ext cx="114300" cy="1377043"/>
              <a:chOff x="2032907" y="3548743"/>
              <a:chExt cx="114300" cy="137704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2090851" y="3549460"/>
                <a:ext cx="0" cy="126202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2033694" y="4811489"/>
                <a:ext cx="112726" cy="114297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3272204" y="1680796"/>
              <a:ext cx="1970314" cy="1970036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3557" name="组合 16"/>
          <p:cNvGrpSpPr/>
          <p:nvPr/>
        </p:nvGrpSpPr>
        <p:grpSpPr>
          <a:xfrm>
            <a:off x="6844583" y="1275760"/>
            <a:ext cx="2077713" cy="3494107"/>
            <a:chOff x="3272204" y="1680796"/>
            <a:chExt cx="1970314" cy="3313025"/>
          </a:xfrm>
        </p:grpSpPr>
        <p:grpSp>
          <p:nvGrpSpPr>
            <p:cNvPr id="23575" name="组合 17"/>
            <p:cNvGrpSpPr/>
            <p:nvPr/>
          </p:nvGrpSpPr>
          <p:grpSpPr>
            <a:xfrm>
              <a:off x="4200211" y="3616778"/>
              <a:ext cx="114300" cy="1377043"/>
              <a:chOff x="2032907" y="3548743"/>
              <a:chExt cx="114300" cy="137704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>
                <a:off x="2090851" y="3549460"/>
                <a:ext cx="0" cy="1262029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033694" y="4811489"/>
                <a:ext cx="112725" cy="114297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19" name="椭圆 18"/>
            <p:cNvSpPr/>
            <p:nvPr/>
          </p:nvSpPr>
          <p:spPr>
            <a:xfrm>
              <a:off x="3272204" y="1680796"/>
              <a:ext cx="1970314" cy="1970036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grpSp>
        <p:nvGrpSpPr>
          <p:cNvPr id="23558" name="组合 21"/>
          <p:cNvGrpSpPr/>
          <p:nvPr/>
        </p:nvGrpSpPr>
        <p:grpSpPr>
          <a:xfrm>
            <a:off x="9789544" y="2258529"/>
            <a:ext cx="1319289" cy="2511337"/>
            <a:chOff x="1464547" y="2613409"/>
            <a:chExt cx="1251020" cy="2380412"/>
          </a:xfrm>
        </p:grpSpPr>
        <p:grpSp>
          <p:nvGrpSpPr>
            <p:cNvPr id="23571" name="组合 22"/>
            <p:cNvGrpSpPr/>
            <p:nvPr/>
          </p:nvGrpSpPr>
          <p:grpSpPr>
            <a:xfrm>
              <a:off x="2032907" y="3616778"/>
              <a:ext cx="114300" cy="1377043"/>
              <a:chOff x="2032907" y="3548743"/>
              <a:chExt cx="114300" cy="1377043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>
                <a:off x="2090057" y="3548321"/>
                <a:ext cx="0" cy="126320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2032904" y="4811526"/>
                <a:ext cx="114306" cy="114260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/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464547" y="2613409"/>
              <a:ext cx="1251020" cy="1250510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/>
            </a:p>
          </p:txBody>
        </p:sp>
      </p:grpSp>
      <p:sp>
        <p:nvSpPr>
          <p:cNvPr id="27" name="KSO_Shape"/>
          <p:cNvSpPr/>
          <p:nvPr/>
        </p:nvSpPr>
        <p:spPr>
          <a:xfrm>
            <a:off x="10182987" y="2538124"/>
            <a:ext cx="532403" cy="883991"/>
          </a:xfrm>
          <a:custGeom>
            <a:gdLst>
              <a:gd fmla="*/ 588566 w 1536700" name="connsiteX0"/>
              <a:gd fmla="*/ 2172931 h 2555648" name="connsiteY0"/>
              <a:gd fmla="*/ 588566 w 1536700" name="connsiteX1"/>
              <a:gd fmla="*/ 2232462 h 2555648" name="connsiteY1"/>
              <a:gd fmla="*/ 948135 w 1536700" name="connsiteX2"/>
              <a:gd fmla="*/ 2232462 h 2555648" name="connsiteY2"/>
              <a:gd fmla="*/ 948135 w 1536700" name="connsiteX3"/>
              <a:gd fmla="*/ 2172931 h 2555648" name="connsiteY3"/>
              <a:gd fmla="*/ 588566 w 1536700" name="connsiteX4"/>
              <a:gd fmla="*/ 2014319 h 2555648" name="connsiteY4"/>
              <a:gd fmla="*/ 588566 w 1536700" name="connsiteX5"/>
              <a:gd fmla="*/ 2073850 h 2555648" name="connsiteY5"/>
              <a:gd fmla="*/ 948135 w 1536700" name="connsiteX6"/>
              <a:gd fmla="*/ 2073850 h 2555648" name="connsiteY6"/>
              <a:gd fmla="*/ 948135 w 1536700" name="connsiteX7"/>
              <a:gd fmla="*/ 2014319 h 2555648" name="connsiteY7"/>
              <a:gd fmla="*/ 439655 w 1536700" name="connsiteX8"/>
              <a:gd fmla="*/ 1865655 h 2555648" name="connsiteY8"/>
              <a:gd fmla="*/ 1097045 w 1536700" name="connsiteX9"/>
              <a:gd fmla="*/ 1865655 h 2555648" name="connsiteY9"/>
              <a:gd fmla="*/ 1189236 w 1536700" name="connsiteX10"/>
              <a:gd fmla="*/ 1953225 h 2555648" name="connsiteY10"/>
              <a:gd fmla="*/ 1097045 w 1536700" name="connsiteX11"/>
              <a:gd fmla="*/ 2040795 h 2555648" name="connsiteY11"/>
              <a:gd fmla="*/ 1189236 w 1536700" name="connsiteX12"/>
              <a:gd fmla="*/ 2128365 h 2555648" name="connsiteY12"/>
              <a:gd fmla="*/ 1097045 w 1536700" name="connsiteX13"/>
              <a:gd fmla="*/ 2215935 h 2555648" name="connsiteY13"/>
              <a:gd fmla="*/ 1189236 w 1536700" name="connsiteX14"/>
              <a:gd fmla="*/ 2303505 h 2555648" name="connsiteY14"/>
              <a:gd fmla="*/ 1097045 w 1536700" name="connsiteX15"/>
              <a:gd fmla="*/ 2391075 h 2555648" name="connsiteY15"/>
              <a:gd fmla="*/ 948071 w 1536700" name="connsiteX16"/>
              <a:gd fmla="*/ 2391075 h 2555648" name="connsiteY16"/>
              <a:gd fmla="*/ 937297 w 1536700" name="connsiteX17"/>
              <a:gd fmla="*/ 2444188 h 2555648" name="connsiteY17"/>
              <a:gd fmla="*/ 768350 w 1536700" name="connsiteX18"/>
              <a:gd fmla="*/ 2555648 h 2555648" name="connsiteY18"/>
              <a:gd fmla="*/ 599403 w 1536700" name="connsiteX19"/>
              <a:gd fmla="*/ 2444188 h 2555648" name="connsiteY19"/>
              <a:gd fmla="*/ 588630 w 1536700" name="connsiteX20"/>
              <a:gd fmla="*/ 2391075 h 2555648" name="connsiteY20"/>
              <a:gd fmla="*/ 439655 w 1536700" name="connsiteX21"/>
              <a:gd fmla="*/ 2391075 h 2555648" name="connsiteY21"/>
              <a:gd fmla="*/ 347464 w 1536700" name="connsiteX22"/>
              <a:gd fmla="*/ 2303505 h 2555648" name="connsiteY22"/>
              <a:gd fmla="*/ 439655 w 1536700" name="connsiteX23"/>
              <a:gd fmla="*/ 2215935 h 2555648" name="connsiteY23"/>
              <a:gd fmla="*/ 347464 w 1536700" name="connsiteX24"/>
              <a:gd fmla="*/ 2128365 h 2555648" name="connsiteY24"/>
              <a:gd fmla="*/ 439655 w 1536700" name="connsiteX25"/>
              <a:gd fmla="*/ 2040795 h 2555648" name="connsiteY25"/>
              <a:gd fmla="*/ 347464 w 1536700" name="connsiteX26"/>
              <a:gd fmla="*/ 1953225 h 2555648" name="connsiteY26"/>
              <a:gd fmla="*/ 439655 w 1536700" name="connsiteX27"/>
              <a:gd fmla="*/ 1865655 h 2555648" name="connsiteY27"/>
              <a:gd fmla="*/ 768350 w 1536700" name="connsiteX28"/>
              <a:gd fmla="*/ 0 h 2555648" name="connsiteY28"/>
              <a:gd fmla="*/ 1536700 w 1536700" name="connsiteX29"/>
              <a:gd fmla="*/ 770343 h 2555648" name="connsiteY29"/>
              <a:gd fmla="*/ 1521090 w 1536700" name="connsiteX30"/>
              <a:gd fmla="*/ 925594 h 2555648" name="connsiteY30"/>
              <a:gd fmla="*/ 1491688 w 1536700" name="connsiteX31"/>
              <a:gd fmla="*/ 1020556 h 2555648" name="connsiteY31"/>
              <a:gd fmla="*/ 1491950 w 1536700" name="connsiteX32"/>
              <a:gd fmla="*/ 1020556 h 2555648" name="connsiteY32"/>
              <a:gd fmla="*/ 1140478 w 1536700" name="connsiteX33"/>
              <a:gd fmla="*/ 1823920 h 2555648" name="connsiteY33"/>
              <a:gd fmla="*/ 396222 w 1536700" name="connsiteX34"/>
              <a:gd fmla="*/ 1823920 h 2555648" name="connsiteY34"/>
              <a:gd fmla="*/ 44750 w 1536700" name="connsiteX35"/>
              <a:gd fmla="*/ 1020556 h 2555648" name="connsiteY35"/>
              <a:gd fmla="*/ 45012 w 1536700" name="connsiteX36"/>
              <a:gd fmla="*/ 1020556 h 2555648" name="connsiteY36"/>
              <a:gd fmla="*/ 15610 w 1536700" name="connsiteX37"/>
              <a:gd fmla="*/ 925594 h 2555648" name="connsiteY37"/>
              <a:gd fmla="*/ 0 w 1536700" name="connsiteX38"/>
              <a:gd fmla="*/ 770343 h 2555648" name="connsiteY38"/>
              <a:gd fmla="*/ 768350 w 1536700" name="connsiteX39"/>
              <a:gd fmla="*/ 0 h 2555648" name="connsiteY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b="b" l="l" r="r" t="t"/>
            <a:pathLst>
              <a:path h="2555648" w="1536700">
                <a:moveTo>
                  <a:pt x="588566" y="2172931"/>
                </a:moveTo>
                <a:lnTo>
                  <a:pt x="588566" y="2232462"/>
                </a:lnTo>
                <a:lnTo>
                  <a:pt x="948135" y="2232462"/>
                </a:lnTo>
                <a:lnTo>
                  <a:pt x="948135" y="2172931"/>
                </a:lnTo>
                <a:close/>
                <a:moveTo>
                  <a:pt x="588566" y="2014319"/>
                </a:moveTo>
                <a:lnTo>
                  <a:pt x="588566" y="2073850"/>
                </a:lnTo>
                <a:lnTo>
                  <a:pt x="948135" y="2073850"/>
                </a:lnTo>
                <a:lnTo>
                  <a:pt x="948135" y="2014319"/>
                </a:lnTo>
                <a:close/>
                <a:moveTo>
                  <a:pt x="439655" y="1865655"/>
                </a:moveTo>
                <a:lnTo>
                  <a:pt x="1097045" y="1865655"/>
                </a:lnTo>
                <a:cubicBezTo>
                  <a:pt x="1147961" y="1865655"/>
                  <a:pt x="1189236" y="1904861"/>
                  <a:pt x="1189236" y="1953225"/>
                </a:cubicBezTo>
                <a:cubicBezTo>
                  <a:pt x="1189236" y="2001589"/>
                  <a:pt x="1147961" y="2040795"/>
                  <a:pt x="1097045" y="2040795"/>
                </a:cubicBezTo>
                <a:cubicBezTo>
                  <a:pt x="1147961" y="2040795"/>
                  <a:pt x="1189236" y="2080001"/>
                  <a:pt x="1189236" y="2128365"/>
                </a:cubicBezTo>
                <a:cubicBezTo>
                  <a:pt x="1189236" y="2176729"/>
                  <a:pt x="1147961" y="2215935"/>
                  <a:pt x="1097045" y="2215935"/>
                </a:cubicBezTo>
                <a:cubicBezTo>
                  <a:pt x="1147961" y="2215935"/>
                  <a:pt x="1189236" y="2255141"/>
                  <a:pt x="1189236" y="2303505"/>
                </a:cubicBezTo>
                <a:cubicBezTo>
                  <a:pt x="1189236" y="2351869"/>
                  <a:pt x="1147961" y="2391075"/>
                  <a:pt x="1097045" y="2391075"/>
                </a:cubicBezTo>
                <a:lnTo>
                  <a:pt x="948071" y="2391075"/>
                </a:lnTo>
                <a:lnTo>
                  <a:pt x="937297" y="2444188"/>
                </a:lnTo>
                <a:cubicBezTo>
                  <a:pt x="909462" y="2509689"/>
                  <a:pt x="844299" y="2555648"/>
                  <a:pt x="768350" y="2555648"/>
                </a:cubicBezTo>
                <a:cubicBezTo>
                  <a:pt x="692402" y="2555648"/>
                  <a:pt x="627238" y="2509689"/>
                  <a:pt x="599403" y="2444188"/>
                </a:cubicBezTo>
                <a:lnTo>
                  <a:pt x="588630" y="2391075"/>
                </a:lnTo>
                <a:lnTo>
                  <a:pt x="439655" y="2391075"/>
                </a:lnTo>
                <a:cubicBezTo>
                  <a:pt x="388739" y="2391075"/>
                  <a:pt x="347464" y="2351869"/>
                  <a:pt x="347464" y="2303505"/>
                </a:cubicBezTo>
                <a:cubicBezTo>
                  <a:pt x="347464" y="2255141"/>
                  <a:pt x="388739" y="2215935"/>
                  <a:pt x="439655" y="2215935"/>
                </a:cubicBezTo>
                <a:cubicBezTo>
                  <a:pt x="388739" y="2215935"/>
                  <a:pt x="347464" y="2176729"/>
                  <a:pt x="347464" y="2128365"/>
                </a:cubicBezTo>
                <a:cubicBezTo>
                  <a:pt x="347464" y="2080001"/>
                  <a:pt x="388739" y="2040795"/>
                  <a:pt x="439655" y="2040795"/>
                </a:cubicBezTo>
                <a:cubicBezTo>
                  <a:pt x="388739" y="2040795"/>
                  <a:pt x="347464" y="2001589"/>
                  <a:pt x="347464" y="1953225"/>
                </a:cubicBezTo>
                <a:cubicBezTo>
                  <a:pt x="347464" y="1904861"/>
                  <a:pt x="388739" y="1865655"/>
                  <a:pt x="439655" y="1865655"/>
                </a:cubicBezTo>
                <a:close/>
                <a:moveTo>
                  <a:pt x="768350" y="0"/>
                </a:moveTo>
                <a:cubicBezTo>
                  <a:pt x="1192698" y="0"/>
                  <a:pt x="1536700" y="344894"/>
                  <a:pt x="1536700" y="770343"/>
                </a:cubicBezTo>
                <a:cubicBezTo>
                  <a:pt x="1536700" y="823524"/>
                  <a:pt x="1531325" y="875447"/>
                  <a:pt x="1521090" y="925594"/>
                </a:cubicBezTo>
                <a:lnTo>
                  <a:pt x="1491688" y="1020556"/>
                </a:lnTo>
                <a:lnTo>
                  <a:pt x="1491950" y="1020556"/>
                </a:lnTo>
                <a:lnTo>
                  <a:pt x="1140478" y="1823920"/>
                </a:lnTo>
                <a:lnTo>
                  <a:pt x="396222" y="1823920"/>
                </a:lnTo>
                <a:lnTo>
                  <a:pt x="44750" y="1020556"/>
                </a:lnTo>
                <a:lnTo>
                  <a:pt x="45012" y="1020556"/>
                </a:lnTo>
                <a:lnTo>
                  <a:pt x="15610" y="925594"/>
                </a:lnTo>
                <a:cubicBezTo>
                  <a:pt x="5375" y="875447"/>
                  <a:pt x="0" y="823524"/>
                  <a:pt x="0" y="770343"/>
                </a:cubicBezTo>
                <a:cubicBezTo>
                  <a:pt x="0" y="344894"/>
                  <a:pt x="344002" y="0"/>
                  <a:pt x="768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3560" name="KSO_Shape"/>
          <p:cNvSpPr/>
          <p:nvPr/>
        </p:nvSpPr>
        <p:spPr bwMode="auto">
          <a:xfrm>
            <a:off x="1932408" y="2553194"/>
            <a:ext cx="885665" cy="860551"/>
          </a:xfrm>
          <a:custGeom>
            <a:gdLst>
              <a:gd fmla="*/ 2147483647 w 4656" name="T0"/>
              <a:gd fmla="*/ 2147483647 h 4524" name="T1"/>
              <a:gd fmla="*/ 2147483647 w 4656" name="T2"/>
              <a:gd fmla="*/ 2147483647 h 4524" name="T3"/>
              <a:gd fmla="*/ 2147483647 w 4656" name="T4"/>
              <a:gd fmla="*/ 2147483647 h 4524" name="T5"/>
              <a:gd fmla="*/ 2147483647 w 4656" name="T6"/>
              <a:gd fmla="*/ 2147483647 h 4524" name="T7"/>
              <a:gd fmla="*/ 2147483647 w 4656" name="T8"/>
              <a:gd fmla="*/ 2147483647 h 4524" name="T9"/>
              <a:gd fmla="*/ 2147483647 w 4656" name="T10"/>
              <a:gd fmla="*/ 2147483647 h 4524" name="T11"/>
              <a:gd fmla="*/ 2147483647 w 4656" name="T12"/>
              <a:gd fmla="*/ 2147483647 h 4524" name="T13"/>
              <a:gd fmla="*/ 2147483647 w 4656" name="T14"/>
              <a:gd fmla="*/ 2147483647 h 4524" name="T15"/>
              <a:gd fmla="*/ 2147483647 w 4656" name="T16"/>
              <a:gd fmla="*/ 2147483647 h 4524" name="T17"/>
              <a:gd fmla="*/ 2147483647 w 4656" name="T18"/>
              <a:gd fmla="*/ 2147483647 h 4524" name="T19"/>
              <a:gd fmla="*/ 2147483647 w 4656" name="T20"/>
              <a:gd fmla="*/ 0 h 4524" name="T21"/>
              <a:gd fmla="*/ 2147483647 w 4656" name="T22"/>
              <a:gd fmla="*/ 2147483647 h 4524" name="T23"/>
              <a:gd fmla="*/ 2147483647 w 4656" name="T24"/>
              <a:gd fmla="*/ 2147483647 h 4524" name="T25"/>
              <a:gd fmla="*/ 2147483647 w 4656" name="T26"/>
              <a:gd fmla="*/ 2147483647 h 4524" name="T27"/>
              <a:gd fmla="*/ 2147483647 w 4656" name="T28"/>
              <a:gd fmla="*/ 2147483647 h 4524" name="T29"/>
              <a:gd fmla="*/ 2147483647 w 4656" name="T30"/>
              <a:gd fmla="*/ 2147483647 h 4524" name="T31"/>
              <a:gd fmla="*/ 2147483647 w 4656" name="T32"/>
              <a:gd fmla="*/ 2147483647 h 4524" name="T33"/>
              <a:gd fmla="*/ 2147483647 w 4656" name="T34"/>
              <a:gd fmla="*/ 2147483647 h 4524" name="T35"/>
              <a:gd fmla="*/ 2147483647 w 4656" name="T36"/>
              <a:gd fmla="*/ 2147483647 h 4524" name="T37"/>
              <a:gd fmla="*/ 2147483647 w 4656" name="T38"/>
              <a:gd fmla="*/ 2147483647 h 4524" name="T39"/>
              <a:gd fmla="*/ 2147483647 w 4656" name="T40"/>
              <a:gd fmla="*/ 2147483647 h 4524" name="T41"/>
              <a:gd fmla="*/ 0 w 4656" name="T42"/>
              <a:gd fmla="*/ 2147483647 h 4524" name="T43"/>
              <a:gd fmla="*/ 2147483647 w 4656" name="T44"/>
              <a:gd fmla="*/ 2147483647 h 4524" name="T45"/>
              <a:gd fmla="*/ 2147483647 w 4656" name="T46"/>
              <a:gd fmla="*/ 2147483647 h 4524" name="T47"/>
              <a:gd fmla="*/ 2147483647 w 4656" name="T48"/>
              <a:gd fmla="*/ 2147483647 h 4524" name="T49"/>
              <a:gd fmla="*/ 2147483647 w 4656" name="T50"/>
              <a:gd fmla="*/ 2147483647 h 4524" name="T51"/>
              <a:gd fmla="*/ 2147483647 w 4656" name="T52"/>
              <a:gd fmla="*/ 2147483647 h 4524" name="T53"/>
              <a:gd fmla="*/ 2147483647 w 4656" name="T54"/>
              <a:gd fmla="*/ 2147483647 h 4524" name="T55"/>
              <a:gd fmla="*/ 2147483647 w 4656" name="T56"/>
              <a:gd fmla="*/ 2147483647 h 4524" name="T57"/>
              <a:gd fmla="*/ 2147483647 w 4656" name="T58"/>
              <a:gd fmla="*/ 2147483647 h 4524" name="T59"/>
              <a:gd fmla="*/ 2147483647 w 4656" name="T60"/>
              <a:gd fmla="*/ 2147483647 h 4524" name="T61"/>
              <a:gd fmla="*/ 2147483647 w 4656" name="T62"/>
              <a:gd fmla="*/ 2147483647 h 4524" name="T63"/>
              <a:gd fmla="*/ 2147483647 w 4656" name="T64"/>
              <a:gd fmla="*/ 2147483647 h 4524" name="T65"/>
              <a:gd fmla="*/ 2147483647 w 4656" name="T66"/>
              <a:gd fmla="*/ 2147483647 h 4524" name="T67"/>
              <a:gd fmla="*/ 2147483647 w 4656" name="T68"/>
              <a:gd fmla="*/ 2147483647 h 4524" name="T69"/>
              <a:gd fmla="*/ 2147483647 w 4656" name="T70"/>
              <a:gd fmla="*/ 2147483647 h 4524" name="T71"/>
              <a:gd fmla="*/ 2147483647 w 4656" name="T72"/>
              <a:gd fmla="*/ 2147483647 h 4524" name="T73"/>
              <a:gd fmla="*/ 2147483647 w 4656" name="T74"/>
              <a:gd fmla="*/ 2147483647 h 4524" name="T75"/>
              <a:gd fmla="*/ 2147483647 w 4656" name="T76"/>
              <a:gd fmla="*/ 2147483647 h 4524" name="T77"/>
              <a:gd fmla="*/ 2147483647 w 4656" name="T78"/>
              <a:gd fmla="*/ 2147483647 h 4524" name="T79"/>
              <a:gd fmla="*/ 2147483647 w 4656" name="T80"/>
              <a:gd fmla="*/ 2147483647 h 4524" name="T81"/>
              <a:gd fmla="*/ 2147483647 w 4656" name="T82"/>
              <a:gd fmla="*/ 2147483647 h 4524" name="T83"/>
              <a:gd fmla="*/ 2147483647 w 4656" name="T84"/>
              <a:gd fmla="*/ 2147483647 h 4524" name="T85"/>
              <a:gd fmla="*/ 2147483647 w 4656" name="T86"/>
              <a:gd fmla="*/ 2147483647 h 4524" name="T87"/>
              <a:gd fmla="*/ 2147483647 w 4656" name="T88"/>
              <a:gd fmla="*/ 2147483647 h 4524" name="T89"/>
              <a:gd fmla="*/ 2147483647 w 4656" name="T90"/>
              <a:gd fmla="*/ 2147483647 h 4524" name="T91"/>
              <a:gd fmla="*/ 2147483647 w 4656" name="T92"/>
              <a:gd fmla="*/ 2147483647 h 4524" name="T93"/>
              <a:gd fmla="*/ 2147483647 w 4656" name="T94"/>
              <a:gd fmla="*/ 2147483647 h 4524" name="T95"/>
              <a:gd fmla="*/ 2147483647 w 4656" name="T96"/>
              <a:gd fmla="*/ 2147483647 h 4524" name="T97"/>
              <a:gd fmla="*/ 2147483647 w 4656" name="T98"/>
              <a:gd fmla="*/ 2147483647 h 4524" name="T99"/>
              <a:gd fmla="*/ 2147483647 w 4656" name="T100"/>
              <a:gd fmla="*/ 2147483647 h 4524" name="T101"/>
              <a:gd fmla="*/ 2147483647 w 4656" name="T102"/>
              <a:gd fmla="*/ 2147483647 h 4524" name="T103"/>
              <a:gd fmla="*/ 2147483647 w 4656" name="T104"/>
              <a:gd fmla="*/ 2147483647 h 4524" name="T105"/>
              <a:gd fmla="*/ 2147483647 w 4656" name="T106"/>
              <a:gd fmla="*/ 2147483647 h 4524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4524" w="4656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1" name="KSO_Shape"/>
          <p:cNvSpPr/>
          <p:nvPr/>
        </p:nvSpPr>
        <p:spPr bwMode="auto">
          <a:xfrm>
            <a:off x="7385358" y="1779701"/>
            <a:ext cx="996163" cy="1265714"/>
          </a:xfrm>
          <a:custGeom>
            <a:gdLst>
              <a:gd fmla="*/ 2147483647 w 4116" name="T0"/>
              <a:gd fmla="*/ 2147483647 h 5239" name="T1"/>
              <a:gd fmla="*/ 2147483647 w 4116" name="T2"/>
              <a:gd fmla="*/ 2147483647 h 5239" name="T3"/>
              <a:gd fmla="*/ 2147483647 w 4116" name="T4"/>
              <a:gd fmla="*/ 2147483647 h 5239" name="T5"/>
              <a:gd fmla="*/ 2147483647 w 4116" name="T6"/>
              <a:gd fmla="*/ 2147483647 h 5239" name="T7"/>
              <a:gd fmla="*/ 2147483647 w 4116" name="T8"/>
              <a:gd fmla="*/ 2147483647 h 5239" name="T9"/>
              <a:gd fmla="*/ 2147483647 w 4116" name="T10"/>
              <a:gd fmla="*/ 2147483647 h 5239" name="T11"/>
              <a:gd fmla="*/ 2147483647 w 4116" name="T12"/>
              <a:gd fmla="*/ 2147483647 h 5239" name="T13"/>
              <a:gd fmla="*/ 2147483647 w 4116" name="T14"/>
              <a:gd fmla="*/ 2147483647 h 5239" name="T15"/>
              <a:gd fmla="*/ 2147483647 w 4116" name="T16"/>
              <a:gd fmla="*/ 2147483647 h 5239" name="T17"/>
              <a:gd fmla="*/ 2147483647 w 4116" name="T18"/>
              <a:gd fmla="*/ 2147483647 h 5239" name="T19"/>
              <a:gd fmla="*/ 2147483647 w 4116" name="T20"/>
              <a:gd fmla="*/ 2147483647 h 5239" name="T21"/>
              <a:gd fmla="*/ 2147483647 w 4116" name="T22"/>
              <a:gd fmla="*/ 2147483647 h 5239" name="T23"/>
              <a:gd fmla="*/ 2147483647 w 4116" name="T24"/>
              <a:gd fmla="*/ 2147483647 h 5239" name="T25"/>
              <a:gd fmla="*/ 2147483647 w 4116" name="T26"/>
              <a:gd fmla="*/ 2147483647 h 5239" name="T27"/>
              <a:gd fmla="*/ 2147483647 w 4116" name="T28"/>
              <a:gd fmla="*/ 2147483647 h 5239" name="T29"/>
              <a:gd fmla="*/ 2147483647 w 4116" name="T30"/>
              <a:gd fmla="*/ 2147483647 h 5239" name="T31"/>
              <a:gd fmla="*/ 2147483647 w 4116" name="T32"/>
              <a:gd fmla="*/ 2147483647 h 5239" name="T33"/>
              <a:gd fmla="*/ 2147483647 w 4116" name="T34"/>
              <a:gd fmla="*/ 2147483647 h 5239" name="T35"/>
              <a:gd fmla="*/ 2147483647 w 4116" name="T36"/>
              <a:gd fmla="*/ 2147483647 h 5239" name="T37"/>
              <a:gd fmla="*/ 2147483647 w 4116" name="T38"/>
              <a:gd fmla="*/ 2147483647 h 5239" name="T39"/>
              <a:gd fmla="*/ 2147483647 w 4116" name="T40"/>
              <a:gd fmla="*/ 2147483647 h 5239" name="T41"/>
              <a:gd fmla="*/ 2147483647 w 4116" name="T42"/>
              <a:gd fmla="*/ 2147483647 h 5239" name="T43"/>
              <a:gd fmla="*/ 2147483647 w 4116" name="T44"/>
              <a:gd fmla="*/ 2147483647 h 5239" name="T45"/>
              <a:gd fmla="*/ 2147483647 w 4116" name="T46"/>
              <a:gd fmla="*/ 2147483647 h 5239" name="T47"/>
              <a:gd fmla="*/ 2147483647 w 4116" name="T48"/>
              <a:gd fmla="*/ 2147483647 h 5239" name="T49"/>
              <a:gd fmla="*/ 2147483647 w 4116" name="T50"/>
              <a:gd fmla="*/ 2147483647 h 5239" name="T51"/>
              <a:gd fmla="*/ 2147483647 w 4116" name="T52"/>
              <a:gd fmla="*/ 2147483647 h 5239" name="T53"/>
              <a:gd fmla="*/ 2147483647 w 4116" name="T54"/>
              <a:gd fmla="*/ 2147483647 h 5239" name="T55"/>
              <a:gd fmla="*/ 2147483647 w 4116" name="T56"/>
              <a:gd fmla="*/ 2147483647 h 5239" name="T57"/>
              <a:gd fmla="*/ 2147483647 w 4116" name="T58"/>
              <a:gd fmla="*/ 2147483647 h 5239" name="T59"/>
              <a:gd fmla="*/ 2147483647 w 4116" name="T60"/>
              <a:gd fmla="*/ 2147483647 h 5239" name="T61"/>
              <a:gd fmla="*/ 2147483647 w 4116" name="T62"/>
              <a:gd fmla="*/ 2147483647 h 5239" name="T63"/>
              <a:gd fmla="*/ 2147483647 w 4116" name="T64"/>
              <a:gd fmla="*/ 2147483647 h 5239" name="T65"/>
              <a:gd fmla="*/ 2147483647 w 4116" name="T66"/>
              <a:gd fmla="*/ 2147483647 h 5239" name="T67"/>
              <a:gd fmla="*/ 2147483647 w 4116" name="T68"/>
              <a:gd fmla="*/ 2147483647 h 5239" name="T69"/>
              <a:gd fmla="*/ 2147483647 w 4116" name="T70"/>
              <a:gd fmla="*/ 2147483647 h 5239" name="T71"/>
              <a:gd fmla="*/ 2147483647 w 4116" name="T72"/>
              <a:gd fmla="*/ 2147483647 h 5239" name="T73"/>
              <a:gd fmla="*/ 2147483647 w 4116" name="T74"/>
              <a:gd fmla="*/ 2147483647 h 5239" name="T75"/>
              <a:gd fmla="*/ 2147483647 w 4116" name="T76"/>
              <a:gd fmla="*/ 2147483647 h 5239" name="T77"/>
              <a:gd fmla="*/ 2147483647 w 4116" name="T78"/>
              <a:gd fmla="*/ 2147483647 h 5239" name="T79"/>
              <a:gd fmla="*/ 2147483647 w 4116" name="T80"/>
              <a:gd fmla="*/ 2147483647 h 5239" name="T81"/>
              <a:gd fmla="*/ 2147483647 w 4116" name="T82"/>
              <a:gd fmla="*/ 2147483647 h 5239" name="T83"/>
              <a:gd fmla="*/ 2147483647 w 4116" name="T84"/>
              <a:gd fmla="*/ 2147483647 h 5239" name="T85"/>
              <a:gd fmla="*/ 2147483647 w 4116" name="T86"/>
              <a:gd fmla="*/ 2147483647 h 5239" name="T87"/>
              <a:gd fmla="*/ 2147483647 w 4116" name="T88"/>
              <a:gd fmla="*/ 2147483647 h 5239" name="T89"/>
              <a:gd fmla="*/ 2147483647 w 4116" name="T90"/>
              <a:gd fmla="*/ 2147483647 h 5239" name="T91"/>
              <a:gd fmla="*/ 0 w 4116" name="T92"/>
              <a:gd fmla="*/ 2147483647 h 5239" name="T93"/>
              <a:gd fmla="*/ 2147483647 w 4116" name="T94"/>
              <a:gd fmla="*/ 2147483647 h 5239" name="T95"/>
              <a:gd fmla="*/ 2147483647 w 4116" name="T96"/>
              <a:gd fmla="*/ 2147483647 h 5239" name="T97"/>
              <a:gd fmla="*/ 2147483647 w 4116" name="T98"/>
              <a:gd fmla="*/ 2147483647 h 5239" name="T99"/>
              <a:gd fmla="*/ 2147483647 w 4116" name="T100"/>
              <a:gd fmla="*/ 2147483647 h 5239" name="T101"/>
              <a:gd fmla="*/ 2147483647 w 4116" name="T102"/>
              <a:gd fmla="*/ 2147483647 h 5239" name="T103"/>
              <a:gd fmla="*/ 2147483647 w 4116" name="T104"/>
              <a:gd fmla="*/ 2147483647 h 5239" name="T105"/>
              <a:gd fmla="*/ 2147483647 w 4116" name="T106"/>
              <a:gd fmla="*/ 2147483647 h 5239" name="T107"/>
              <a:gd fmla="*/ 2147483647 w 4116" name="T108"/>
              <a:gd fmla="*/ 2147483647 h 5239" name="T109"/>
              <a:gd fmla="*/ 2147483647 w 4116" name="T110"/>
              <a:gd fmla="*/ 2147483647 h 5239" name="T111"/>
              <a:gd fmla="*/ 2147483647 w 4116" name="T112"/>
              <a:gd fmla="*/ 2147483647 h 5239" name="T113"/>
              <a:gd fmla="*/ 2147483647 w 4116" name="T114"/>
              <a:gd fmla="*/ 2147483647 h 5239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5239" w="4116">
                <a:moveTo>
                  <a:pt x="2496" y="2121"/>
                </a:moveTo>
                <a:lnTo>
                  <a:pt x="2496" y="2121"/>
                </a:lnTo>
                <a:lnTo>
                  <a:pt x="2443" y="2107"/>
                </a:lnTo>
                <a:lnTo>
                  <a:pt x="2390" y="2095"/>
                </a:lnTo>
                <a:lnTo>
                  <a:pt x="2336" y="2084"/>
                </a:lnTo>
                <a:lnTo>
                  <a:pt x="2282" y="2075"/>
                </a:lnTo>
                <a:lnTo>
                  <a:pt x="2227" y="2068"/>
                </a:lnTo>
                <a:lnTo>
                  <a:pt x="2171" y="2063"/>
                </a:lnTo>
                <a:lnTo>
                  <a:pt x="2115" y="2060"/>
                </a:lnTo>
                <a:lnTo>
                  <a:pt x="2058" y="2059"/>
                </a:lnTo>
                <a:lnTo>
                  <a:pt x="2002" y="2060"/>
                </a:lnTo>
                <a:lnTo>
                  <a:pt x="1945" y="2063"/>
                </a:lnTo>
                <a:lnTo>
                  <a:pt x="1890" y="2068"/>
                </a:lnTo>
                <a:lnTo>
                  <a:pt x="1835" y="2075"/>
                </a:lnTo>
                <a:lnTo>
                  <a:pt x="1780" y="2084"/>
                </a:lnTo>
                <a:lnTo>
                  <a:pt x="1726" y="2095"/>
                </a:lnTo>
                <a:lnTo>
                  <a:pt x="1673" y="2107"/>
                </a:lnTo>
                <a:lnTo>
                  <a:pt x="1621" y="2121"/>
                </a:lnTo>
                <a:lnTo>
                  <a:pt x="1621" y="761"/>
                </a:lnTo>
                <a:lnTo>
                  <a:pt x="452" y="761"/>
                </a:lnTo>
                <a:lnTo>
                  <a:pt x="452" y="1438"/>
                </a:lnTo>
                <a:lnTo>
                  <a:pt x="1020" y="2446"/>
                </a:lnTo>
                <a:lnTo>
                  <a:pt x="989" y="2473"/>
                </a:lnTo>
                <a:lnTo>
                  <a:pt x="958" y="2502"/>
                </a:lnTo>
                <a:lnTo>
                  <a:pt x="928" y="2532"/>
                </a:lnTo>
                <a:lnTo>
                  <a:pt x="900" y="2561"/>
                </a:lnTo>
                <a:lnTo>
                  <a:pt x="871" y="2593"/>
                </a:lnTo>
                <a:lnTo>
                  <a:pt x="844" y="2624"/>
                </a:lnTo>
                <a:lnTo>
                  <a:pt x="817" y="2656"/>
                </a:lnTo>
                <a:lnTo>
                  <a:pt x="792" y="2689"/>
                </a:lnTo>
                <a:lnTo>
                  <a:pt x="767" y="2723"/>
                </a:lnTo>
                <a:lnTo>
                  <a:pt x="743" y="2758"/>
                </a:lnTo>
                <a:lnTo>
                  <a:pt x="720" y="2792"/>
                </a:lnTo>
                <a:lnTo>
                  <a:pt x="697" y="2828"/>
                </a:lnTo>
                <a:lnTo>
                  <a:pt x="676" y="2864"/>
                </a:lnTo>
                <a:lnTo>
                  <a:pt x="655" y="2901"/>
                </a:lnTo>
                <a:lnTo>
                  <a:pt x="636" y="2938"/>
                </a:lnTo>
                <a:lnTo>
                  <a:pt x="618" y="2977"/>
                </a:lnTo>
                <a:lnTo>
                  <a:pt x="600" y="3015"/>
                </a:lnTo>
                <a:lnTo>
                  <a:pt x="584" y="3054"/>
                </a:lnTo>
                <a:lnTo>
                  <a:pt x="569" y="3094"/>
                </a:lnTo>
                <a:lnTo>
                  <a:pt x="554" y="3134"/>
                </a:lnTo>
                <a:lnTo>
                  <a:pt x="540" y="3174"/>
                </a:lnTo>
                <a:lnTo>
                  <a:pt x="528" y="3216"/>
                </a:lnTo>
                <a:lnTo>
                  <a:pt x="517" y="3257"/>
                </a:lnTo>
                <a:lnTo>
                  <a:pt x="507" y="3300"/>
                </a:lnTo>
                <a:lnTo>
                  <a:pt x="499" y="3341"/>
                </a:lnTo>
                <a:lnTo>
                  <a:pt x="490" y="3384"/>
                </a:lnTo>
                <a:lnTo>
                  <a:pt x="483" y="3428"/>
                </a:lnTo>
                <a:lnTo>
                  <a:pt x="478" y="3472"/>
                </a:lnTo>
                <a:lnTo>
                  <a:pt x="474" y="3515"/>
                </a:lnTo>
                <a:lnTo>
                  <a:pt x="471" y="3559"/>
                </a:lnTo>
                <a:lnTo>
                  <a:pt x="469" y="3604"/>
                </a:lnTo>
                <a:lnTo>
                  <a:pt x="468" y="3649"/>
                </a:lnTo>
                <a:lnTo>
                  <a:pt x="469" y="3691"/>
                </a:lnTo>
                <a:lnTo>
                  <a:pt x="470" y="3731"/>
                </a:lnTo>
                <a:lnTo>
                  <a:pt x="473" y="3771"/>
                </a:lnTo>
                <a:lnTo>
                  <a:pt x="476" y="3812"/>
                </a:lnTo>
                <a:lnTo>
                  <a:pt x="481" y="3852"/>
                </a:lnTo>
                <a:lnTo>
                  <a:pt x="486" y="3891"/>
                </a:lnTo>
                <a:lnTo>
                  <a:pt x="493" y="3931"/>
                </a:lnTo>
                <a:lnTo>
                  <a:pt x="501" y="3970"/>
                </a:lnTo>
                <a:lnTo>
                  <a:pt x="509" y="4008"/>
                </a:lnTo>
                <a:lnTo>
                  <a:pt x="519" y="4046"/>
                </a:lnTo>
                <a:lnTo>
                  <a:pt x="529" y="4085"/>
                </a:lnTo>
                <a:lnTo>
                  <a:pt x="540" y="4122"/>
                </a:lnTo>
                <a:lnTo>
                  <a:pt x="552" y="4159"/>
                </a:lnTo>
                <a:lnTo>
                  <a:pt x="565" y="4196"/>
                </a:lnTo>
                <a:lnTo>
                  <a:pt x="579" y="4233"/>
                </a:lnTo>
                <a:lnTo>
                  <a:pt x="593" y="4268"/>
                </a:lnTo>
                <a:lnTo>
                  <a:pt x="609" y="4304"/>
                </a:lnTo>
                <a:lnTo>
                  <a:pt x="625" y="4339"/>
                </a:lnTo>
                <a:lnTo>
                  <a:pt x="642" y="4373"/>
                </a:lnTo>
                <a:lnTo>
                  <a:pt x="661" y="4407"/>
                </a:lnTo>
                <a:lnTo>
                  <a:pt x="679" y="4440"/>
                </a:lnTo>
                <a:lnTo>
                  <a:pt x="698" y="4474"/>
                </a:lnTo>
                <a:lnTo>
                  <a:pt x="719" y="4507"/>
                </a:lnTo>
                <a:lnTo>
                  <a:pt x="740" y="4538"/>
                </a:lnTo>
                <a:lnTo>
                  <a:pt x="761" y="4570"/>
                </a:lnTo>
                <a:lnTo>
                  <a:pt x="785" y="4600"/>
                </a:lnTo>
                <a:lnTo>
                  <a:pt x="807" y="4631"/>
                </a:lnTo>
                <a:lnTo>
                  <a:pt x="832" y="4660"/>
                </a:lnTo>
                <a:lnTo>
                  <a:pt x="856" y="4690"/>
                </a:lnTo>
                <a:lnTo>
                  <a:pt x="882" y="4718"/>
                </a:lnTo>
                <a:lnTo>
                  <a:pt x="907" y="4746"/>
                </a:lnTo>
                <a:lnTo>
                  <a:pt x="935" y="4773"/>
                </a:lnTo>
                <a:lnTo>
                  <a:pt x="961" y="4800"/>
                </a:lnTo>
                <a:lnTo>
                  <a:pt x="990" y="4826"/>
                </a:lnTo>
                <a:lnTo>
                  <a:pt x="1018" y="4852"/>
                </a:lnTo>
                <a:lnTo>
                  <a:pt x="1047" y="4876"/>
                </a:lnTo>
                <a:lnTo>
                  <a:pt x="1077" y="4900"/>
                </a:lnTo>
                <a:lnTo>
                  <a:pt x="1107" y="4923"/>
                </a:lnTo>
                <a:lnTo>
                  <a:pt x="1138" y="4946"/>
                </a:lnTo>
                <a:lnTo>
                  <a:pt x="1170" y="4968"/>
                </a:lnTo>
                <a:lnTo>
                  <a:pt x="1201" y="4988"/>
                </a:lnTo>
                <a:lnTo>
                  <a:pt x="1234" y="5009"/>
                </a:lnTo>
                <a:lnTo>
                  <a:pt x="1267" y="5028"/>
                </a:lnTo>
                <a:lnTo>
                  <a:pt x="1300" y="5047"/>
                </a:lnTo>
                <a:lnTo>
                  <a:pt x="1335" y="5065"/>
                </a:lnTo>
                <a:lnTo>
                  <a:pt x="1370" y="5082"/>
                </a:lnTo>
                <a:lnTo>
                  <a:pt x="1404" y="5098"/>
                </a:lnTo>
                <a:lnTo>
                  <a:pt x="1440" y="5114"/>
                </a:lnTo>
                <a:lnTo>
                  <a:pt x="1476" y="5129"/>
                </a:lnTo>
                <a:lnTo>
                  <a:pt x="1512" y="5142"/>
                </a:lnTo>
                <a:lnTo>
                  <a:pt x="1549" y="5155"/>
                </a:lnTo>
                <a:lnTo>
                  <a:pt x="1586" y="5168"/>
                </a:lnTo>
                <a:lnTo>
                  <a:pt x="1623" y="5179"/>
                </a:lnTo>
                <a:lnTo>
                  <a:pt x="1661" y="5189"/>
                </a:lnTo>
                <a:lnTo>
                  <a:pt x="1700" y="5198"/>
                </a:lnTo>
                <a:lnTo>
                  <a:pt x="1738" y="5206"/>
                </a:lnTo>
                <a:lnTo>
                  <a:pt x="1777" y="5214"/>
                </a:lnTo>
                <a:lnTo>
                  <a:pt x="1817" y="5221"/>
                </a:lnTo>
                <a:lnTo>
                  <a:pt x="1855" y="5227"/>
                </a:lnTo>
                <a:lnTo>
                  <a:pt x="1896" y="5231"/>
                </a:lnTo>
                <a:lnTo>
                  <a:pt x="1936" y="5235"/>
                </a:lnTo>
                <a:lnTo>
                  <a:pt x="1977" y="5237"/>
                </a:lnTo>
                <a:lnTo>
                  <a:pt x="2017" y="5239"/>
                </a:lnTo>
                <a:lnTo>
                  <a:pt x="2058" y="5239"/>
                </a:lnTo>
                <a:lnTo>
                  <a:pt x="2099" y="5239"/>
                </a:lnTo>
                <a:lnTo>
                  <a:pt x="2141" y="5237"/>
                </a:lnTo>
                <a:lnTo>
                  <a:pt x="2180" y="5235"/>
                </a:lnTo>
                <a:lnTo>
                  <a:pt x="2221" y="5231"/>
                </a:lnTo>
                <a:lnTo>
                  <a:pt x="2261" y="5227"/>
                </a:lnTo>
                <a:lnTo>
                  <a:pt x="2301" y="5221"/>
                </a:lnTo>
                <a:lnTo>
                  <a:pt x="2339" y="5214"/>
                </a:lnTo>
                <a:lnTo>
                  <a:pt x="2379" y="5206"/>
                </a:lnTo>
                <a:lnTo>
                  <a:pt x="2418" y="5198"/>
                </a:lnTo>
                <a:lnTo>
                  <a:pt x="2456" y="5189"/>
                </a:lnTo>
                <a:lnTo>
                  <a:pt x="2494" y="5179"/>
                </a:lnTo>
                <a:lnTo>
                  <a:pt x="2531" y="5168"/>
                </a:lnTo>
                <a:lnTo>
                  <a:pt x="2569" y="5155"/>
                </a:lnTo>
                <a:lnTo>
                  <a:pt x="2605" y="5142"/>
                </a:lnTo>
                <a:lnTo>
                  <a:pt x="2642" y="5129"/>
                </a:lnTo>
                <a:lnTo>
                  <a:pt x="2678" y="5114"/>
                </a:lnTo>
                <a:lnTo>
                  <a:pt x="2713" y="5098"/>
                </a:lnTo>
                <a:lnTo>
                  <a:pt x="2748" y="5082"/>
                </a:lnTo>
                <a:lnTo>
                  <a:pt x="2783" y="5065"/>
                </a:lnTo>
                <a:lnTo>
                  <a:pt x="2816" y="5047"/>
                </a:lnTo>
                <a:lnTo>
                  <a:pt x="2850" y="5028"/>
                </a:lnTo>
                <a:lnTo>
                  <a:pt x="2883" y="5009"/>
                </a:lnTo>
                <a:lnTo>
                  <a:pt x="2915" y="4988"/>
                </a:lnTo>
                <a:lnTo>
                  <a:pt x="2948" y="4968"/>
                </a:lnTo>
                <a:lnTo>
                  <a:pt x="2979" y="4946"/>
                </a:lnTo>
                <a:lnTo>
                  <a:pt x="3010" y="4923"/>
                </a:lnTo>
                <a:lnTo>
                  <a:pt x="3040" y="4900"/>
                </a:lnTo>
                <a:lnTo>
                  <a:pt x="3070" y="4876"/>
                </a:lnTo>
                <a:lnTo>
                  <a:pt x="3099" y="4852"/>
                </a:lnTo>
                <a:lnTo>
                  <a:pt x="3128" y="4826"/>
                </a:lnTo>
                <a:lnTo>
                  <a:pt x="3155" y="4800"/>
                </a:lnTo>
                <a:lnTo>
                  <a:pt x="3183" y="4773"/>
                </a:lnTo>
                <a:lnTo>
                  <a:pt x="3209" y="4746"/>
                </a:lnTo>
                <a:lnTo>
                  <a:pt x="3236" y="4718"/>
                </a:lnTo>
                <a:lnTo>
                  <a:pt x="3260" y="4690"/>
                </a:lnTo>
                <a:lnTo>
                  <a:pt x="3286" y="4660"/>
                </a:lnTo>
                <a:lnTo>
                  <a:pt x="3309" y="4631"/>
                </a:lnTo>
                <a:lnTo>
                  <a:pt x="3333" y="4600"/>
                </a:lnTo>
                <a:lnTo>
                  <a:pt x="3355" y="4570"/>
                </a:lnTo>
                <a:lnTo>
                  <a:pt x="3376" y="4538"/>
                </a:lnTo>
                <a:lnTo>
                  <a:pt x="3398" y="4507"/>
                </a:lnTo>
                <a:lnTo>
                  <a:pt x="3418" y="4474"/>
                </a:lnTo>
                <a:lnTo>
                  <a:pt x="3438" y="4440"/>
                </a:lnTo>
                <a:lnTo>
                  <a:pt x="3457" y="4407"/>
                </a:lnTo>
                <a:lnTo>
                  <a:pt x="3474" y="4373"/>
                </a:lnTo>
                <a:lnTo>
                  <a:pt x="3492" y="4339"/>
                </a:lnTo>
                <a:lnTo>
                  <a:pt x="3508" y="4304"/>
                </a:lnTo>
                <a:lnTo>
                  <a:pt x="3523" y="4268"/>
                </a:lnTo>
                <a:lnTo>
                  <a:pt x="3538" y="4233"/>
                </a:lnTo>
                <a:lnTo>
                  <a:pt x="3552" y="4196"/>
                </a:lnTo>
                <a:lnTo>
                  <a:pt x="3565" y="4159"/>
                </a:lnTo>
                <a:lnTo>
                  <a:pt x="3577" y="4122"/>
                </a:lnTo>
                <a:lnTo>
                  <a:pt x="3588" y="4085"/>
                </a:lnTo>
                <a:lnTo>
                  <a:pt x="3599" y="4046"/>
                </a:lnTo>
                <a:lnTo>
                  <a:pt x="3608" y="4008"/>
                </a:lnTo>
                <a:lnTo>
                  <a:pt x="3616" y="3970"/>
                </a:lnTo>
                <a:lnTo>
                  <a:pt x="3624" y="3931"/>
                </a:lnTo>
                <a:lnTo>
                  <a:pt x="3630" y="3891"/>
                </a:lnTo>
                <a:lnTo>
                  <a:pt x="3635" y="3852"/>
                </a:lnTo>
                <a:lnTo>
                  <a:pt x="3640" y="3812"/>
                </a:lnTo>
                <a:lnTo>
                  <a:pt x="3643" y="3771"/>
                </a:lnTo>
                <a:lnTo>
                  <a:pt x="3646" y="3731"/>
                </a:lnTo>
                <a:lnTo>
                  <a:pt x="3648" y="3691"/>
                </a:lnTo>
                <a:lnTo>
                  <a:pt x="3648" y="3649"/>
                </a:lnTo>
                <a:lnTo>
                  <a:pt x="3647" y="3601"/>
                </a:lnTo>
                <a:lnTo>
                  <a:pt x="3645" y="3552"/>
                </a:lnTo>
                <a:lnTo>
                  <a:pt x="3642" y="3504"/>
                </a:lnTo>
                <a:lnTo>
                  <a:pt x="3637" y="3457"/>
                </a:lnTo>
                <a:lnTo>
                  <a:pt x="3631" y="3411"/>
                </a:lnTo>
                <a:lnTo>
                  <a:pt x="3623" y="3364"/>
                </a:lnTo>
                <a:lnTo>
                  <a:pt x="3614" y="3318"/>
                </a:lnTo>
                <a:lnTo>
                  <a:pt x="3604" y="3272"/>
                </a:lnTo>
                <a:lnTo>
                  <a:pt x="3591" y="3227"/>
                </a:lnTo>
                <a:lnTo>
                  <a:pt x="3579" y="3182"/>
                </a:lnTo>
                <a:lnTo>
                  <a:pt x="3565" y="3139"/>
                </a:lnTo>
                <a:lnTo>
                  <a:pt x="3550" y="3095"/>
                </a:lnTo>
                <a:lnTo>
                  <a:pt x="3532" y="3052"/>
                </a:lnTo>
                <a:lnTo>
                  <a:pt x="3515" y="3010"/>
                </a:lnTo>
                <a:lnTo>
                  <a:pt x="3496" y="2969"/>
                </a:lnTo>
                <a:lnTo>
                  <a:pt x="3475" y="2928"/>
                </a:lnTo>
                <a:lnTo>
                  <a:pt x="3454" y="2887"/>
                </a:lnTo>
                <a:lnTo>
                  <a:pt x="3431" y="2847"/>
                </a:lnTo>
                <a:lnTo>
                  <a:pt x="3408" y="2809"/>
                </a:lnTo>
                <a:lnTo>
                  <a:pt x="3384" y="2771"/>
                </a:lnTo>
                <a:lnTo>
                  <a:pt x="3358" y="2733"/>
                </a:lnTo>
                <a:lnTo>
                  <a:pt x="3332" y="2697"/>
                </a:lnTo>
                <a:lnTo>
                  <a:pt x="3304" y="2661"/>
                </a:lnTo>
                <a:lnTo>
                  <a:pt x="3276" y="2626"/>
                </a:lnTo>
                <a:lnTo>
                  <a:pt x="3246" y="2592"/>
                </a:lnTo>
                <a:lnTo>
                  <a:pt x="3215" y="2559"/>
                </a:lnTo>
                <a:lnTo>
                  <a:pt x="3184" y="2526"/>
                </a:lnTo>
                <a:lnTo>
                  <a:pt x="3151" y="2495"/>
                </a:lnTo>
                <a:lnTo>
                  <a:pt x="3118" y="2464"/>
                </a:lnTo>
                <a:lnTo>
                  <a:pt x="3084" y="2435"/>
                </a:lnTo>
                <a:lnTo>
                  <a:pt x="3049" y="2406"/>
                </a:lnTo>
                <a:lnTo>
                  <a:pt x="3014" y="2378"/>
                </a:lnTo>
                <a:lnTo>
                  <a:pt x="3666" y="1453"/>
                </a:lnTo>
                <a:lnTo>
                  <a:pt x="3666" y="761"/>
                </a:lnTo>
                <a:lnTo>
                  <a:pt x="2496" y="761"/>
                </a:lnTo>
                <a:lnTo>
                  <a:pt x="2496" y="2121"/>
                </a:lnTo>
                <a:close/>
                <a:moveTo>
                  <a:pt x="3080" y="3649"/>
                </a:moveTo>
                <a:lnTo>
                  <a:pt x="3080" y="3649"/>
                </a:lnTo>
                <a:lnTo>
                  <a:pt x="3079" y="3675"/>
                </a:lnTo>
                <a:lnTo>
                  <a:pt x="3078" y="3702"/>
                </a:lnTo>
                <a:lnTo>
                  <a:pt x="3077" y="3727"/>
                </a:lnTo>
                <a:lnTo>
                  <a:pt x="3074" y="3754"/>
                </a:lnTo>
                <a:lnTo>
                  <a:pt x="3072" y="3779"/>
                </a:lnTo>
                <a:lnTo>
                  <a:pt x="3068" y="3805"/>
                </a:lnTo>
                <a:lnTo>
                  <a:pt x="3064" y="3829"/>
                </a:lnTo>
                <a:lnTo>
                  <a:pt x="3059" y="3855"/>
                </a:lnTo>
                <a:lnTo>
                  <a:pt x="3053" y="3879"/>
                </a:lnTo>
                <a:lnTo>
                  <a:pt x="3047" y="3905"/>
                </a:lnTo>
                <a:lnTo>
                  <a:pt x="3041" y="3928"/>
                </a:lnTo>
                <a:lnTo>
                  <a:pt x="3033" y="3952"/>
                </a:lnTo>
                <a:lnTo>
                  <a:pt x="3026" y="3976"/>
                </a:lnTo>
                <a:lnTo>
                  <a:pt x="3018" y="4000"/>
                </a:lnTo>
                <a:lnTo>
                  <a:pt x="3009" y="4023"/>
                </a:lnTo>
                <a:lnTo>
                  <a:pt x="3000" y="4046"/>
                </a:lnTo>
                <a:lnTo>
                  <a:pt x="2979" y="4091"/>
                </a:lnTo>
                <a:lnTo>
                  <a:pt x="2956" y="4136"/>
                </a:lnTo>
                <a:lnTo>
                  <a:pt x="2931" y="4179"/>
                </a:lnTo>
                <a:lnTo>
                  <a:pt x="2905" y="4219"/>
                </a:lnTo>
                <a:lnTo>
                  <a:pt x="2876" y="4260"/>
                </a:lnTo>
                <a:lnTo>
                  <a:pt x="2846" y="4299"/>
                </a:lnTo>
                <a:lnTo>
                  <a:pt x="2814" y="4335"/>
                </a:lnTo>
                <a:lnTo>
                  <a:pt x="2780" y="4371"/>
                </a:lnTo>
                <a:lnTo>
                  <a:pt x="2745" y="4405"/>
                </a:lnTo>
                <a:lnTo>
                  <a:pt x="2707" y="4437"/>
                </a:lnTo>
                <a:lnTo>
                  <a:pt x="2669" y="4467"/>
                </a:lnTo>
                <a:lnTo>
                  <a:pt x="2629" y="4495"/>
                </a:lnTo>
                <a:lnTo>
                  <a:pt x="2588" y="4522"/>
                </a:lnTo>
                <a:lnTo>
                  <a:pt x="2545" y="4547"/>
                </a:lnTo>
                <a:lnTo>
                  <a:pt x="2500" y="4570"/>
                </a:lnTo>
                <a:lnTo>
                  <a:pt x="2456" y="4590"/>
                </a:lnTo>
                <a:lnTo>
                  <a:pt x="2432" y="4599"/>
                </a:lnTo>
                <a:lnTo>
                  <a:pt x="2410" y="4608"/>
                </a:lnTo>
                <a:lnTo>
                  <a:pt x="2385" y="4617"/>
                </a:lnTo>
                <a:lnTo>
                  <a:pt x="2362" y="4625"/>
                </a:lnTo>
                <a:lnTo>
                  <a:pt x="2337" y="4632"/>
                </a:lnTo>
                <a:lnTo>
                  <a:pt x="2313" y="4638"/>
                </a:lnTo>
                <a:lnTo>
                  <a:pt x="2288" y="4644"/>
                </a:lnTo>
                <a:lnTo>
                  <a:pt x="2264" y="4649"/>
                </a:lnTo>
                <a:lnTo>
                  <a:pt x="2239" y="4654"/>
                </a:lnTo>
                <a:lnTo>
                  <a:pt x="2214" y="4658"/>
                </a:lnTo>
                <a:lnTo>
                  <a:pt x="2189" y="4662"/>
                </a:lnTo>
                <a:lnTo>
                  <a:pt x="2163" y="4665"/>
                </a:lnTo>
                <a:lnTo>
                  <a:pt x="2137" y="4668"/>
                </a:lnTo>
                <a:lnTo>
                  <a:pt x="2111" y="4669"/>
                </a:lnTo>
                <a:lnTo>
                  <a:pt x="2085" y="4670"/>
                </a:lnTo>
                <a:lnTo>
                  <a:pt x="2058" y="4671"/>
                </a:lnTo>
                <a:lnTo>
                  <a:pt x="2032" y="4670"/>
                </a:lnTo>
                <a:lnTo>
                  <a:pt x="2006" y="4669"/>
                </a:lnTo>
                <a:lnTo>
                  <a:pt x="1980" y="4668"/>
                </a:lnTo>
                <a:lnTo>
                  <a:pt x="1954" y="4665"/>
                </a:lnTo>
                <a:lnTo>
                  <a:pt x="1929" y="4662"/>
                </a:lnTo>
                <a:lnTo>
                  <a:pt x="1903" y="4658"/>
                </a:lnTo>
                <a:lnTo>
                  <a:pt x="1878" y="4654"/>
                </a:lnTo>
                <a:lnTo>
                  <a:pt x="1852" y="4649"/>
                </a:lnTo>
                <a:lnTo>
                  <a:pt x="1828" y="4644"/>
                </a:lnTo>
                <a:lnTo>
                  <a:pt x="1804" y="4638"/>
                </a:lnTo>
                <a:lnTo>
                  <a:pt x="1779" y="4632"/>
                </a:lnTo>
                <a:lnTo>
                  <a:pt x="1755" y="4625"/>
                </a:lnTo>
                <a:lnTo>
                  <a:pt x="1731" y="4617"/>
                </a:lnTo>
                <a:lnTo>
                  <a:pt x="1708" y="4608"/>
                </a:lnTo>
                <a:lnTo>
                  <a:pt x="1684" y="4599"/>
                </a:lnTo>
                <a:lnTo>
                  <a:pt x="1661" y="4590"/>
                </a:lnTo>
                <a:lnTo>
                  <a:pt x="1616" y="4570"/>
                </a:lnTo>
                <a:lnTo>
                  <a:pt x="1572" y="4547"/>
                </a:lnTo>
                <a:lnTo>
                  <a:pt x="1530" y="4522"/>
                </a:lnTo>
                <a:lnTo>
                  <a:pt x="1488" y="4495"/>
                </a:lnTo>
                <a:lnTo>
                  <a:pt x="1448" y="4467"/>
                </a:lnTo>
                <a:lnTo>
                  <a:pt x="1409" y="4437"/>
                </a:lnTo>
                <a:lnTo>
                  <a:pt x="1373" y="4405"/>
                </a:lnTo>
                <a:lnTo>
                  <a:pt x="1337" y="4371"/>
                </a:lnTo>
                <a:lnTo>
                  <a:pt x="1303" y="4335"/>
                </a:lnTo>
                <a:lnTo>
                  <a:pt x="1271" y="4299"/>
                </a:lnTo>
                <a:lnTo>
                  <a:pt x="1240" y="4260"/>
                </a:lnTo>
                <a:lnTo>
                  <a:pt x="1212" y="4219"/>
                </a:lnTo>
                <a:lnTo>
                  <a:pt x="1185" y="4179"/>
                </a:lnTo>
                <a:lnTo>
                  <a:pt x="1161" y="4136"/>
                </a:lnTo>
                <a:lnTo>
                  <a:pt x="1138" y="4091"/>
                </a:lnTo>
                <a:lnTo>
                  <a:pt x="1118" y="4046"/>
                </a:lnTo>
                <a:lnTo>
                  <a:pt x="1108" y="4023"/>
                </a:lnTo>
                <a:lnTo>
                  <a:pt x="1100" y="4000"/>
                </a:lnTo>
                <a:lnTo>
                  <a:pt x="1091" y="3976"/>
                </a:lnTo>
                <a:lnTo>
                  <a:pt x="1083" y="3952"/>
                </a:lnTo>
                <a:lnTo>
                  <a:pt x="1076" y="3928"/>
                </a:lnTo>
                <a:lnTo>
                  <a:pt x="1069" y="3905"/>
                </a:lnTo>
                <a:lnTo>
                  <a:pt x="1064" y="3879"/>
                </a:lnTo>
                <a:lnTo>
                  <a:pt x="1058" y="3855"/>
                </a:lnTo>
                <a:lnTo>
                  <a:pt x="1053" y="3829"/>
                </a:lnTo>
                <a:lnTo>
                  <a:pt x="1049" y="3805"/>
                </a:lnTo>
                <a:lnTo>
                  <a:pt x="1046" y="3779"/>
                </a:lnTo>
                <a:lnTo>
                  <a:pt x="1043" y="3754"/>
                </a:lnTo>
                <a:lnTo>
                  <a:pt x="1041" y="3727"/>
                </a:lnTo>
                <a:lnTo>
                  <a:pt x="1038" y="3702"/>
                </a:lnTo>
                <a:lnTo>
                  <a:pt x="1037" y="3675"/>
                </a:lnTo>
                <a:lnTo>
                  <a:pt x="1037" y="3649"/>
                </a:lnTo>
                <a:lnTo>
                  <a:pt x="1037" y="3622"/>
                </a:lnTo>
                <a:lnTo>
                  <a:pt x="1038" y="3597"/>
                </a:lnTo>
                <a:lnTo>
                  <a:pt x="1041" y="3571"/>
                </a:lnTo>
                <a:lnTo>
                  <a:pt x="1043" y="3545"/>
                </a:lnTo>
                <a:lnTo>
                  <a:pt x="1046" y="3520"/>
                </a:lnTo>
                <a:lnTo>
                  <a:pt x="1049" y="3494"/>
                </a:lnTo>
                <a:lnTo>
                  <a:pt x="1053" y="3469"/>
                </a:lnTo>
                <a:lnTo>
                  <a:pt x="1058" y="3444"/>
                </a:lnTo>
                <a:lnTo>
                  <a:pt x="1064" y="3419"/>
                </a:lnTo>
                <a:lnTo>
                  <a:pt x="1069" y="3394"/>
                </a:lnTo>
                <a:lnTo>
                  <a:pt x="1076" y="3370"/>
                </a:lnTo>
                <a:lnTo>
                  <a:pt x="1083" y="3346"/>
                </a:lnTo>
                <a:lnTo>
                  <a:pt x="1091" y="3322"/>
                </a:lnTo>
                <a:lnTo>
                  <a:pt x="1100" y="3299"/>
                </a:lnTo>
                <a:lnTo>
                  <a:pt x="1108" y="3275"/>
                </a:lnTo>
                <a:lnTo>
                  <a:pt x="1118" y="3252"/>
                </a:lnTo>
                <a:lnTo>
                  <a:pt x="1138" y="3207"/>
                </a:lnTo>
                <a:lnTo>
                  <a:pt x="1161" y="3163"/>
                </a:lnTo>
                <a:lnTo>
                  <a:pt x="1185" y="3120"/>
                </a:lnTo>
                <a:lnTo>
                  <a:pt x="1212" y="3079"/>
                </a:lnTo>
                <a:lnTo>
                  <a:pt x="1240" y="3039"/>
                </a:lnTo>
                <a:lnTo>
                  <a:pt x="1271" y="3000"/>
                </a:lnTo>
                <a:lnTo>
                  <a:pt x="1303" y="2963"/>
                </a:lnTo>
                <a:lnTo>
                  <a:pt x="1337" y="2928"/>
                </a:lnTo>
                <a:lnTo>
                  <a:pt x="1373" y="2894"/>
                </a:lnTo>
                <a:lnTo>
                  <a:pt x="1409" y="2862"/>
                </a:lnTo>
                <a:lnTo>
                  <a:pt x="1448" y="2831"/>
                </a:lnTo>
                <a:lnTo>
                  <a:pt x="1488" y="2802"/>
                </a:lnTo>
                <a:lnTo>
                  <a:pt x="1530" y="2776"/>
                </a:lnTo>
                <a:lnTo>
                  <a:pt x="1572" y="2752"/>
                </a:lnTo>
                <a:lnTo>
                  <a:pt x="1616" y="2729"/>
                </a:lnTo>
                <a:lnTo>
                  <a:pt x="1661" y="2709"/>
                </a:lnTo>
                <a:lnTo>
                  <a:pt x="1684" y="2700"/>
                </a:lnTo>
                <a:lnTo>
                  <a:pt x="1708" y="2690"/>
                </a:lnTo>
                <a:lnTo>
                  <a:pt x="1731" y="2682"/>
                </a:lnTo>
                <a:lnTo>
                  <a:pt x="1755" y="2674"/>
                </a:lnTo>
                <a:lnTo>
                  <a:pt x="1779" y="2667"/>
                </a:lnTo>
                <a:lnTo>
                  <a:pt x="1804" y="2661"/>
                </a:lnTo>
                <a:lnTo>
                  <a:pt x="1828" y="2655"/>
                </a:lnTo>
                <a:lnTo>
                  <a:pt x="1852" y="2649"/>
                </a:lnTo>
                <a:lnTo>
                  <a:pt x="1878" y="2645"/>
                </a:lnTo>
                <a:lnTo>
                  <a:pt x="1903" y="2640"/>
                </a:lnTo>
                <a:lnTo>
                  <a:pt x="1929" y="2636"/>
                </a:lnTo>
                <a:lnTo>
                  <a:pt x="1954" y="2633"/>
                </a:lnTo>
                <a:lnTo>
                  <a:pt x="1980" y="2631"/>
                </a:lnTo>
                <a:lnTo>
                  <a:pt x="2006" y="2629"/>
                </a:lnTo>
                <a:lnTo>
                  <a:pt x="2032" y="2628"/>
                </a:lnTo>
                <a:lnTo>
                  <a:pt x="2058" y="2628"/>
                </a:lnTo>
                <a:lnTo>
                  <a:pt x="2085" y="2628"/>
                </a:lnTo>
                <a:lnTo>
                  <a:pt x="2111" y="2629"/>
                </a:lnTo>
                <a:lnTo>
                  <a:pt x="2137" y="2631"/>
                </a:lnTo>
                <a:lnTo>
                  <a:pt x="2163" y="2633"/>
                </a:lnTo>
                <a:lnTo>
                  <a:pt x="2189" y="2636"/>
                </a:lnTo>
                <a:lnTo>
                  <a:pt x="2214" y="2640"/>
                </a:lnTo>
                <a:lnTo>
                  <a:pt x="2239" y="2645"/>
                </a:lnTo>
                <a:lnTo>
                  <a:pt x="2264" y="2649"/>
                </a:lnTo>
                <a:lnTo>
                  <a:pt x="2288" y="2655"/>
                </a:lnTo>
                <a:lnTo>
                  <a:pt x="2313" y="2661"/>
                </a:lnTo>
                <a:lnTo>
                  <a:pt x="2337" y="2667"/>
                </a:lnTo>
                <a:lnTo>
                  <a:pt x="2362" y="2674"/>
                </a:lnTo>
                <a:lnTo>
                  <a:pt x="2385" y="2682"/>
                </a:lnTo>
                <a:lnTo>
                  <a:pt x="2410" y="2690"/>
                </a:lnTo>
                <a:lnTo>
                  <a:pt x="2432" y="2700"/>
                </a:lnTo>
                <a:lnTo>
                  <a:pt x="2456" y="2709"/>
                </a:lnTo>
                <a:lnTo>
                  <a:pt x="2500" y="2729"/>
                </a:lnTo>
                <a:lnTo>
                  <a:pt x="2545" y="2752"/>
                </a:lnTo>
                <a:lnTo>
                  <a:pt x="2588" y="2776"/>
                </a:lnTo>
                <a:lnTo>
                  <a:pt x="2629" y="2802"/>
                </a:lnTo>
                <a:lnTo>
                  <a:pt x="2669" y="2831"/>
                </a:lnTo>
                <a:lnTo>
                  <a:pt x="2707" y="2862"/>
                </a:lnTo>
                <a:lnTo>
                  <a:pt x="2745" y="2894"/>
                </a:lnTo>
                <a:lnTo>
                  <a:pt x="2780" y="2928"/>
                </a:lnTo>
                <a:lnTo>
                  <a:pt x="2814" y="2963"/>
                </a:lnTo>
                <a:lnTo>
                  <a:pt x="2846" y="3000"/>
                </a:lnTo>
                <a:lnTo>
                  <a:pt x="2876" y="3039"/>
                </a:lnTo>
                <a:lnTo>
                  <a:pt x="2905" y="3079"/>
                </a:lnTo>
                <a:lnTo>
                  <a:pt x="2931" y="3120"/>
                </a:lnTo>
                <a:lnTo>
                  <a:pt x="2956" y="3163"/>
                </a:lnTo>
                <a:lnTo>
                  <a:pt x="2979" y="3207"/>
                </a:lnTo>
                <a:lnTo>
                  <a:pt x="3000" y="3252"/>
                </a:lnTo>
                <a:lnTo>
                  <a:pt x="3009" y="3275"/>
                </a:lnTo>
                <a:lnTo>
                  <a:pt x="3018" y="3299"/>
                </a:lnTo>
                <a:lnTo>
                  <a:pt x="3026" y="3322"/>
                </a:lnTo>
                <a:lnTo>
                  <a:pt x="3033" y="3346"/>
                </a:lnTo>
                <a:lnTo>
                  <a:pt x="3041" y="3370"/>
                </a:lnTo>
                <a:lnTo>
                  <a:pt x="3047" y="3394"/>
                </a:lnTo>
                <a:lnTo>
                  <a:pt x="3053" y="3419"/>
                </a:lnTo>
                <a:lnTo>
                  <a:pt x="3059" y="3444"/>
                </a:lnTo>
                <a:lnTo>
                  <a:pt x="3064" y="3469"/>
                </a:lnTo>
                <a:lnTo>
                  <a:pt x="3068" y="3494"/>
                </a:lnTo>
                <a:lnTo>
                  <a:pt x="3072" y="3520"/>
                </a:lnTo>
                <a:lnTo>
                  <a:pt x="3074" y="3545"/>
                </a:lnTo>
                <a:lnTo>
                  <a:pt x="3077" y="3571"/>
                </a:lnTo>
                <a:lnTo>
                  <a:pt x="3078" y="3597"/>
                </a:lnTo>
                <a:lnTo>
                  <a:pt x="3079" y="3622"/>
                </a:lnTo>
                <a:lnTo>
                  <a:pt x="3080" y="3649"/>
                </a:lnTo>
                <a:close/>
                <a:moveTo>
                  <a:pt x="0" y="0"/>
                </a:moveTo>
                <a:lnTo>
                  <a:pt x="0" y="462"/>
                </a:lnTo>
                <a:lnTo>
                  <a:pt x="4116" y="462"/>
                </a:lnTo>
                <a:lnTo>
                  <a:pt x="4116" y="0"/>
                </a:lnTo>
                <a:lnTo>
                  <a:pt x="0" y="0"/>
                </a:lnTo>
                <a:close/>
                <a:moveTo>
                  <a:pt x="2024" y="2698"/>
                </a:moveTo>
                <a:lnTo>
                  <a:pt x="1820" y="3321"/>
                </a:lnTo>
                <a:lnTo>
                  <a:pt x="1165" y="3321"/>
                </a:lnTo>
                <a:lnTo>
                  <a:pt x="1159" y="3321"/>
                </a:lnTo>
                <a:lnTo>
                  <a:pt x="1154" y="3323"/>
                </a:lnTo>
                <a:lnTo>
                  <a:pt x="1149" y="3325"/>
                </a:lnTo>
                <a:lnTo>
                  <a:pt x="1143" y="3328"/>
                </a:lnTo>
                <a:lnTo>
                  <a:pt x="1139" y="3331"/>
                </a:lnTo>
                <a:lnTo>
                  <a:pt x="1135" y="3335"/>
                </a:lnTo>
                <a:lnTo>
                  <a:pt x="1133" y="3340"/>
                </a:lnTo>
                <a:lnTo>
                  <a:pt x="1130" y="3345"/>
                </a:lnTo>
                <a:lnTo>
                  <a:pt x="1129" y="3352"/>
                </a:lnTo>
                <a:lnTo>
                  <a:pt x="1129" y="3357"/>
                </a:lnTo>
                <a:lnTo>
                  <a:pt x="1129" y="3363"/>
                </a:lnTo>
                <a:lnTo>
                  <a:pt x="1130" y="3368"/>
                </a:lnTo>
                <a:lnTo>
                  <a:pt x="1132" y="3373"/>
                </a:lnTo>
                <a:lnTo>
                  <a:pt x="1135" y="3378"/>
                </a:lnTo>
                <a:lnTo>
                  <a:pt x="1139" y="3382"/>
                </a:lnTo>
                <a:lnTo>
                  <a:pt x="1143" y="3386"/>
                </a:lnTo>
                <a:lnTo>
                  <a:pt x="1673" y="3772"/>
                </a:lnTo>
                <a:lnTo>
                  <a:pt x="1469" y="4400"/>
                </a:lnTo>
                <a:lnTo>
                  <a:pt x="1468" y="4405"/>
                </a:lnTo>
                <a:lnTo>
                  <a:pt x="1467" y="4411"/>
                </a:lnTo>
                <a:lnTo>
                  <a:pt x="1468" y="4416"/>
                </a:lnTo>
                <a:lnTo>
                  <a:pt x="1469" y="4422"/>
                </a:lnTo>
                <a:lnTo>
                  <a:pt x="1471" y="4427"/>
                </a:lnTo>
                <a:lnTo>
                  <a:pt x="1475" y="4431"/>
                </a:lnTo>
                <a:lnTo>
                  <a:pt x="1479" y="4436"/>
                </a:lnTo>
                <a:lnTo>
                  <a:pt x="1483" y="4439"/>
                </a:lnTo>
                <a:lnTo>
                  <a:pt x="1488" y="4442"/>
                </a:lnTo>
                <a:lnTo>
                  <a:pt x="1493" y="4444"/>
                </a:lnTo>
                <a:lnTo>
                  <a:pt x="1498" y="4446"/>
                </a:lnTo>
                <a:lnTo>
                  <a:pt x="1504" y="4446"/>
                </a:lnTo>
                <a:lnTo>
                  <a:pt x="1509" y="4446"/>
                </a:lnTo>
                <a:lnTo>
                  <a:pt x="1515" y="4444"/>
                </a:lnTo>
                <a:lnTo>
                  <a:pt x="1520" y="4442"/>
                </a:lnTo>
                <a:lnTo>
                  <a:pt x="1525" y="4439"/>
                </a:lnTo>
                <a:lnTo>
                  <a:pt x="2058" y="4052"/>
                </a:lnTo>
                <a:lnTo>
                  <a:pt x="2591" y="4439"/>
                </a:lnTo>
                <a:lnTo>
                  <a:pt x="2596" y="4442"/>
                </a:lnTo>
                <a:lnTo>
                  <a:pt x="2601" y="4444"/>
                </a:lnTo>
                <a:lnTo>
                  <a:pt x="2606" y="4446"/>
                </a:lnTo>
                <a:lnTo>
                  <a:pt x="2612" y="4446"/>
                </a:lnTo>
                <a:lnTo>
                  <a:pt x="2617" y="4446"/>
                </a:lnTo>
                <a:lnTo>
                  <a:pt x="2623" y="4444"/>
                </a:lnTo>
                <a:lnTo>
                  <a:pt x="2628" y="4442"/>
                </a:lnTo>
                <a:lnTo>
                  <a:pt x="2633" y="4439"/>
                </a:lnTo>
                <a:lnTo>
                  <a:pt x="2638" y="4436"/>
                </a:lnTo>
                <a:lnTo>
                  <a:pt x="2641" y="4431"/>
                </a:lnTo>
                <a:lnTo>
                  <a:pt x="2644" y="4427"/>
                </a:lnTo>
                <a:lnTo>
                  <a:pt x="2646" y="4422"/>
                </a:lnTo>
                <a:lnTo>
                  <a:pt x="2648" y="4416"/>
                </a:lnTo>
                <a:lnTo>
                  <a:pt x="2648" y="4411"/>
                </a:lnTo>
                <a:lnTo>
                  <a:pt x="2648" y="4405"/>
                </a:lnTo>
                <a:lnTo>
                  <a:pt x="2646" y="4400"/>
                </a:lnTo>
                <a:lnTo>
                  <a:pt x="2442" y="3772"/>
                </a:lnTo>
                <a:lnTo>
                  <a:pt x="2973" y="3386"/>
                </a:lnTo>
                <a:lnTo>
                  <a:pt x="2977" y="3382"/>
                </a:lnTo>
                <a:lnTo>
                  <a:pt x="2981" y="3378"/>
                </a:lnTo>
                <a:lnTo>
                  <a:pt x="2984" y="3373"/>
                </a:lnTo>
                <a:lnTo>
                  <a:pt x="2986" y="3368"/>
                </a:lnTo>
                <a:lnTo>
                  <a:pt x="2987" y="3363"/>
                </a:lnTo>
                <a:lnTo>
                  <a:pt x="2988" y="3357"/>
                </a:lnTo>
                <a:lnTo>
                  <a:pt x="2987" y="3352"/>
                </a:lnTo>
                <a:lnTo>
                  <a:pt x="2986" y="3345"/>
                </a:lnTo>
                <a:lnTo>
                  <a:pt x="2984" y="3340"/>
                </a:lnTo>
                <a:lnTo>
                  <a:pt x="2981" y="3335"/>
                </a:lnTo>
                <a:lnTo>
                  <a:pt x="2977" y="3331"/>
                </a:lnTo>
                <a:lnTo>
                  <a:pt x="2973" y="3328"/>
                </a:lnTo>
                <a:lnTo>
                  <a:pt x="2968" y="3325"/>
                </a:lnTo>
                <a:lnTo>
                  <a:pt x="2963" y="3323"/>
                </a:lnTo>
                <a:lnTo>
                  <a:pt x="2958" y="3321"/>
                </a:lnTo>
                <a:lnTo>
                  <a:pt x="2952" y="3321"/>
                </a:lnTo>
                <a:lnTo>
                  <a:pt x="2296" y="3321"/>
                </a:lnTo>
                <a:lnTo>
                  <a:pt x="2093" y="2698"/>
                </a:lnTo>
                <a:lnTo>
                  <a:pt x="2091" y="2691"/>
                </a:lnTo>
                <a:lnTo>
                  <a:pt x="2088" y="2687"/>
                </a:lnTo>
                <a:lnTo>
                  <a:pt x="2084" y="2682"/>
                </a:lnTo>
                <a:lnTo>
                  <a:pt x="2080" y="2679"/>
                </a:lnTo>
                <a:lnTo>
                  <a:pt x="2075" y="2676"/>
                </a:lnTo>
                <a:lnTo>
                  <a:pt x="2069" y="2674"/>
                </a:lnTo>
                <a:lnTo>
                  <a:pt x="2064" y="2673"/>
                </a:lnTo>
                <a:lnTo>
                  <a:pt x="2058" y="2672"/>
                </a:lnTo>
                <a:lnTo>
                  <a:pt x="2053" y="2673"/>
                </a:lnTo>
                <a:lnTo>
                  <a:pt x="2047" y="2674"/>
                </a:lnTo>
                <a:lnTo>
                  <a:pt x="2042" y="2676"/>
                </a:lnTo>
                <a:lnTo>
                  <a:pt x="2037" y="2679"/>
                </a:lnTo>
                <a:lnTo>
                  <a:pt x="2033" y="2682"/>
                </a:lnTo>
                <a:lnTo>
                  <a:pt x="2030" y="2687"/>
                </a:lnTo>
                <a:lnTo>
                  <a:pt x="2027" y="2691"/>
                </a:lnTo>
                <a:lnTo>
                  <a:pt x="2024" y="26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2" name="KSO_Shape"/>
          <p:cNvSpPr/>
          <p:nvPr/>
        </p:nvSpPr>
        <p:spPr bwMode="auto">
          <a:xfrm>
            <a:off x="4341617" y="1707709"/>
            <a:ext cx="1265714" cy="1265714"/>
          </a:xfrm>
          <a:custGeom>
            <a:gdLst>
              <a:gd fmla="*/ 2147483647 w 4408" name="T0"/>
              <a:gd fmla="*/ 2147483647 h 4408" name="T1"/>
              <a:gd fmla="*/ 2147483647 w 4408" name="T2"/>
              <a:gd fmla="*/ 2147483647 h 4408" name="T3"/>
              <a:gd fmla="*/ 2147483647 w 4408" name="T4"/>
              <a:gd fmla="*/ 2147483647 h 4408" name="T5"/>
              <a:gd fmla="*/ 2147483647 w 4408" name="T6"/>
              <a:gd fmla="*/ 2147483647 h 4408" name="T7"/>
              <a:gd fmla="*/ 2147483647 w 4408" name="T8"/>
              <a:gd fmla="*/ 2147483647 h 4408" name="T9"/>
              <a:gd fmla="*/ 2147483647 w 4408" name="T10"/>
              <a:gd fmla="*/ 2147483647 h 4408" name="T11"/>
              <a:gd fmla="*/ 2147483647 w 4408" name="T12"/>
              <a:gd fmla="*/ 2147483647 h 4408" name="T13"/>
              <a:gd fmla="*/ 2147483647 w 4408" name="T14"/>
              <a:gd fmla="*/ 2147483647 h 4408" name="T15"/>
              <a:gd fmla="*/ 2147483647 w 4408" name="T16"/>
              <a:gd fmla="*/ 2147483647 h 4408" name="T17"/>
              <a:gd fmla="*/ 2147483647 w 4408" name="T18"/>
              <a:gd fmla="*/ 2147483647 h 4408" name="T19"/>
              <a:gd fmla="*/ 2147483647 w 4408" name="T20"/>
              <a:gd fmla="*/ 2147483647 h 4408" name="T21"/>
              <a:gd fmla="*/ 2147483647 w 4408" name="T22"/>
              <a:gd fmla="*/ 2147483647 h 4408" name="T23"/>
              <a:gd fmla="*/ 2147483647 w 4408" name="T24"/>
              <a:gd fmla="*/ 2147483647 h 4408" name="T25"/>
              <a:gd fmla="*/ 2147483647 w 4408" name="T26"/>
              <a:gd fmla="*/ 2147483647 h 4408" name="T27"/>
              <a:gd fmla="*/ 2147483647 w 4408" name="T28"/>
              <a:gd fmla="*/ 2147483647 h 4408" name="T29"/>
              <a:gd fmla="*/ 2147483647 w 4408" name="T30"/>
              <a:gd fmla="*/ 2147483647 h 4408" name="T31"/>
              <a:gd fmla="*/ 2147483647 w 4408" name="T32"/>
              <a:gd fmla="*/ 2147483647 h 4408" name="T33"/>
              <a:gd fmla="*/ 2147483647 w 4408" name="T34"/>
              <a:gd fmla="*/ 2147483647 h 4408" name="T35"/>
              <a:gd fmla="*/ 2147483647 w 4408" name="T36"/>
              <a:gd fmla="*/ 2147483647 h 4408" name="T37"/>
              <a:gd fmla="*/ 2147483647 w 4408" name="T38"/>
              <a:gd fmla="*/ 2147483647 h 4408" name="T39"/>
              <a:gd fmla="*/ 2147483647 w 4408" name="T40"/>
              <a:gd fmla="*/ 2147483647 h 4408" name="T41"/>
              <a:gd fmla="*/ 2147483647 w 4408" name="T42"/>
              <a:gd fmla="*/ 2147483647 h 4408" name="T43"/>
              <a:gd fmla="*/ 2147483647 w 4408" name="T44"/>
              <a:gd fmla="*/ 2147483647 h 4408" name="T45"/>
              <a:gd fmla="*/ 2147483647 w 4408" name="T46"/>
              <a:gd fmla="*/ 2147483647 h 4408" name="T47"/>
              <a:gd fmla="*/ 2147483647 w 4408" name="T48"/>
              <a:gd fmla="*/ 2147483647 h 4408" name="T49"/>
              <a:gd fmla="*/ 2147483647 w 4408" name="T50"/>
              <a:gd fmla="*/ 2147483647 h 4408" name="T51"/>
              <a:gd fmla="*/ 2147483647 w 4408" name="T52"/>
              <a:gd fmla="*/ 2147483647 h 4408" name="T53"/>
              <a:gd fmla="*/ 2147483647 w 4408" name="T54"/>
              <a:gd fmla="*/ 2147483647 h 4408" name="T55"/>
              <a:gd fmla="*/ 2147483647 w 4408" name="T56"/>
              <a:gd fmla="*/ 2147483647 h 4408" name="T57"/>
              <a:gd fmla="*/ 2147483647 w 4408" name="T58"/>
              <a:gd fmla="*/ 2147483647 h 4408" name="T59"/>
              <a:gd fmla="*/ 2147483647 w 4408" name="T60"/>
              <a:gd fmla="*/ 2147483647 h 4408" name="T61"/>
              <a:gd fmla="*/ 2147483647 w 4408" name="T62"/>
              <a:gd fmla="*/ 2147483647 h 4408" name="T63"/>
              <a:gd fmla="*/ 2147483647 w 4408" name="T64"/>
              <a:gd fmla="*/ 2147483647 h 4408" name="T65"/>
              <a:gd fmla="*/ 2147483647 w 4408" name="T66"/>
              <a:gd fmla="*/ 2147483647 h 4408" name="T67"/>
              <a:gd fmla="*/ 2147483647 w 4408" name="T68"/>
              <a:gd fmla="*/ 2147483647 h 4408" name="T69"/>
              <a:gd fmla="*/ 2147483647 w 4408" name="T70"/>
              <a:gd fmla="*/ 2147483647 h 4408" name="T71"/>
              <a:gd fmla="*/ 2147483647 w 4408" name="T72"/>
              <a:gd fmla="*/ 2147483647 h 4408" name="T73"/>
              <a:gd fmla="*/ 2147483647 w 4408" name="T74"/>
              <a:gd fmla="*/ 2147483647 h 4408" name="T75"/>
              <a:gd fmla="*/ 2147483647 w 4408" name="T76"/>
              <a:gd fmla="*/ 2147483647 h 4408" name="T77"/>
              <a:gd fmla="*/ 2147483647 w 4408" name="T78"/>
              <a:gd fmla="*/ 2147483647 h 4408" name="T79"/>
              <a:gd fmla="*/ 2147483647 w 4408" name="T80"/>
              <a:gd fmla="*/ 2147483647 h 4408" name="T81"/>
              <a:gd fmla="*/ 2147483647 w 4408" name="T82"/>
              <a:gd fmla="*/ 2147483647 h 4408" name="T83"/>
              <a:gd fmla="*/ 2147483647 w 4408" name="T84"/>
              <a:gd fmla="*/ 2147483647 h 4408" name="T85"/>
              <a:gd fmla="*/ 2147483647 w 4408" name="T86"/>
              <a:gd fmla="*/ 2147483647 h 4408" name="T87"/>
              <a:gd fmla="*/ 2147483647 w 4408" name="T88"/>
              <a:gd fmla="*/ 2147483647 h 4408" name="T89"/>
              <a:gd fmla="*/ 2147483647 w 4408" name="T90"/>
              <a:gd fmla="*/ 2147483647 h 4408" name="T91"/>
              <a:gd fmla="*/ 2147483647 w 4408" name="T92"/>
              <a:gd fmla="*/ 2147483647 h 4408" name="T93"/>
              <a:gd fmla="*/ 2147483647 w 4408" name="T94"/>
              <a:gd fmla="*/ 2147483647 h 4408" name="T95"/>
              <a:gd fmla="*/ 2147483647 w 4408" name="T96"/>
              <a:gd fmla="*/ 2147483647 h 4408" name="T97"/>
              <a:gd fmla="*/ 2147483647 w 4408" name="T98"/>
              <a:gd fmla="*/ 2147483647 h 4408" name="T99"/>
              <a:gd fmla="*/ 2147483647 w 4408" name="T100"/>
              <a:gd fmla="*/ 2147483647 h 4408" name="T101"/>
              <a:gd fmla="*/ 2147483647 w 4408" name="T102"/>
              <a:gd fmla="*/ 2147483647 h 4408" name="T103"/>
              <a:gd fmla="*/ 2147483647 w 4408" name="T104"/>
              <a:gd fmla="*/ 2147483647 h 4408" name="T105"/>
              <a:gd fmla="*/ 2147483647 w 4408" name="T106"/>
              <a:gd fmla="*/ 2147483647 h 4408" name="T107"/>
              <a:gd fmla="*/ 2147483647 w 4408" name="T108"/>
              <a:gd fmla="*/ 2147483647 h 4408" name="T109"/>
              <a:gd fmla="*/ 2147483647 w 4408" name="T110"/>
              <a:gd fmla="*/ 2147483647 h 4408" name="T111"/>
              <a:gd fmla="*/ 2147483647 w 4408" name="T112"/>
              <a:gd fmla="*/ 2147483647 h 4408" name="T113"/>
              <a:gd fmla="*/ 2147483647 w 4408" name="T114"/>
              <a:gd fmla="*/ 2147483647 h 4408" name="T115"/>
              <a:gd fmla="*/ 2147483647 w 4408" name="T116"/>
              <a:gd fmla="*/ 2147483647 h 4408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4408" w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3563" name="文本框 30"/>
          <p:cNvSpPr txBox="1">
            <a:spLocks noChangeArrowheads="1"/>
          </p:cNvSpPr>
          <p:nvPr/>
        </p:nvSpPr>
        <p:spPr bwMode="auto">
          <a:xfrm>
            <a:off x="1628687" y="4848554"/>
            <a:ext cx="1605280" cy="335280"/>
          </a:xfrm>
          <a:prstGeom prst="rect">
            <a:avLst/>
          </a:prstGeom>
          <a:solidFill>
            <a:srgbClr val="169274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187060" y="4848554"/>
            <a:ext cx="1605280" cy="335280"/>
          </a:xfrm>
          <a:prstGeom prst="rect">
            <a:avLst/>
          </a:prstGeom>
          <a:solidFill>
            <a:srgbClr val="169274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565" name="文本框 32"/>
          <p:cNvSpPr txBox="1">
            <a:spLocks noChangeArrowheads="1"/>
          </p:cNvSpPr>
          <p:nvPr/>
        </p:nvSpPr>
        <p:spPr bwMode="auto">
          <a:xfrm>
            <a:off x="7134541" y="4848554"/>
            <a:ext cx="1605280" cy="335280"/>
          </a:xfrm>
          <a:prstGeom prst="rect">
            <a:avLst/>
          </a:prstGeom>
          <a:solidFill>
            <a:srgbClr val="169274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  <a:ea charset="-122" panose="02010600030101010101" pitchFamily="2" typeface="宋体"/>
              </a:defRPr>
            </a:lvl9pPr>
          </a:lstStyle>
          <a:p>
            <a:pPr algn="ctr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780465" y="4848554"/>
            <a:ext cx="1605280" cy="335280"/>
          </a:xfrm>
          <a:prstGeom prst="rect">
            <a:avLst/>
          </a:prstGeom>
          <a:solidFill>
            <a:srgbClr val="169274"/>
          </a:solidFill>
        </p:spPr>
        <p:txBody>
          <a:bodyPr wrap="non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1315202" y="5412767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3873576" y="5412767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6821058" y="5412767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9466982" y="5412767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0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42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291237391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8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8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8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9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9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9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10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3560"/>
      <p:bldP grpId="0" spid="23561"/>
      <p:bldP grpId="0" spid="23562"/>
      <p:bldP grpId="0" spid="23563"/>
      <p:bldP grpId="0" spid="32"/>
      <p:bldP grpId="0" spid="23565"/>
      <p:bldP grpId="0" spid="34"/>
      <p:bldP grpId="0" spid="35"/>
      <p:bldP grpId="0" spid="37"/>
      <p:bldP grpId="0" spid="38"/>
      <p:bldP grpId="0" spid="39"/>
      <p:bldP grpId="0" spid="40"/>
      <p:bldP grpId="0" spid="4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2040434" y="2603923"/>
            <a:ext cx="1370707" cy="137294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1507" name="Freeform 3"/>
          <p:cNvSpPr/>
          <p:nvPr/>
        </p:nvSpPr>
        <p:spPr bwMode="auto">
          <a:xfrm>
            <a:off x="2734718" y="2313707"/>
            <a:ext cx="968871" cy="975569"/>
          </a:xfrm>
          <a:custGeom>
            <a:gdLst>
              <a:gd fmla="*/ 184 w 184" name="T0"/>
              <a:gd fmla="*/ 185 h 185" name="T1"/>
              <a:gd fmla="*/ 0 w 184" name="T2"/>
              <a:gd fmla="*/ 0 h 185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185" w="184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036594" y="2603923"/>
            <a:ext cx="1366242" cy="1372940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1509" name="Freeform 5"/>
          <p:cNvSpPr/>
          <p:nvPr/>
        </p:nvSpPr>
        <p:spPr bwMode="auto">
          <a:xfrm>
            <a:off x="7733110" y="2313707"/>
            <a:ext cx="968871" cy="975569"/>
          </a:xfrm>
          <a:custGeom>
            <a:gdLst>
              <a:gd fmla="*/ 184 w 184" name="T0"/>
              <a:gd fmla="*/ 185 h 185" name="T1"/>
              <a:gd fmla="*/ 0 w 184" name="T2"/>
              <a:gd fmla="*/ 0 h 185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185" w="184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451450" y="4054997"/>
            <a:ext cx="1370707" cy="1370707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1511" name="Freeform 7"/>
          <p:cNvSpPr/>
          <p:nvPr/>
        </p:nvSpPr>
        <p:spPr bwMode="auto">
          <a:xfrm>
            <a:off x="5145734" y="4740351"/>
            <a:ext cx="975568" cy="975568"/>
          </a:xfrm>
          <a:custGeom>
            <a:gdLst>
              <a:gd fmla="*/ 0 w 185" name="T0"/>
              <a:gd fmla="*/ 185 h 185" name="T1"/>
              <a:gd fmla="*/ 185 w 185" name="T2"/>
              <a:gd fmla="*/ 0 h 185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185" w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9532442" y="4054997"/>
            <a:ext cx="1372940" cy="1370707"/>
          </a:xfrm>
          <a:prstGeom prst="ellipse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1513" name="Freeform 9"/>
          <p:cNvSpPr/>
          <p:nvPr/>
        </p:nvSpPr>
        <p:spPr bwMode="auto">
          <a:xfrm>
            <a:off x="10217796" y="4740351"/>
            <a:ext cx="971103" cy="975568"/>
          </a:xfrm>
          <a:custGeom>
            <a:gdLst>
              <a:gd fmla="*/ 0 w 184" name="T0"/>
              <a:gd fmla="*/ 185 h 185" name="T1"/>
              <a:gd fmla="*/ 184 w 184" name="T2"/>
              <a:gd fmla="*/ 0 h 185" name="T3"/>
            </a:gdLst>
            <a:cxnLst>
              <a:cxn ang="0">
                <a:pos x="T0" y="T1"/>
              </a:cxn>
              <a:cxn ang="0">
                <a:pos x="T2" y="T3"/>
              </a:cxn>
            </a:cxnLst>
            <a:rect b="b" l="0" r="r" t="0"/>
            <a:pathLst>
              <a:path h="185" w="184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9954371" y="4476924"/>
            <a:ext cx="529083" cy="526852"/>
          </a:xfrm>
          <a:custGeom>
            <a:gdLst>
              <a:gd fmla="*/ 100 w 100" name="T0"/>
              <a:gd fmla="*/ 56 h 100" name="T1"/>
              <a:gd fmla="*/ 44 w 100" name="T2"/>
              <a:gd fmla="*/ 0 h 100" name="T3"/>
              <a:gd fmla="*/ 40 w 100" name="T4"/>
              <a:gd fmla="*/ 0 h 100" name="T5"/>
              <a:gd fmla="*/ 40 w 100" name="T6"/>
              <a:gd fmla="*/ 11 h 100" name="T7"/>
              <a:gd fmla="*/ 0 w 100" name="T8"/>
              <a:gd fmla="*/ 56 h 100" name="T9"/>
              <a:gd fmla="*/ 44 w 100" name="T10"/>
              <a:gd fmla="*/ 100 h 100" name="T11"/>
              <a:gd fmla="*/ 69 w 100" name="T12"/>
              <a:gd fmla="*/ 93 h 100" name="T13"/>
              <a:gd fmla="*/ 89 w 100" name="T14"/>
              <a:gd fmla="*/ 60 h 100" name="T15"/>
              <a:gd fmla="*/ 100 w 100" name="T16"/>
              <a:gd fmla="*/ 60 h 100" name="T17"/>
              <a:gd fmla="*/ 100 w 100" name="T18"/>
              <a:gd fmla="*/ 56 h 100" name="T19"/>
              <a:gd fmla="*/ 64 w 100" name="T20"/>
              <a:gd fmla="*/ 86 h 100" name="T21"/>
              <a:gd fmla="*/ 44 w 100" name="T22"/>
              <a:gd fmla="*/ 92 h 100" name="T23"/>
              <a:gd fmla="*/ 8 w 100" name="T24"/>
              <a:gd fmla="*/ 56 h 100" name="T25"/>
              <a:gd fmla="*/ 40 w 100" name="T26"/>
              <a:gd fmla="*/ 20 h 100" name="T27"/>
              <a:gd fmla="*/ 40 w 100" name="T28"/>
              <a:gd fmla="*/ 60 h 100" name="T29"/>
              <a:gd fmla="*/ 80 w 100" name="T30"/>
              <a:gd fmla="*/ 60 h 100" name="T31"/>
              <a:gd fmla="*/ 64 w 100" name="T32"/>
              <a:gd fmla="*/ 86 h 100" name="T33"/>
              <a:gd fmla="*/ 49 w 100" name="T34"/>
              <a:gd fmla="*/ 52 h 100" name="T35"/>
              <a:gd fmla="*/ 49 w 100" name="T36"/>
              <a:gd fmla="*/ 9 h 100" name="T37"/>
              <a:gd fmla="*/ 91 w 100" name="T38"/>
              <a:gd fmla="*/ 52 h 100" name="T39"/>
              <a:gd fmla="*/ 49 w 100" name="T40"/>
              <a:gd fmla="*/ 52 h 100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00" w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1515" name="Group 11"/>
          <p:cNvGrpSpPr/>
          <p:nvPr/>
        </p:nvGrpSpPr>
        <p:grpSpPr>
          <a:xfrm>
            <a:off x="4882307" y="4508178"/>
            <a:ext cx="526852" cy="464344"/>
            <a:chExt cx="236" cy="208"/>
          </a:xfrm>
        </p:grpSpPr>
        <p:sp>
          <p:nvSpPr>
            <p:cNvPr id="2151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gdLst>
                <a:gd fmla="*/ 77 w 82" name="T0"/>
                <a:gd fmla="*/ 0 h 69" name="T1"/>
                <a:gd fmla="*/ 4 w 82" name="T2"/>
                <a:gd fmla="*/ 0 h 69" name="T3"/>
                <a:gd fmla="*/ 0 w 82" name="T4"/>
                <a:gd fmla="*/ 4 h 69" name="T5"/>
                <a:gd fmla="*/ 0 w 82" name="T6"/>
                <a:gd fmla="*/ 65 h 69" name="T7"/>
                <a:gd fmla="*/ 4 w 82" name="T8"/>
                <a:gd fmla="*/ 69 h 69" name="T9"/>
                <a:gd fmla="*/ 77 w 82" name="T10"/>
                <a:gd fmla="*/ 69 h 69" name="T11"/>
                <a:gd fmla="*/ 82 w 82" name="T12"/>
                <a:gd fmla="*/ 65 h 69" name="T13"/>
                <a:gd fmla="*/ 82 w 82" name="T14"/>
                <a:gd fmla="*/ 40 h 69" name="T15"/>
                <a:gd fmla="*/ 82 w 82" name="T16"/>
                <a:gd fmla="*/ 29 h 69" name="T17"/>
                <a:gd fmla="*/ 82 w 82" name="T18"/>
                <a:gd fmla="*/ 4 h 69" name="T19"/>
                <a:gd fmla="*/ 77 w 82" name="T20"/>
                <a:gd fmla="*/ 0 h 69" name="T21"/>
                <a:gd fmla="*/ 9 w 82" name="T22"/>
                <a:gd fmla="*/ 61 h 69" name="T23"/>
                <a:gd fmla="*/ 9 w 82" name="T24"/>
                <a:gd fmla="*/ 9 h 69" name="T25"/>
                <a:gd fmla="*/ 73 w 82" name="T26"/>
                <a:gd fmla="*/ 9 h 69" name="T27"/>
                <a:gd fmla="*/ 73 w 82" name="T28"/>
                <a:gd fmla="*/ 25 h 69" name="T29"/>
                <a:gd fmla="*/ 64 w 82" name="T30"/>
                <a:gd fmla="*/ 25 h 69" name="T31"/>
                <a:gd fmla="*/ 55 w 82" name="T32"/>
                <a:gd fmla="*/ 35 h 69" name="T33"/>
                <a:gd fmla="*/ 64 w 82" name="T34"/>
                <a:gd fmla="*/ 44 h 69" name="T35"/>
                <a:gd fmla="*/ 73 w 82" name="T36"/>
                <a:gd fmla="*/ 44 h 69" name="T37"/>
                <a:gd fmla="*/ 73 w 82" name="T38"/>
                <a:gd fmla="*/ 61 h 69" name="T39"/>
                <a:gd fmla="*/ 9 w 82" name="T40"/>
                <a:gd fmla="*/ 61 h 6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" w="82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17" name="Freeform 13"/>
            <p:cNvSpPr/>
            <p:nvPr/>
          </p:nvSpPr>
          <p:spPr bwMode="auto">
            <a:xfrm>
              <a:off x="44" y="0"/>
              <a:ext cx="192" cy="165"/>
            </a:xfrm>
            <a:custGeom>
              <a:gdLst>
                <a:gd fmla="*/ 77 w 81" name="T0"/>
                <a:gd fmla="*/ 0 h 70" name="T1"/>
                <a:gd fmla="*/ 4 w 81" name="T2"/>
                <a:gd fmla="*/ 0 h 70" name="T3"/>
                <a:gd fmla="*/ 0 w 81" name="T4"/>
                <a:gd fmla="*/ 4 h 70" name="T5"/>
                <a:gd fmla="*/ 4 w 81" name="T6"/>
                <a:gd fmla="*/ 9 h 70" name="T7"/>
                <a:gd fmla="*/ 73 w 81" name="T8"/>
                <a:gd fmla="*/ 9 h 70" name="T9"/>
                <a:gd fmla="*/ 73 w 81" name="T10"/>
                <a:gd fmla="*/ 65 h 70" name="T11"/>
                <a:gd fmla="*/ 77 w 81" name="T12"/>
                <a:gd fmla="*/ 70 h 70" name="T13"/>
                <a:gd fmla="*/ 81 w 81" name="T14"/>
                <a:gd fmla="*/ 65 h 70" name="T15"/>
                <a:gd fmla="*/ 81 w 81" name="T16"/>
                <a:gd fmla="*/ 4 h 70" name="T17"/>
                <a:gd fmla="*/ 77 w 81" name="T18"/>
                <a:gd fmla="*/ 0 h 7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" w="81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1518" name="Group 14"/>
          <p:cNvGrpSpPr/>
          <p:nvPr/>
        </p:nvGrpSpPr>
        <p:grpSpPr>
          <a:xfrm>
            <a:off x="7462987" y="3025851"/>
            <a:ext cx="533548" cy="529083"/>
            <a:chExt cx="239" cy="237"/>
          </a:xfrm>
        </p:grpSpPr>
        <p:sp>
          <p:nvSpPr>
            <p:cNvPr id="21519" name="Freeform 15"/>
            <p:cNvSpPr/>
            <p:nvPr/>
          </p:nvSpPr>
          <p:spPr bwMode="auto">
            <a:xfrm>
              <a:off x="0" y="22"/>
              <a:ext cx="217" cy="215"/>
            </a:xfrm>
            <a:custGeom>
              <a:gdLst>
                <a:gd fmla="*/ 87 w 92" name="T0"/>
                <a:gd fmla="*/ 41 h 91" name="T1"/>
                <a:gd fmla="*/ 83 w 92" name="T2"/>
                <a:gd fmla="*/ 45 h 91" name="T3"/>
                <a:gd fmla="*/ 83 w 92" name="T4"/>
                <a:gd fmla="*/ 67 h 91" name="T5"/>
                <a:gd fmla="*/ 73 w 92" name="T6"/>
                <a:gd fmla="*/ 81 h 91" name="T7"/>
                <a:gd fmla="*/ 68 w 92" name="T8"/>
                <a:gd fmla="*/ 82 h 91" name="T9"/>
                <a:gd fmla="*/ 24 w 92" name="T10"/>
                <a:gd fmla="*/ 82 h 91" name="T11"/>
                <a:gd fmla="*/ 9 w 92" name="T12"/>
                <a:gd fmla="*/ 67 h 91" name="T13"/>
                <a:gd fmla="*/ 9 w 92" name="T14"/>
                <a:gd fmla="*/ 24 h 91" name="T15"/>
                <a:gd fmla="*/ 24 w 92" name="T16"/>
                <a:gd fmla="*/ 8 h 91" name="T17"/>
                <a:gd fmla="*/ 46 w 92" name="T18"/>
                <a:gd fmla="*/ 8 h 91" name="T19"/>
                <a:gd fmla="*/ 50 w 92" name="T20"/>
                <a:gd fmla="*/ 4 h 91" name="T21"/>
                <a:gd fmla="*/ 46 w 92" name="T22"/>
                <a:gd fmla="*/ 0 h 91" name="T23"/>
                <a:gd fmla="*/ 24 w 92" name="T24"/>
                <a:gd fmla="*/ 0 h 91" name="T25"/>
                <a:gd fmla="*/ 0 w 92" name="T26"/>
                <a:gd fmla="*/ 24 h 91" name="T27"/>
                <a:gd fmla="*/ 0 w 92" name="T28"/>
                <a:gd fmla="*/ 67 h 91" name="T29"/>
                <a:gd fmla="*/ 24 w 92" name="T30"/>
                <a:gd fmla="*/ 91 h 91" name="T31"/>
                <a:gd fmla="*/ 68 w 92" name="T32"/>
                <a:gd fmla="*/ 91 h 91" name="T33"/>
                <a:gd fmla="*/ 76 w 92" name="T34"/>
                <a:gd fmla="*/ 89 h 91" name="T35"/>
                <a:gd fmla="*/ 92 w 92" name="T36"/>
                <a:gd fmla="*/ 67 h 91" name="T37"/>
                <a:gd fmla="*/ 92 w 92" name="T38"/>
                <a:gd fmla="*/ 45 h 91" name="T39"/>
                <a:gd fmla="*/ 87 w 92" name="T40"/>
                <a:gd fmla="*/ 41 h 91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1" w="92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gdLst>
                <a:gd fmla="*/ 22 w 44" name="T0"/>
                <a:gd fmla="*/ 0 h 44" name="T1"/>
                <a:gd fmla="*/ 0 w 44" name="T2"/>
                <a:gd fmla="*/ 22 h 44" name="T3"/>
                <a:gd fmla="*/ 22 w 44" name="T4"/>
                <a:gd fmla="*/ 44 h 44" name="T5"/>
                <a:gd fmla="*/ 44 w 44" name="T6"/>
                <a:gd fmla="*/ 22 h 44" name="T7"/>
                <a:gd fmla="*/ 22 w 44" name="T8"/>
                <a:gd fmla="*/ 0 h 44" name="T9"/>
                <a:gd fmla="*/ 22 w 44" name="T10"/>
                <a:gd fmla="*/ 35 h 44" name="T11"/>
                <a:gd fmla="*/ 8 w 44" name="T12"/>
                <a:gd fmla="*/ 22 h 44" name="T13"/>
                <a:gd fmla="*/ 22 w 44" name="T14"/>
                <a:gd fmla="*/ 8 h 44" name="T15"/>
                <a:gd fmla="*/ 35 w 44" name="T16"/>
                <a:gd fmla="*/ 22 h 44" name="T17"/>
                <a:gd fmla="*/ 22 w 44" name="T18"/>
                <a:gd fmla="*/ 35 h 4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4" w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21" name="Freeform 17"/>
            <p:cNvSpPr/>
            <p:nvPr/>
          </p:nvSpPr>
          <p:spPr bwMode="auto">
            <a:xfrm>
              <a:off x="80" y="97"/>
              <a:ext cx="57" cy="21"/>
            </a:xfrm>
            <a:custGeom>
              <a:gdLst>
                <a:gd fmla="*/ 0 w 24" name="T0"/>
                <a:gd fmla="*/ 4 h 9" name="T1"/>
                <a:gd fmla="*/ 5 w 24" name="T2"/>
                <a:gd fmla="*/ 9 h 9" name="T3"/>
                <a:gd fmla="*/ 20 w 24" name="T4"/>
                <a:gd fmla="*/ 9 h 9" name="T5"/>
                <a:gd fmla="*/ 24 w 24" name="T6"/>
                <a:gd fmla="*/ 4 h 9" name="T7"/>
                <a:gd fmla="*/ 20 w 24" name="T8"/>
                <a:gd fmla="*/ 0 h 9" name="T9"/>
                <a:gd fmla="*/ 5 w 24" name="T10"/>
                <a:gd fmla="*/ 0 h 9" name="T11"/>
                <a:gd fmla="*/ 0 w 24" name="T12"/>
                <a:gd fmla="*/ 4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24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22" name="Freeform 18"/>
            <p:cNvSpPr/>
            <p:nvPr/>
          </p:nvSpPr>
          <p:spPr bwMode="auto">
            <a:xfrm>
              <a:off x="80" y="140"/>
              <a:ext cx="57" cy="21"/>
            </a:xfrm>
            <a:custGeom>
              <a:gdLst>
                <a:gd fmla="*/ 20 w 24" name="T0"/>
                <a:gd fmla="*/ 0 h 9" name="T1"/>
                <a:gd fmla="*/ 5 w 24" name="T2"/>
                <a:gd fmla="*/ 0 h 9" name="T3"/>
                <a:gd fmla="*/ 0 w 24" name="T4"/>
                <a:gd fmla="*/ 4 h 9" name="T5"/>
                <a:gd fmla="*/ 5 w 24" name="T6"/>
                <a:gd fmla="*/ 9 h 9" name="T7"/>
                <a:gd fmla="*/ 20 w 24" name="T8"/>
                <a:gd fmla="*/ 9 h 9" name="T9"/>
                <a:gd fmla="*/ 24 w 24" name="T10"/>
                <a:gd fmla="*/ 4 h 9" name="T11"/>
                <a:gd fmla="*/ 20 w 24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24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1523" name="Group 19"/>
          <p:cNvGrpSpPr/>
          <p:nvPr/>
        </p:nvGrpSpPr>
        <p:grpSpPr>
          <a:xfrm>
            <a:off x="2471292" y="3041477"/>
            <a:ext cx="526852" cy="529085"/>
            <a:chExt cx="236" cy="237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gdLst>
                <a:gd fmla="*/ 40 w 46" name="T0"/>
                <a:gd fmla="*/ 1 h 46" name="T1"/>
                <a:gd fmla="*/ 13 w 46" name="T2"/>
                <a:gd fmla="*/ 10 h 46" name="T3"/>
                <a:gd fmla="*/ 13 w 46" name="T4"/>
                <a:gd fmla="*/ 10 h 46" name="T5"/>
                <a:gd fmla="*/ 12 w 46" name="T6"/>
                <a:gd fmla="*/ 11 h 46" name="T7"/>
                <a:gd fmla="*/ 12 w 46" name="T8"/>
                <a:gd fmla="*/ 11 h 46" name="T9"/>
                <a:gd fmla="*/ 11 w 46" name="T10"/>
                <a:gd fmla="*/ 11 h 46" name="T11"/>
                <a:gd fmla="*/ 11 w 46" name="T12"/>
                <a:gd fmla="*/ 12 h 46" name="T13"/>
                <a:gd fmla="*/ 11 w 46" name="T14"/>
                <a:gd fmla="*/ 12 h 46" name="T15"/>
                <a:gd fmla="*/ 10 w 46" name="T16"/>
                <a:gd fmla="*/ 13 h 46" name="T17"/>
                <a:gd fmla="*/ 10 w 46" name="T18"/>
                <a:gd fmla="*/ 13 h 46" name="T19"/>
                <a:gd fmla="*/ 0 w 46" name="T20"/>
                <a:gd fmla="*/ 40 h 46" name="T21"/>
                <a:gd fmla="*/ 1 w 46" name="T22"/>
                <a:gd fmla="*/ 45 h 46" name="T23"/>
                <a:gd fmla="*/ 4 w 46" name="T24"/>
                <a:gd fmla="*/ 46 h 46" name="T25"/>
                <a:gd fmla="*/ 6 w 46" name="T26"/>
                <a:gd fmla="*/ 46 h 46" name="T27"/>
                <a:gd fmla="*/ 33 w 46" name="T28"/>
                <a:gd fmla="*/ 36 h 46" name="T29"/>
                <a:gd fmla="*/ 33 w 46" name="T30"/>
                <a:gd fmla="*/ 36 h 46" name="T31"/>
                <a:gd fmla="*/ 34 w 46" name="T32"/>
                <a:gd fmla="*/ 35 h 46" name="T33"/>
                <a:gd fmla="*/ 34 w 46" name="T34"/>
                <a:gd fmla="*/ 35 h 46" name="T35"/>
                <a:gd fmla="*/ 35 w 46" name="T36"/>
                <a:gd fmla="*/ 35 h 46" name="T37"/>
                <a:gd fmla="*/ 35 w 46" name="T38"/>
                <a:gd fmla="*/ 34 h 46" name="T39"/>
                <a:gd fmla="*/ 35 w 46" name="T40"/>
                <a:gd fmla="*/ 34 h 46" name="T41"/>
                <a:gd fmla="*/ 36 w 46" name="T42"/>
                <a:gd fmla="*/ 33 h 46" name="T43"/>
                <a:gd fmla="*/ 36 w 46" name="T44"/>
                <a:gd fmla="*/ 33 h 46" name="T45"/>
                <a:gd fmla="*/ 45 w 46" name="T46"/>
                <a:gd fmla="*/ 6 h 46" name="T47"/>
                <a:gd fmla="*/ 44 w 46" name="T48"/>
                <a:gd fmla="*/ 2 h 46" name="T49"/>
                <a:gd fmla="*/ 40 w 46" name="T50"/>
                <a:gd fmla="*/ 1 h 46" name="T51"/>
                <a:gd fmla="*/ 12 w 46" name="T52"/>
                <a:gd fmla="*/ 34 h 46" name="T53"/>
                <a:gd fmla="*/ 16 w 46" name="T54"/>
                <a:gd fmla="*/ 22 h 46" name="T55"/>
                <a:gd fmla="*/ 24 w 46" name="T56"/>
                <a:gd fmla="*/ 30 h 46" name="T57"/>
                <a:gd fmla="*/ 12 w 46" name="T58"/>
                <a:gd fmla="*/ 34 h 4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46" w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gdLst>
                <a:gd fmla="*/ 81 w 100" name="T0"/>
                <a:gd fmla="*/ 0 h 100" name="T1"/>
                <a:gd fmla="*/ 18 w 100" name="T2"/>
                <a:gd fmla="*/ 0 h 100" name="T3"/>
                <a:gd fmla="*/ 0 w 100" name="T4"/>
                <a:gd fmla="*/ 18 h 100" name="T5"/>
                <a:gd fmla="*/ 0 w 100" name="T6"/>
                <a:gd fmla="*/ 82 h 100" name="T7"/>
                <a:gd fmla="*/ 18 w 100" name="T8"/>
                <a:gd fmla="*/ 100 h 100" name="T9"/>
                <a:gd fmla="*/ 81 w 100" name="T10"/>
                <a:gd fmla="*/ 100 h 100" name="T11"/>
                <a:gd fmla="*/ 85 w 100" name="T12"/>
                <a:gd fmla="*/ 100 h 100" name="T13"/>
                <a:gd fmla="*/ 100 w 100" name="T14"/>
                <a:gd fmla="*/ 82 h 100" name="T15"/>
                <a:gd fmla="*/ 100 w 100" name="T16"/>
                <a:gd fmla="*/ 18 h 100" name="T17"/>
                <a:gd fmla="*/ 81 w 100" name="T18"/>
                <a:gd fmla="*/ 0 h 100" name="T19"/>
                <a:gd fmla="*/ 92 w 100" name="T20"/>
                <a:gd fmla="*/ 82 h 100" name="T21"/>
                <a:gd fmla="*/ 84 w 100" name="T22"/>
                <a:gd fmla="*/ 91 h 100" name="T23"/>
                <a:gd fmla="*/ 81 w 100" name="T24"/>
                <a:gd fmla="*/ 92 h 100" name="T25"/>
                <a:gd fmla="*/ 18 w 100" name="T26"/>
                <a:gd fmla="*/ 92 h 100" name="T27"/>
                <a:gd fmla="*/ 8 w 100" name="T28"/>
                <a:gd fmla="*/ 82 h 100" name="T29"/>
                <a:gd fmla="*/ 8 w 100" name="T30"/>
                <a:gd fmla="*/ 18 h 100" name="T31"/>
                <a:gd fmla="*/ 18 w 100" name="T32"/>
                <a:gd fmla="*/ 8 h 100" name="T33"/>
                <a:gd fmla="*/ 81 w 100" name="T34"/>
                <a:gd fmla="*/ 8 h 100" name="T35"/>
                <a:gd fmla="*/ 92 w 100" name="T36"/>
                <a:gd fmla="*/ 18 h 100" name="T37"/>
                <a:gd fmla="*/ 92 w 100" name="T38"/>
                <a:gd fmla="*/ 82 h 100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00" w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4098726" y="2887441"/>
            <a:ext cx="21274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669851" y="4405488"/>
            <a:ext cx="21274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9061402" y="2887441"/>
            <a:ext cx="212749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6632527" y="4405488"/>
            <a:ext cx="212749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6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28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231161790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2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3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150" fill="hold" id="24"/>
                                        <p:tgtEl>
                                          <p:spTgt spid="215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9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0" nodeType="withEffect" presetClass="emph" presetID="6" presetSubtype="0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150" fill="hold" id="31"/>
                                        <p:tgtEl>
                                          <p:spTgt spid="215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2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3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44" nodeType="withEffect" presetClass="emph" presetID="6" presetSubtype="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150" fill="hold" id="45"/>
                                        <p:tgtEl>
                                          <p:spTgt spid="215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9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1" nodeType="withEffect" presetClass="emph" presetID="6" presetSubtype="0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dur="150" fill="hold" id="52"/>
                                        <p:tgtEl>
                                          <p:spTgt spid="215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1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3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4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65" nodeType="withEffect" presetClass="emph" presetID="6" presetSubtype="0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dur="150" fill="hold" id="66"/>
                                        <p:tgtEl>
                                          <p:spTgt spid="215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9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1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72" nodeType="withEffect" presetClass="emph" presetID="6" presetSubtype="0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dur="150" fill="hold" id="73"/>
                                        <p:tgtEl>
                                          <p:spTgt spid="215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4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3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4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5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86" nodeType="withEffect" presetClass="emph" presetID="6" presetSubtype="0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dur="150" fill="hold" id="87"/>
                                        <p:tgtEl>
                                          <p:spTgt spid="215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3" presetSubtype="0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1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2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93" nodeType="withEffect" presetClass="emph" presetID="6" presetSubtype="0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dur="150" fill="hold" id="94"/>
                                        <p:tgtEl>
                                          <p:spTgt spid="215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97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98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6"/>
      <p:bldP grpId="1" spid="21506"/>
      <p:bldP grpId="0" spid="21507"/>
      <p:bldP grpId="0" spid="21508"/>
      <p:bldP grpId="1" spid="21508"/>
      <p:bldP grpId="0" spid="21509"/>
      <p:bldP grpId="0" spid="21510"/>
      <p:bldP grpId="1" spid="21510"/>
      <p:bldP grpId="0" spid="21511"/>
      <p:bldP grpId="0" spid="21512"/>
      <p:bldP grpId="1" spid="21512"/>
      <p:bldP grpId="0" spid="21513"/>
      <p:bldP grpId="0" spid="21514"/>
      <p:bldP grpId="1" spid="21514"/>
      <p:bldP grpId="0" spid="21526"/>
      <p:bldP grpId="0" spid="21527"/>
      <p:bldP grpId="0" spid="21528"/>
      <p:bldP grpId="0" spid="21529"/>
      <p:bldP grpId="0" spid="26"/>
      <p:bldP grpId="0" spid="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任意多边形 29"/>
          <p:cNvSpPr/>
          <p:nvPr/>
        </p:nvSpPr>
        <p:spPr>
          <a:xfrm flipH="1" rot="2700000">
            <a:off x="2916737" y="2356364"/>
            <a:ext cx="2931551" cy="2916820"/>
          </a:xfrm>
          <a:custGeom>
            <a:gdLst>
              <a:gd fmla="*/ 2779888 w 2779888" name="connsiteX0"/>
              <a:gd fmla="*/ 0 h 2765919" name="connsiteY0"/>
              <a:gd fmla="*/ 1964824 w 2779888" name="connsiteX1"/>
              <a:gd fmla="*/ 1960733 h 2765919" name="connsiteY1"/>
              <a:gd fmla="*/ 0 w 2779888" name="connsiteX2"/>
              <a:gd fmla="*/ 2765884 h 2765919" name="connsiteY2"/>
              <a:gd fmla="*/ 9758 w 2779888" name="connsiteX3"/>
              <a:gd fmla="*/ 833959 h 2765919" name="connsiteY3"/>
              <a:gd fmla="*/ 66823 w 2779888" name="connsiteX4"/>
              <a:gd fmla="*/ 838996 h 2765919" name="connsiteY4"/>
              <a:gd fmla="*/ 661951 w 2779888" name="connsiteX5"/>
              <a:gd fmla="*/ 588728 h 2765919" name="connsiteY5"/>
              <a:gd fmla="*/ 895636 w 2779888" name="connsiteX6"/>
              <a:gd fmla="*/ 153958 h 2765919" name="connsiteY6"/>
              <a:gd fmla="*/ 911557 w 2779888" name="connsiteX7"/>
              <a:gd fmla="*/ 0 h 276591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65919" w="2779888">
                <a:moveTo>
                  <a:pt x="2779888" y="0"/>
                </a:moveTo>
                <a:cubicBezTo>
                  <a:pt x="2779888" y="735988"/>
                  <a:pt x="2486560" y="1441626"/>
                  <a:pt x="1964824" y="1960733"/>
                </a:cubicBezTo>
                <a:cubicBezTo>
                  <a:pt x="1443089" y="2479839"/>
                  <a:pt x="735979" y="2769601"/>
                  <a:pt x="0" y="2765884"/>
                </a:cubicBezTo>
                <a:lnTo>
                  <a:pt x="9758" y="833959"/>
                </a:lnTo>
                <a:lnTo>
                  <a:pt x="66823" y="838996"/>
                </a:lnTo>
                <a:cubicBezTo>
                  <a:pt x="281537" y="837354"/>
                  <a:pt x="496877" y="753802"/>
                  <a:pt x="661951" y="588728"/>
                </a:cubicBezTo>
                <a:cubicBezTo>
                  <a:pt x="785756" y="464923"/>
                  <a:pt x="863706" y="312843"/>
                  <a:pt x="895636" y="153958"/>
                </a:cubicBezTo>
                <a:lnTo>
                  <a:pt x="911557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8900000">
            <a:off x="7179699" y="2310446"/>
            <a:ext cx="2931551" cy="2916820"/>
          </a:xfrm>
          <a:custGeom>
            <a:gdLst>
              <a:gd fmla="*/ 2779888 w 2779888" name="connsiteX0"/>
              <a:gd fmla="*/ 0 h 2765919" name="connsiteY0"/>
              <a:gd fmla="*/ 1964824 w 2779888" name="connsiteX1"/>
              <a:gd fmla="*/ 1960733 h 2765919" name="connsiteY1"/>
              <a:gd fmla="*/ 0 w 2779888" name="connsiteX2"/>
              <a:gd fmla="*/ 2765884 h 2765919" name="connsiteY2"/>
              <a:gd fmla="*/ 9758 w 2779888" name="connsiteX3"/>
              <a:gd fmla="*/ 833959 h 2765919" name="connsiteY3"/>
              <a:gd fmla="*/ 66823 w 2779888" name="connsiteX4"/>
              <a:gd fmla="*/ 838996 h 2765919" name="connsiteY4"/>
              <a:gd fmla="*/ 661951 w 2779888" name="connsiteX5"/>
              <a:gd fmla="*/ 588728 h 2765919" name="connsiteY5"/>
              <a:gd fmla="*/ 895636 w 2779888" name="connsiteX6"/>
              <a:gd fmla="*/ 153958 h 2765919" name="connsiteY6"/>
              <a:gd fmla="*/ 911557 w 2779888" name="connsiteX7"/>
              <a:gd fmla="*/ 0 h 276591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65919" w="2779888">
                <a:moveTo>
                  <a:pt x="2779888" y="0"/>
                </a:moveTo>
                <a:cubicBezTo>
                  <a:pt x="2779888" y="735988"/>
                  <a:pt x="2486560" y="1441626"/>
                  <a:pt x="1964824" y="1960733"/>
                </a:cubicBezTo>
                <a:cubicBezTo>
                  <a:pt x="1443089" y="2479839"/>
                  <a:pt x="735979" y="2769601"/>
                  <a:pt x="0" y="2765884"/>
                </a:cubicBezTo>
                <a:lnTo>
                  <a:pt x="9758" y="833959"/>
                </a:lnTo>
                <a:lnTo>
                  <a:pt x="66823" y="838996"/>
                </a:lnTo>
                <a:cubicBezTo>
                  <a:pt x="281537" y="837354"/>
                  <a:pt x="496877" y="753802"/>
                  <a:pt x="661951" y="588728"/>
                </a:cubicBezTo>
                <a:cubicBezTo>
                  <a:pt x="785756" y="464923"/>
                  <a:pt x="863706" y="312843"/>
                  <a:pt x="895636" y="153958"/>
                </a:cubicBezTo>
                <a:lnTo>
                  <a:pt x="911557" y="0"/>
                </a:lnTo>
                <a:close/>
              </a:path>
            </a:pathLst>
          </a:cu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5622380" y="2827943"/>
            <a:ext cx="1755979" cy="1783037"/>
          </a:xfrm>
          <a:prstGeom prst="ellipse">
            <a:avLst/>
          </a:prstGeom>
          <a:noFill/>
          <a:ln w="254000">
            <a:solidFill>
              <a:srgbClr val="169274"/>
            </a:solidFill>
          </a:ln>
        </p:spPr>
        <p:txBody>
          <a:bodyPr anchor="t" anchorCtr="0" bIns="64286" compatLnSpc="1" lIns="128572" numCol="1" rIns="128572" tIns="64286" vert="horz" wrap="square">
            <a:prstTxWarp prst="textNoShape">
              <a:avLst/>
            </a:prstTxWarp>
          </a:bodyPr>
          <a:lstStyle/>
          <a:p>
            <a:endParaRPr lang="en-US" sz="2531"/>
          </a:p>
        </p:txBody>
      </p:sp>
      <p:sp>
        <p:nvSpPr>
          <p:cNvPr id="25" name="文本框 24"/>
          <p:cNvSpPr txBox="1"/>
          <p:nvPr/>
        </p:nvSpPr>
        <p:spPr>
          <a:xfrm>
            <a:off x="5831557" y="3469003"/>
            <a:ext cx="1332516" cy="5414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953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领导力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086018" y="3365686"/>
            <a:ext cx="944123" cy="921837"/>
            <a:chOff x="2925609" y="3191327"/>
            <a:chExt cx="895279" cy="874146"/>
          </a:xfrm>
        </p:grpSpPr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2938692" y="3191327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lang="en-US" sz="2531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925609" y="3428999"/>
              <a:ext cx="895279" cy="3468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组织力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18182" y="1375887"/>
            <a:ext cx="962852" cy="921837"/>
            <a:chOff x="3809549" y="1304470"/>
            <a:chExt cx="913039" cy="874146"/>
          </a:xfrm>
        </p:grpSpPr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3809549" y="1304470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lang="en-US" sz="2531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827309" y="1536699"/>
              <a:ext cx="895279" cy="3468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团结力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889590" y="5294262"/>
            <a:ext cx="944123" cy="921837"/>
            <a:chOff x="3687609" y="5020128"/>
            <a:chExt cx="895279" cy="874146"/>
          </a:xfrm>
        </p:grpSpPr>
        <p:sp>
          <p:nvSpPr>
            <p:cNvPr id="36" name="Oval 3"/>
            <p:cNvSpPr>
              <a:spLocks noChangeArrowheads="1"/>
            </p:cNvSpPr>
            <p:nvPr/>
          </p:nvSpPr>
          <p:spPr bwMode="auto">
            <a:xfrm>
              <a:off x="3693435" y="5020128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lang="en-US" sz="2531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687608" y="5283199"/>
              <a:ext cx="895279" cy="3468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执行力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250532" y="1375887"/>
            <a:ext cx="949259" cy="921837"/>
            <a:chOff x="7822939" y="1304470"/>
            <a:chExt cx="900149" cy="874146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7822939" y="1304470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lang="en-US" sz="2531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27810" y="1536699"/>
              <a:ext cx="895279" cy="3468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学习力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108347" y="5294262"/>
            <a:ext cx="944123" cy="921837"/>
            <a:chOff x="7688109" y="5020128"/>
            <a:chExt cx="895279" cy="874146"/>
          </a:xfrm>
        </p:grpSpPr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7706825" y="5020128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lang="en-US" sz="2531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688107" y="5283199"/>
              <a:ext cx="895279" cy="3468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感召力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019062" y="3365686"/>
            <a:ext cx="944123" cy="921837"/>
            <a:chOff x="8551709" y="3191327"/>
            <a:chExt cx="895279" cy="874146"/>
          </a:xfrm>
        </p:grpSpPr>
        <p:sp>
          <p:nvSpPr>
            <p:cNvPr id="32" name="Oval 3"/>
            <p:cNvSpPr>
              <a:spLocks noChangeArrowheads="1"/>
            </p:cNvSpPr>
            <p:nvPr/>
          </p:nvSpPr>
          <p:spPr bwMode="auto">
            <a:xfrm>
              <a:off x="8577682" y="3191327"/>
              <a:ext cx="860880" cy="874146"/>
            </a:xfrm>
            <a:prstGeom prst="ellipse">
              <a:avLst/>
            </a:prstGeom>
            <a:solidFill>
              <a:srgbClr val="169274"/>
            </a:solidFill>
            <a:ln w="254000">
              <a:noFill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lang="en-US" sz="2531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551707" y="3428999"/>
              <a:ext cx="895279" cy="34683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决策力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1139639" y="1468755"/>
            <a:ext cx="2441869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4" name="矩形 43"/>
          <p:cNvSpPr/>
          <p:nvPr/>
        </p:nvSpPr>
        <p:spPr>
          <a:xfrm>
            <a:off x="1357439" y="5285725"/>
            <a:ext cx="245004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矩形 44"/>
          <p:cNvSpPr/>
          <p:nvPr/>
        </p:nvSpPr>
        <p:spPr>
          <a:xfrm>
            <a:off x="701188" y="3330365"/>
            <a:ext cx="245004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8" name="矩形 47"/>
          <p:cNvSpPr/>
          <p:nvPr/>
        </p:nvSpPr>
        <p:spPr>
          <a:xfrm>
            <a:off x="9970911" y="3330365"/>
            <a:ext cx="245004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矩形 48"/>
          <p:cNvSpPr/>
          <p:nvPr/>
        </p:nvSpPr>
        <p:spPr>
          <a:xfrm>
            <a:off x="9307857" y="1468755"/>
            <a:ext cx="245004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0" name="矩形 49"/>
          <p:cNvSpPr/>
          <p:nvPr/>
        </p:nvSpPr>
        <p:spPr>
          <a:xfrm>
            <a:off x="9307857" y="5285725"/>
            <a:ext cx="245004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6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57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3350141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23" presetSubtype="3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9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7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28"/>
      <p:bldP grpId="0" spid="24"/>
      <p:bldP build="p" grpId="0" spid="25"/>
      <p:bldP grpId="0" spid="43"/>
      <p:bldP grpId="0" spid="44"/>
      <p:bldP grpId="0" spid="45"/>
      <p:bldP grpId="0" spid="48"/>
      <p:bldP grpId="0" spid="49"/>
      <p:bldP grpId="0" spid="50"/>
      <p:bldP grpId="0" spid="46"/>
      <p:bldP grpId="0" spid="5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2437730" y="3910853"/>
            <a:ext cx="1746661" cy="1746661"/>
          </a:xfrm>
          <a:prstGeom prst="ellipse">
            <a:avLst/>
          </a:prstGeom>
          <a:solidFill>
            <a:srgbClr val="169274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10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97253" y="4980837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42" name="矩形 41"/>
          <p:cNvSpPr/>
          <p:nvPr/>
        </p:nvSpPr>
        <p:spPr>
          <a:xfrm>
            <a:off x="2949679" y="443024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43" name="矩形 42"/>
          <p:cNvSpPr/>
          <p:nvPr/>
        </p:nvSpPr>
        <p:spPr>
          <a:xfrm>
            <a:off x="2912601" y="4245575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sp>
        <p:nvSpPr>
          <p:cNvPr id="24" name="椭圆 23"/>
          <p:cNvSpPr/>
          <p:nvPr/>
        </p:nvSpPr>
        <p:spPr>
          <a:xfrm>
            <a:off x="4761830" y="3910853"/>
            <a:ext cx="1746661" cy="1746661"/>
          </a:xfrm>
          <a:prstGeom prst="ellipse">
            <a:avLst/>
          </a:prstGeom>
          <a:solidFill>
            <a:srgbClr val="169274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10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21353" y="4980837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26" name="矩形 25"/>
          <p:cNvSpPr/>
          <p:nvPr/>
        </p:nvSpPr>
        <p:spPr>
          <a:xfrm>
            <a:off x="5273777" y="443024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27" name="矩形 26"/>
          <p:cNvSpPr/>
          <p:nvPr/>
        </p:nvSpPr>
        <p:spPr>
          <a:xfrm>
            <a:off x="5236701" y="4245575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sp>
        <p:nvSpPr>
          <p:cNvPr id="28" name="椭圆 27"/>
          <p:cNvSpPr/>
          <p:nvPr/>
        </p:nvSpPr>
        <p:spPr>
          <a:xfrm>
            <a:off x="7111330" y="3910853"/>
            <a:ext cx="1746661" cy="1746661"/>
          </a:xfrm>
          <a:prstGeom prst="ellipse">
            <a:avLst/>
          </a:prstGeom>
          <a:solidFill>
            <a:srgbClr val="169274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10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70853" y="4980837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31" name="矩形 30"/>
          <p:cNvSpPr/>
          <p:nvPr/>
        </p:nvSpPr>
        <p:spPr>
          <a:xfrm>
            <a:off x="7623278" y="443024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32" name="矩形 31"/>
          <p:cNvSpPr/>
          <p:nvPr/>
        </p:nvSpPr>
        <p:spPr>
          <a:xfrm>
            <a:off x="7586202" y="4245575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sp>
        <p:nvSpPr>
          <p:cNvPr id="33" name="椭圆 32"/>
          <p:cNvSpPr/>
          <p:nvPr/>
        </p:nvSpPr>
        <p:spPr>
          <a:xfrm>
            <a:off x="9435430" y="3910853"/>
            <a:ext cx="1746661" cy="1746661"/>
          </a:xfrm>
          <a:prstGeom prst="ellipse">
            <a:avLst/>
          </a:prstGeom>
          <a:solidFill>
            <a:srgbClr val="169274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2109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94953" y="4980837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36" name="矩形 35"/>
          <p:cNvSpPr/>
          <p:nvPr/>
        </p:nvSpPr>
        <p:spPr>
          <a:xfrm>
            <a:off x="9947378" y="4430241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9910302" y="4245575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sp>
        <p:nvSpPr>
          <p:cNvPr id="21" name="椭圆 20"/>
          <p:cNvSpPr/>
          <p:nvPr/>
        </p:nvSpPr>
        <p:spPr>
          <a:xfrm>
            <a:off x="0" y="0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</a:gra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en-US" lang="zh-CN" smtClean="0" sz="6000">
                <a:solidFill>
                  <a:srgbClr val="169274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目录</a:t>
            </a:r>
          </a:p>
        </p:txBody>
      </p:sp>
    </p:spTree>
    <p:custDataLst>
      <p:tags r:id="rId4"/>
    </p:custDataLst>
    <p:extLst>
      <p:ext uri="{BB962C8B-B14F-4D97-AF65-F5344CB8AC3E}">
        <p14:creationId val="262994773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6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8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8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9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41"/>
      <p:bldP grpId="0" spid="42"/>
      <p:bldP grpId="0" spid="43"/>
      <p:bldP grpId="0" spid="24"/>
      <p:bldP grpId="0" spid="25"/>
      <p:bldP grpId="0" spid="26"/>
      <p:bldP grpId="0" spid="27"/>
      <p:bldP grpId="0" spid="28"/>
      <p:bldP grpId="0" spid="29"/>
      <p:bldP grpId="0" spid="31"/>
      <p:bldP grpId="0" spid="32"/>
      <p:bldP grpId="0" spid="33"/>
      <p:bldP grpId="0" spid="35"/>
      <p:bldP grpId="0" spid="36"/>
      <p:bldP grpId="0" spid="37"/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66242" y="5287294"/>
            <a:ext cx="21274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66242" y="2552578"/>
            <a:ext cx="21274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164093" y="4173316"/>
            <a:ext cx="212749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197" name="Freeform 5"/>
          <p:cNvSpPr/>
          <p:nvPr/>
        </p:nvSpPr>
        <p:spPr bwMode="auto">
          <a:xfrm>
            <a:off x="3797351" y="2666430"/>
            <a:ext cx="2020341" cy="386210"/>
          </a:xfrm>
          <a:custGeom>
            <a:gdLst>
              <a:gd fmla="*/ 905 w 905" name="T0"/>
              <a:gd fmla="*/ 173 h 173" name="T1"/>
              <a:gd fmla="*/ 732 w 905" name="T2"/>
              <a:gd fmla="*/ 0 h 173" name="T3"/>
              <a:gd fmla="*/ 0 w 905" name="T4"/>
              <a:gd fmla="*/ 0 h 173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73" w="905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198" name="Freeform 6"/>
          <p:cNvSpPr/>
          <p:nvPr/>
        </p:nvSpPr>
        <p:spPr bwMode="auto">
          <a:xfrm>
            <a:off x="3797351" y="5050656"/>
            <a:ext cx="1674316" cy="359421"/>
          </a:xfrm>
          <a:custGeom>
            <a:gdLst>
              <a:gd fmla="*/ 750 w 750" name="T0"/>
              <a:gd fmla="*/ 0 h 161" name="T1"/>
              <a:gd fmla="*/ 591 w 750" name="T2"/>
              <a:gd fmla="*/ 161 h 161" name="T3"/>
              <a:gd fmla="*/ 0 w 750" name="T4"/>
              <a:gd fmla="*/ 161 h 16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61" w="750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tailEnd len="sm" type="oval" w="sm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8092530" y="4273774"/>
            <a:ext cx="765720" cy="0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  <a:tailEnd len="sm" type="oval" w="sm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8200" name="Freeform 8"/>
          <p:cNvSpPr/>
          <p:nvPr/>
        </p:nvSpPr>
        <p:spPr bwMode="auto">
          <a:xfrm>
            <a:off x="6002983" y="3258022"/>
            <a:ext cx="1491258" cy="3973711"/>
          </a:xfrm>
          <a:custGeom>
            <a:gdLst>
              <a:gd fmla="*/ 232 w 668" name="T0"/>
              <a:gd fmla="*/ 1571 h 1571" name="T1"/>
              <a:gd fmla="*/ 437 w 668" name="T2"/>
              <a:gd fmla="*/ 1571 h 1571" name="T3"/>
              <a:gd fmla="*/ 384 w 668" name="T4"/>
              <a:gd fmla="*/ 806 h 1571" name="T5"/>
              <a:gd fmla="*/ 668 w 668" name="T6"/>
              <a:gd fmla="*/ 434 h 1571" name="T7"/>
              <a:gd fmla="*/ 366 w 668" name="T8"/>
              <a:gd fmla="*/ 705 h 1571" name="T9"/>
              <a:gd fmla="*/ 327 w 668" name="T10"/>
              <a:gd fmla="*/ 0 h 1571" name="T11"/>
              <a:gd fmla="*/ 276 w 668" name="T12"/>
              <a:gd fmla="*/ 848 h 1571" name="T13"/>
              <a:gd fmla="*/ 0 w 668" name="T14"/>
              <a:gd fmla="*/ 582 h 1571" name="T15"/>
              <a:gd fmla="*/ 269 w 668" name="T16"/>
              <a:gd fmla="*/ 956 h 1571" name="T17"/>
              <a:gd fmla="*/ 232 w 668" name="T18"/>
              <a:gd fmla="*/ 1571 h 1571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71" w="668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996410" y="3691112"/>
            <a:ext cx="1169789" cy="1167556"/>
          </a:xfrm>
          <a:prstGeom prst="ellipse">
            <a:avLst/>
          </a:pr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7177238" y="3869706"/>
            <a:ext cx="808137" cy="8103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5087690" y="3764782"/>
            <a:ext cx="1464469" cy="1462237"/>
          </a:xfrm>
          <a:prstGeom prst="ellipse">
            <a:avLst/>
          </a:pr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313165" y="3990258"/>
            <a:ext cx="1013520" cy="10112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5697141" y="2340497"/>
            <a:ext cx="2004715" cy="2004715"/>
          </a:xfrm>
          <a:prstGeom prst="ellipse">
            <a:avLst/>
          </a:pr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6005216" y="2648571"/>
            <a:ext cx="1388566" cy="13885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207" name="Freeform 15"/>
          <p:cNvSpPr>
            <a:spLocks noEditPoints="1"/>
          </p:cNvSpPr>
          <p:nvPr/>
        </p:nvSpPr>
        <p:spPr bwMode="auto">
          <a:xfrm>
            <a:off x="7460754" y="4155456"/>
            <a:ext cx="241102" cy="238868"/>
          </a:xfrm>
          <a:custGeom>
            <a:gdLst>
              <a:gd fmla="*/ 96 w 96" name="T0"/>
              <a:gd fmla="*/ 53 h 96" name="T1"/>
              <a:gd fmla="*/ 43 w 96" name="T2"/>
              <a:gd fmla="*/ 0 h 96" name="T3"/>
              <a:gd fmla="*/ 39 w 96" name="T4"/>
              <a:gd fmla="*/ 0 h 96" name="T5"/>
              <a:gd fmla="*/ 39 w 96" name="T6"/>
              <a:gd fmla="*/ 11 h 96" name="T7"/>
              <a:gd fmla="*/ 0 w 96" name="T8"/>
              <a:gd fmla="*/ 53 h 96" name="T9"/>
              <a:gd fmla="*/ 43 w 96" name="T10"/>
              <a:gd fmla="*/ 96 h 96" name="T11"/>
              <a:gd fmla="*/ 67 w 96" name="T12"/>
              <a:gd fmla="*/ 89 h 96" name="T13"/>
              <a:gd fmla="*/ 85 w 96" name="T14"/>
              <a:gd fmla="*/ 57 h 96" name="T15"/>
              <a:gd fmla="*/ 96 w 96" name="T16"/>
              <a:gd fmla="*/ 57 h 96" name="T17"/>
              <a:gd fmla="*/ 96 w 96" name="T18"/>
              <a:gd fmla="*/ 53 h 96" name="T19"/>
              <a:gd fmla="*/ 62 w 96" name="T20"/>
              <a:gd fmla="*/ 82 h 96" name="T21"/>
              <a:gd fmla="*/ 43 w 96" name="T22"/>
              <a:gd fmla="*/ 88 h 96" name="T23"/>
              <a:gd fmla="*/ 8 w 96" name="T24"/>
              <a:gd fmla="*/ 53 h 96" name="T25"/>
              <a:gd fmla="*/ 39 w 96" name="T26"/>
              <a:gd fmla="*/ 19 h 96" name="T27"/>
              <a:gd fmla="*/ 39 w 96" name="T28"/>
              <a:gd fmla="*/ 57 h 96" name="T29"/>
              <a:gd fmla="*/ 77 w 96" name="T30"/>
              <a:gd fmla="*/ 57 h 96" name="T31"/>
              <a:gd fmla="*/ 62 w 96" name="T32"/>
              <a:gd fmla="*/ 82 h 96" name="T33"/>
              <a:gd fmla="*/ 47 w 96" name="T34"/>
              <a:gd fmla="*/ 49 h 96" name="T35"/>
              <a:gd fmla="*/ 47 w 96" name="T36"/>
              <a:gd fmla="*/ 8 h 96" name="T37"/>
              <a:gd fmla="*/ 88 w 96" name="T38"/>
              <a:gd fmla="*/ 49 h 96" name="T39"/>
              <a:gd fmla="*/ 47 w 96" name="T40"/>
              <a:gd fmla="*/ 49 h 96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96" w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208" name="Freeform 16"/>
          <p:cNvSpPr>
            <a:spLocks noEditPoints="1"/>
          </p:cNvSpPr>
          <p:nvPr/>
        </p:nvSpPr>
        <p:spPr bwMode="auto">
          <a:xfrm>
            <a:off x="6431609" y="3052639"/>
            <a:ext cx="538013" cy="578197"/>
          </a:xfrm>
          <a:custGeom>
            <a:gdLst>
              <a:gd fmla="*/ 209 w 215" name="T0"/>
              <a:gd fmla="*/ 183 h 231" name="T1"/>
              <a:gd fmla="*/ 177 w 215" name="T2"/>
              <a:gd fmla="*/ 94 h 231" name="T3"/>
              <a:gd fmla="*/ 128 w 215" name="T4"/>
              <a:gd fmla="*/ 26 h 231" name="T5"/>
              <a:gd fmla="*/ 128 w 215" name="T6"/>
              <a:gd fmla="*/ 20 h 231" name="T7"/>
              <a:gd fmla="*/ 107 w 215" name="T8"/>
              <a:gd fmla="*/ 0 h 231" name="T9"/>
              <a:gd fmla="*/ 87 w 215" name="T10"/>
              <a:gd fmla="*/ 20 h 231" name="T11"/>
              <a:gd fmla="*/ 87 w 215" name="T12"/>
              <a:gd fmla="*/ 26 h 231" name="T13"/>
              <a:gd fmla="*/ 37 w 215" name="T14"/>
              <a:gd fmla="*/ 94 h 231" name="T15"/>
              <a:gd fmla="*/ 5 w 215" name="T16"/>
              <a:gd fmla="*/ 183 h 231" name="T17"/>
              <a:gd fmla="*/ 1 w 215" name="T18"/>
              <a:gd fmla="*/ 194 h 231" name="T19"/>
              <a:gd fmla="*/ 10 w 215" name="T20"/>
              <a:gd fmla="*/ 201 h 231" name="T21"/>
              <a:gd fmla="*/ 70 w 215" name="T22"/>
              <a:gd fmla="*/ 201 h 231" name="T23"/>
              <a:gd fmla="*/ 107 w 215" name="T24"/>
              <a:gd fmla="*/ 231 h 231" name="T25"/>
              <a:gd fmla="*/ 145 w 215" name="T26"/>
              <a:gd fmla="*/ 201 h 231" name="T27"/>
              <a:gd fmla="*/ 204 w 215" name="T28"/>
              <a:gd fmla="*/ 201 h 231" name="T29"/>
              <a:gd fmla="*/ 214 w 215" name="T30"/>
              <a:gd fmla="*/ 194 h 231" name="T31"/>
              <a:gd fmla="*/ 209 w 215" name="T32"/>
              <a:gd fmla="*/ 183 h 231" name="T33"/>
              <a:gd fmla="*/ 98 w 215" name="T34"/>
              <a:gd fmla="*/ 181 h 231" name="T35"/>
              <a:gd fmla="*/ 35 w 215" name="T36"/>
              <a:gd fmla="*/ 181 h 231" name="T37"/>
              <a:gd fmla="*/ 57 w 215" name="T38"/>
              <a:gd fmla="*/ 94 h 231" name="T39"/>
              <a:gd fmla="*/ 107 w 215" name="T40"/>
              <a:gd fmla="*/ 43 h 231" name="T41"/>
              <a:gd fmla="*/ 158 w 215" name="T42"/>
              <a:gd fmla="*/ 93 h 231" name="T43"/>
              <a:gd fmla="*/ 180 w 215" name="T44"/>
              <a:gd fmla="*/ 181 h 231" name="T45"/>
              <a:gd fmla="*/ 98 w 215" name="T46"/>
              <a:gd fmla="*/ 181 h 231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231" w="215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5610077" y="4287169"/>
            <a:ext cx="417462" cy="415230"/>
            <a:chOff x="3989388" y="3048000"/>
            <a:chExt cx="296862" cy="295275"/>
          </a:xfrm>
          <a:solidFill>
            <a:srgbClr val="169274"/>
          </a:solidFill>
        </p:grpSpPr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3989388" y="3048000"/>
              <a:ext cx="296862" cy="295275"/>
            </a:xfrm>
            <a:custGeom>
              <a:gdLst>
                <a:gd fmla="*/ 83 w 167" name="T0"/>
                <a:gd fmla="*/ 166 h 166" name="T1"/>
                <a:gd fmla="*/ 0 w 167" name="T2"/>
                <a:gd fmla="*/ 83 h 166" name="T3"/>
                <a:gd fmla="*/ 83 w 167" name="T4"/>
                <a:gd fmla="*/ 0 h 166" name="T5"/>
                <a:gd fmla="*/ 167 w 167" name="T6"/>
                <a:gd fmla="*/ 83 h 166" name="T7"/>
                <a:gd fmla="*/ 83 w 167" name="T8"/>
                <a:gd fmla="*/ 166 h 166" name="T9"/>
                <a:gd fmla="*/ 83 w 167" name="T10"/>
                <a:gd fmla="*/ 14 h 166" name="T11"/>
                <a:gd fmla="*/ 14 w 167" name="T12"/>
                <a:gd fmla="*/ 83 h 166" name="T13"/>
                <a:gd fmla="*/ 83 w 167" name="T14"/>
                <a:gd fmla="*/ 152 h 166" name="T15"/>
                <a:gd fmla="*/ 152 w 167" name="T16"/>
                <a:gd fmla="*/ 83 h 166" name="T17"/>
                <a:gd fmla="*/ 83 w 167" name="T18"/>
                <a:gd fmla="*/ 14 h 16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66" w="167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8210" name="Freeform 18"/>
            <p:cNvSpPr/>
            <p:nvPr/>
          </p:nvSpPr>
          <p:spPr bwMode="auto">
            <a:xfrm>
              <a:off x="4124325" y="3105150"/>
              <a:ext cx="90488" cy="103188"/>
            </a:xfrm>
            <a:custGeom>
              <a:gdLst>
                <a:gd fmla="*/ 44 w 51" name="T0"/>
                <a:gd fmla="*/ 58 h 58" name="T1"/>
                <a:gd fmla="*/ 7 w 51" name="T2"/>
                <a:gd fmla="*/ 58 h 58" name="T3"/>
                <a:gd fmla="*/ 0 w 51" name="T4"/>
                <a:gd fmla="*/ 51 h 58" name="T5"/>
                <a:gd fmla="*/ 0 w 51" name="T6"/>
                <a:gd fmla="*/ 7 h 58" name="T7"/>
                <a:gd fmla="*/ 7 w 51" name="T8"/>
                <a:gd fmla="*/ 0 h 58" name="T9"/>
                <a:gd fmla="*/ 14 w 51" name="T10"/>
                <a:gd fmla="*/ 7 h 58" name="T11"/>
                <a:gd fmla="*/ 14 w 51" name="T12"/>
                <a:gd fmla="*/ 44 h 58" name="T13"/>
                <a:gd fmla="*/ 44 w 51" name="T14"/>
                <a:gd fmla="*/ 44 h 58" name="T15"/>
                <a:gd fmla="*/ 51 w 51" name="T16"/>
                <a:gd fmla="*/ 51 h 58" name="T17"/>
                <a:gd fmla="*/ 44 w 51" name="T18"/>
                <a:gd fmla="*/ 58 h 5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7" w="51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0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22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87529906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4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5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6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7" nodeType="withEffect" presetClass="emph" presetID="6" presetSubtype="0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150" fill="hold" id="28"/>
                                        <p:tgtEl>
                                          <p:spTgt spid="820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2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3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34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150" fill="hold" id="35"/>
                                        <p:tgtEl>
                                          <p:spTgt spid="820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8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41" nodeType="withEffect" presetClass="emph" presetID="6" presetSubtype="0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dur="150" fill="hold" id="42"/>
                                        <p:tgtEl>
                                          <p:spTgt spid="820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2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4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55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150" fill="hold" id="56"/>
                                        <p:tgtEl>
                                          <p:spTgt spid="820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9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1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62" nodeType="withEffect" presetClass="emph" presetID="6" presetSubtype="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150" fill="hold" id="63"/>
                                        <p:tgtEl>
                                          <p:spTgt spid="820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9" nodeType="withEffect" presetClass="emph" presetID="6" presetSubtype="0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dur="150" fill="hold" id="70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2" presetSubtype="2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6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7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53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2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83" nodeType="withEffect" presetClass="emph" presetID="6" presetSubtype="0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dur="150" fill="hold" id="84"/>
                                        <p:tgtEl>
                                          <p:spTgt spid="82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7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8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9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90" nodeType="withEffect" presetClass="emph" presetID="6" presetSubtype="0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dur="150" fill="hold" id="91"/>
                                        <p:tgtEl>
                                          <p:spTgt spid="82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53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4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5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6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97" nodeType="withEffect" presetClass="emph" presetID="6" presetSubtype="0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dur="150" fill="hold" id="98"/>
                                        <p:tgtEl>
                                          <p:spTgt spid="820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1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4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5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194"/>
      <p:bldP grpId="0" spid="8195"/>
      <p:bldP grpId="0" spid="8196"/>
      <p:bldP grpId="0" spid="8197"/>
      <p:bldP grpId="0" spid="8198"/>
      <p:bldP grpId="0" spid="8199"/>
      <p:bldP grpId="0" spid="8200"/>
      <p:bldP grpId="0" spid="8201"/>
      <p:bldP grpId="1" spid="8201"/>
      <p:bldP grpId="0" spid="8202"/>
      <p:bldP grpId="1" spid="8202"/>
      <p:bldP grpId="0" spid="8203"/>
      <p:bldP grpId="1" spid="8203"/>
      <p:bldP grpId="0" spid="8204"/>
      <p:bldP grpId="1" spid="8204"/>
      <p:bldP grpId="0" spid="8205"/>
      <p:bldP grpId="1" spid="8205"/>
      <p:bldP grpId="0" spid="8206"/>
      <p:bldP grpId="1" spid="8206"/>
      <p:bldP grpId="0" spid="8207"/>
      <p:bldP grpId="1" spid="8207"/>
      <p:bldP grpId="0" spid="8208"/>
      <p:bldP grpId="1" spid="8208"/>
      <p:bldP grpId="0" spid="20"/>
      <p:bldP grpId="0" spid="2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36878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5117198" y="2090592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</a:gra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zh-CN" b="1" lang="en-US" smtClean="0" sz="13799">
                <a:solidFill>
                  <a:srgbClr val="169274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54" name="矩形 53"/>
          <p:cNvSpPr/>
          <p:nvPr/>
        </p:nvSpPr>
        <p:spPr>
          <a:xfrm>
            <a:off x="4900941" y="4905477"/>
            <a:ext cx="3027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200">
                <a:solidFill>
                  <a:srgbClr val="169274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89815" y="6496645"/>
            <a:ext cx="2089754" cy="576401"/>
          </a:xfrm>
          <a:prstGeom prst="rect">
            <a:avLst/>
          </a:prstGeom>
        </p:spPr>
      </p:pic>
    </p:spTree>
    <p:extLst>
      <p:ext uri="{BB962C8B-B14F-4D97-AF65-F5344CB8AC3E}">
        <p14:creationId val="49956083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53"/>
      <p:bldP grpId="0" spid="5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220616" y="2251200"/>
            <a:ext cx="1980803" cy="1935510"/>
            <a:chOff x="2220616" y="2251200"/>
            <a:chExt cx="1980803" cy="1935510"/>
          </a:xfrm>
        </p:grpSpPr>
        <p:sp>
          <p:nvSpPr>
            <p:cNvPr descr="001e90bc453a118d6b4237" id="37894" name="Rectangle 6"/>
            <p:cNvSpPr>
              <a:spLocks noChangeArrowheads="1"/>
            </p:cNvSpPr>
            <p:nvPr/>
          </p:nvSpPr>
          <p:spPr bwMode="auto">
            <a:xfrm>
              <a:off x="2225726" y="2251200"/>
              <a:ext cx="1975693" cy="193551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2225726" y="3668788"/>
              <a:ext cx="370582" cy="383977"/>
            </a:xfrm>
            <a:prstGeom prst="rect">
              <a:avLst/>
            </a:prstGeom>
            <a:solidFill>
              <a:srgbClr val="169274">
                <a:alpha val="8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2222393" y="3695578"/>
              <a:ext cx="36385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zh-CN" lang="en-US" sz="1406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26288" y="2251200"/>
            <a:ext cx="1980158" cy="1935510"/>
            <a:chOff x="6726288" y="2251200"/>
            <a:chExt cx="1980158" cy="1935510"/>
          </a:xfrm>
        </p:grpSpPr>
        <p:sp>
          <p:nvSpPr>
            <p:cNvPr descr="160621-20121008052951-1" id="37896" name="Rectangle 8"/>
            <p:cNvSpPr>
              <a:spLocks noChangeArrowheads="1"/>
            </p:cNvSpPr>
            <p:nvPr/>
          </p:nvSpPr>
          <p:spPr bwMode="auto">
            <a:xfrm>
              <a:off x="6726288" y="2251200"/>
              <a:ext cx="1980158" cy="193551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6726289" y="3668788"/>
              <a:ext cx="370582" cy="383977"/>
            </a:xfrm>
            <a:prstGeom prst="rect">
              <a:avLst/>
            </a:prstGeom>
            <a:solidFill>
              <a:srgbClr val="169274">
                <a:alpha val="8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6729652" y="3695578"/>
              <a:ext cx="36385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zh-CN" lang="en-US" sz="1406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55915" y="4182904"/>
            <a:ext cx="1980159" cy="1939315"/>
            <a:chOff x="4455915" y="4182904"/>
            <a:chExt cx="1980159" cy="1939315"/>
          </a:xfrm>
        </p:grpSpPr>
        <p:sp>
          <p:nvSpPr>
            <p:cNvPr descr="160621-20121008053042-5" id="37895" name="Rectangle 7"/>
            <p:cNvSpPr>
              <a:spLocks noChangeArrowheads="1"/>
            </p:cNvSpPr>
            <p:nvPr/>
          </p:nvSpPr>
          <p:spPr bwMode="auto">
            <a:xfrm>
              <a:off x="4455915" y="4186710"/>
              <a:ext cx="1980159" cy="1935509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4455915" y="4182904"/>
              <a:ext cx="372815" cy="383977"/>
            </a:xfrm>
            <a:prstGeom prst="rect">
              <a:avLst/>
            </a:prstGeom>
            <a:solidFill>
              <a:srgbClr val="169274">
                <a:alpha val="8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4468209" y="4191175"/>
              <a:ext cx="36385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zh-CN" lang="en-US" sz="1406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010055" y="4186710"/>
            <a:ext cx="1975694" cy="1935509"/>
            <a:chOff x="9010055" y="4186710"/>
            <a:chExt cx="1975694" cy="1935509"/>
          </a:xfrm>
        </p:grpSpPr>
        <p:sp>
          <p:nvSpPr>
            <p:cNvPr descr="160621-20121008053041-4" id="37897" name="Rectangle 9"/>
            <p:cNvSpPr>
              <a:spLocks noChangeArrowheads="1"/>
            </p:cNvSpPr>
            <p:nvPr/>
          </p:nvSpPr>
          <p:spPr bwMode="auto">
            <a:xfrm>
              <a:off x="9010055" y="4186710"/>
              <a:ext cx="1975694" cy="1935509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9010055" y="4193406"/>
              <a:ext cx="370582" cy="383977"/>
            </a:xfrm>
            <a:prstGeom prst="rect">
              <a:avLst/>
            </a:prstGeom>
            <a:solidFill>
              <a:srgbClr val="169274">
                <a:alpha val="8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9024582" y="4191175"/>
              <a:ext cx="36385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charset="0" panose="020b0604020202020204" pitchFamily="34" typeface="Arial"/>
                <a:buNone/>
              </a:pPr>
              <a:r>
                <a:rPr altLang="zh-CN" lang="en-US" sz="1406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4052765"/>
            <a:ext cx="12872145" cy="133945"/>
          </a:xfrm>
          <a:prstGeom prst="rect">
            <a:avLst/>
          </a:pr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3" name="TextBox 23"/>
          <p:cNvSpPr txBox="1"/>
          <p:nvPr/>
        </p:nvSpPr>
        <p:spPr>
          <a:xfrm>
            <a:off x="2108895" y="5001713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08895" y="471132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4344095" y="2957013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4344095" y="266662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642796" y="4912813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642796" y="462242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8992296" y="2944313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8992296" y="265392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5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3668783382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7" nodeType="after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3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898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3"/>
      <p:bldP grpId="0" spid="3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27136" y="2785539"/>
            <a:ext cx="1011162" cy="6584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80263" y="2176165"/>
            <a:ext cx="1011163" cy="65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099015" y="2785539"/>
            <a:ext cx="1011163" cy="6584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054374" y="2176165"/>
            <a:ext cx="1011163" cy="65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775359" y="2785539"/>
            <a:ext cx="1011162" cy="6584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8485" y="2176165"/>
            <a:ext cx="1011163" cy="65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402595" y="2785539"/>
            <a:ext cx="1011163" cy="6584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0357953" y="2176165"/>
            <a:ext cx="1011163" cy="65625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5610" name="Freeform 10"/>
          <p:cNvSpPr/>
          <p:nvPr/>
        </p:nvSpPr>
        <p:spPr bwMode="auto">
          <a:xfrm>
            <a:off x="794" y="2481968"/>
            <a:ext cx="12357162" cy="723215"/>
          </a:xfrm>
          <a:custGeom>
            <a:gdLst>
              <a:gd fmla="*/ 2147483647 w 5536" name="T0"/>
              <a:gd fmla="*/ 493950625 h 324" name="T1"/>
              <a:gd fmla="*/ 2147483647 w 5536" name="T2"/>
              <a:gd fmla="*/ 322580000 h 324" name="T3"/>
              <a:gd fmla="*/ 2147483647 w 5536" name="T4"/>
              <a:gd fmla="*/ 45362813 h 324" name="T5"/>
              <a:gd fmla="*/ 2147483647 w 5536" name="T6"/>
              <a:gd fmla="*/ 80645000 h 324" name="T7"/>
              <a:gd fmla="*/ 2147483647 w 5536" name="T8"/>
              <a:gd fmla="*/ 206652813 h 324" name="T9"/>
              <a:gd fmla="*/ 2147483647 w 5536" name="T10"/>
              <a:gd fmla="*/ 327620313 h 324" name="T11"/>
              <a:gd fmla="*/ 0 w 5536" name="T12"/>
              <a:gd fmla="*/ 327620313 h 324" name="T13"/>
              <a:gd fmla="*/ 2520950 w 5536" name="T14"/>
              <a:gd fmla="*/ 486390950 h 324" name="T15"/>
              <a:gd fmla="*/ 2147483647 w 5536" name="T16"/>
              <a:gd fmla="*/ 488910313 h 324" name="T17"/>
              <a:gd fmla="*/ 2147483647 w 5536" name="T18"/>
              <a:gd fmla="*/ 609877813 h 324" name="T19"/>
              <a:gd fmla="*/ 2147483647 w 5536" name="T20"/>
              <a:gd fmla="*/ 735885625 h 324" name="T21"/>
              <a:gd fmla="*/ 2147483647 w 5536" name="T22"/>
              <a:gd fmla="*/ 771167813 h 324" name="T23"/>
              <a:gd fmla="*/ 2147483647 w 5536" name="T24"/>
              <a:gd fmla="*/ 493950625 h 324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324" w="5536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25611" name="Freeform 11"/>
          <p:cNvSpPr/>
          <p:nvPr/>
        </p:nvSpPr>
        <p:spPr bwMode="auto">
          <a:xfrm>
            <a:off x="1427137" y="2176165"/>
            <a:ext cx="1964289" cy="1267859"/>
          </a:xfrm>
          <a:custGeom>
            <a:gdLst>
              <a:gd fmla="*/ 1881975892 w 1037" name="T0"/>
              <a:gd fmla="*/ 0 h 671" name="T1"/>
              <a:gd fmla="*/ 912857997 w 1037" name="T2"/>
              <a:gd fmla="*/ 0 h 671" name="T3"/>
              <a:gd fmla="*/ 0 w 1037" name="T4"/>
              <a:gd fmla="*/ 1211718167 h 671" name="T5"/>
              <a:gd fmla="*/ 969117895 w 1037" name="T6"/>
              <a:gd fmla="*/ 1211718167 h 671" name="T7"/>
              <a:gd fmla="*/ 1881975892 w 1037" name="T8"/>
              <a:gd fmla="*/ 0 h 67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71" w="1037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25612" name="Freeform 12"/>
          <p:cNvSpPr/>
          <p:nvPr/>
        </p:nvSpPr>
        <p:spPr bwMode="auto">
          <a:xfrm>
            <a:off x="4101248" y="2178396"/>
            <a:ext cx="1966520" cy="1267859"/>
          </a:xfrm>
          <a:custGeom>
            <a:gdLst>
              <a:gd fmla="*/ 1882623288 w 1039" name="T0"/>
              <a:gd fmla="*/ 0 h 671" name="T1"/>
              <a:gd fmla="*/ 915037996 w 1039" name="T2"/>
              <a:gd fmla="*/ 0 h 671" name="T3"/>
              <a:gd fmla="*/ 0 w 1039" name="T4"/>
              <a:gd fmla="*/ 1211718167 h 671" name="T5"/>
              <a:gd fmla="*/ 967585292 w 1039" name="T6"/>
              <a:gd fmla="*/ 1211718167 h 671" name="T7"/>
              <a:gd fmla="*/ 1882623288 w 1039" name="T8"/>
              <a:gd fmla="*/ 0 h 67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71" w="1039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25613" name="Freeform 13"/>
          <p:cNvSpPr/>
          <p:nvPr/>
        </p:nvSpPr>
        <p:spPr bwMode="auto">
          <a:xfrm>
            <a:off x="6775359" y="2176165"/>
            <a:ext cx="1964289" cy="1267859"/>
          </a:xfrm>
          <a:custGeom>
            <a:gdLst>
              <a:gd fmla="*/ 1881975892 w 1037" name="T0"/>
              <a:gd fmla="*/ 0 h 671" name="T1"/>
              <a:gd fmla="*/ 912857997 w 1037" name="T2"/>
              <a:gd fmla="*/ 0 h 671" name="T3"/>
              <a:gd fmla="*/ 0 w 1037" name="T4"/>
              <a:gd fmla="*/ 1211718167 h 671" name="T5"/>
              <a:gd fmla="*/ 969117895 w 1037" name="T6"/>
              <a:gd fmla="*/ 1211718167 h 671" name="T7"/>
              <a:gd fmla="*/ 1881975892 w 1037" name="T8"/>
              <a:gd fmla="*/ 0 h 67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71" w="1037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25614" name="Freeform 14"/>
          <p:cNvSpPr/>
          <p:nvPr/>
        </p:nvSpPr>
        <p:spPr bwMode="auto">
          <a:xfrm>
            <a:off x="9402594" y="2176165"/>
            <a:ext cx="1966522" cy="1267859"/>
          </a:xfrm>
          <a:custGeom>
            <a:gdLst>
              <a:gd fmla="*/ 1882625981 w 1039" name="T0"/>
              <a:gd fmla="*/ 0 h 671" name="T1"/>
              <a:gd fmla="*/ 915039996 w 1039" name="T2"/>
              <a:gd fmla="*/ 0 h 671" name="T3"/>
              <a:gd fmla="*/ 0 w 1039" name="T4"/>
              <a:gd fmla="*/ 1211718167 h 671" name="T5"/>
              <a:gd fmla="*/ 967585984 w 1039" name="T6"/>
              <a:gd fmla="*/ 1211718167 h 671" name="T7"/>
              <a:gd fmla="*/ 1882625981 w 1039" name="T8"/>
              <a:gd fmla="*/ 0 h 67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671" w="1039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grpSp>
        <p:nvGrpSpPr>
          <p:cNvPr id="25615" name="Group 15"/>
          <p:cNvGrpSpPr/>
          <p:nvPr/>
        </p:nvGrpSpPr>
        <p:grpSpPr>
          <a:xfrm>
            <a:off x="10226257" y="2673932"/>
            <a:ext cx="339286" cy="305805"/>
            <a:chExt cx="152" cy="137"/>
          </a:xfrm>
        </p:grpSpPr>
        <p:sp>
          <p:nvSpPr>
            <p:cNvPr id="25629" name="Freeform 16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gdLst>
                <a:gd fmla="*/ 208 w 55" name="T0"/>
                <a:gd fmla="*/ 0 h 68" name="T1"/>
                <a:gd fmla="*/ 12 w 55" name="T2"/>
                <a:gd fmla="*/ 0 h 68" name="T3"/>
                <a:gd fmla="*/ 0 w 55" name="T4"/>
                <a:gd fmla="*/ 12 h 68" name="T5"/>
                <a:gd fmla="*/ 0 w 55" name="T6"/>
                <a:gd fmla="*/ 268 h 68" name="T7"/>
                <a:gd fmla="*/ 12 w 55" name="T8"/>
                <a:gd fmla="*/ 276 h 68" name="T9"/>
                <a:gd fmla="*/ 208 w 55" name="T10"/>
                <a:gd fmla="*/ 276 h 68" name="T11"/>
                <a:gd fmla="*/ 208 w 55" name="T12"/>
                <a:gd fmla="*/ 276 h 68" name="T13"/>
                <a:gd fmla="*/ 216 w 55" name="T14"/>
                <a:gd fmla="*/ 268 h 68" name="T15"/>
                <a:gd fmla="*/ 216 w 55" name="T16"/>
                <a:gd fmla="*/ 12 h 68" name="T17"/>
                <a:gd fmla="*/ 208 w 55" name="T18"/>
                <a:gd fmla="*/ 0 h 68" name="T19"/>
                <a:gd fmla="*/ 133 w 55" name="T20"/>
                <a:gd fmla="*/ 151 h 68" name="T21"/>
                <a:gd fmla="*/ 109 w 55" name="T22"/>
                <a:gd fmla="*/ 155 h 68" name="T23"/>
                <a:gd fmla="*/ 99 w 55" name="T24"/>
                <a:gd fmla="*/ 151 h 68" name="T25"/>
                <a:gd fmla="*/ 44 w 55" name="T26"/>
                <a:gd fmla="*/ 85 h 68" name="T27"/>
                <a:gd fmla="*/ 59 w 55" name="T28"/>
                <a:gd fmla="*/ 69 h 68" name="T29"/>
                <a:gd fmla="*/ 71 w 55" name="T30"/>
                <a:gd fmla="*/ 85 h 68" name="T31"/>
                <a:gd fmla="*/ 109 w 55" name="T32"/>
                <a:gd fmla="*/ 125 h 68" name="T33"/>
                <a:gd fmla="*/ 109 w 55" name="T34"/>
                <a:gd fmla="*/ 125 h 68" name="T35"/>
                <a:gd fmla="*/ 133 w 55" name="T36"/>
                <a:gd fmla="*/ 113 h 68" name="T37"/>
                <a:gd fmla="*/ 149 w 55" name="T38"/>
                <a:gd fmla="*/ 85 h 68" name="T39"/>
                <a:gd fmla="*/ 161 w 55" name="T40"/>
                <a:gd fmla="*/ 69 h 68" name="T41"/>
                <a:gd fmla="*/ 176 w 55" name="T42"/>
                <a:gd fmla="*/ 85 h 68" name="T43"/>
                <a:gd fmla="*/ 133 w 55" name="T44"/>
                <a:gd fmla="*/ 151 h 68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68" w="55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5630" name="Freeform 17"/>
            <p:cNvSpPr/>
            <p:nvPr/>
          </p:nvSpPr>
          <p:spPr bwMode="auto">
            <a:xfrm>
              <a:off x="125" y="44"/>
              <a:ext cx="27" cy="93"/>
            </a:xfrm>
            <a:custGeom>
              <a:gdLst>
                <a:gd fmla="*/ 0 w 13" name="T0"/>
                <a:gd fmla="*/ 12 h 46" name="T1"/>
                <a:gd fmla="*/ 8 w 13" name="T2"/>
                <a:gd fmla="*/ 0 h 46" name="T3"/>
                <a:gd fmla="*/ 48 w 13" name="T4"/>
                <a:gd fmla="*/ 0 h 46" name="T5"/>
                <a:gd fmla="*/ 56 w 13" name="T6"/>
                <a:gd fmla="*/ 12 h 46" name="T7"/>
                <a:gd fmla="*/ 56 w 13" name="T8"/>
                <a:gd fmla="*/ 180 h 46" name="T9"/>
                <a:gd fmla="*/ 48 w 13" name="T10"/>
                <a:gd fmla="*/ 188 h 46" name="T11"/>
                <a:gd fmla="*/ 8 w 13" name="T12"/>
                <a:gd fmla="*/ 188 h 46" name="T13"/>
                <a:gd fmla="*/ 0 w 13" name="T14"/>
                <a:gd fmla="*/ 180 h 46" name="T15"/>
                <a:gd fmla="*/ 0 w 13" name="T16"/>
                <a:gd fmla="*/ 12 h 4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b" l="0" r="r" t="0"/>
              <a:pathLst>
                <a:path h="46" w="13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5616" name="Freeform 18"/>
          <p:cNvSpPr>
            <a:spLocks noEditPoints="1"/>
          </p:cNvSpPr>
          <p:nvPr/>
        </p:nvSpPr>
        <p:spPr bwMode="auto">
          <a:xfrm>
            <a:off x="7599021" y="2658308"/>
            <a:ext cx="258929" cy="337053"/>
          </a:xfrm>
          <a:custGeom>
            <a:gdLst>
              <a:gd fmla="*/ 564515000 w 58" name="T0"/>
              <a:gd fmla="*/ 298450902 h 76" name="T1"/>
              <a:gd fmla="*/ 463708750 w 58" name="T2"/>
              <a:gd fmla="*/ 298450902 h 76" name="T3"/>
              <a:gd fmla="*/ 463708750 w 58" name="T4"/>
              <a:gd fmla="*/ 169123124 h 76" name="T5"/>
              <a:gd fmla="*/ 292338125 w 58" name="T6"/>
              <a:gd fmla="*/ 0 h 76" name="T7"/>
              <a:gd fmla="*/ 120967500 w 58" name="T8"/>
              <a:gd fmla="*/ 169123124 h 76" name="T9"/>
              <a:gd fmla="*/ 120967500 w 58" name="T10"/>
              <a:gd fmla="*/ 298450902 h 76" name="T11"/>
              <a:gd fmla="*/ 20161250 w 58" name="T12"/>
              <a:gd fmla="*/ 298450902 h 76" name="T13"/>
              <a:gd fmla="*/ 0 w 58" name="T14"/>
              <a:gd fmla="*/ 318346998 h 76" name="T15"/>
              <a:gd fmla="*/ 0 w 58" name="T16"/>
              <a:gd fmla="*/ 736180785 h 76" name="T17"/>
              <a:gd fmla="*/ 20161250 w 58" name="T18"/>
              <a:gd fmla="*/ 756076881 h 76" name="T19"/>
              <a:gd fmla="*/ 564515000 w 58" name="T20"/>
              <a:gd fmla="*/ 756076881 h 76" name="T21"/>
              <a:gd fmla="*/ 584676250 w 58" name="T22"/>
              <a:gd fmla="*/ 736180785 h 76" name="T23"/>
              <a:gd fmla="*/ 584676250 w 58" name="T24"/>
              <a:gd fmla="*/ 318346998 h 76" name="T25"/>
              <a:gd fmla="*/ 564515000 w 58" name="T26"/>
              <a:gd fmla="*/ 298450902 h 76" name="T27"/>
              <a:gd fmla="*/ 332660625 w 58" name="T28"/>
              <a:gd fmla="*/ 557109613 h 76" name="T29"/>
              <a:gd fmla="*/ 322580000 w 58" name="T30"/>
              <a:gd fmla="*/ 557109613 h 76" name="T31"/>
              <a:gd fmla="*/ 322580000 w 58" name="T32"/>
              <a:gd fmla="*/ 586953757 h 76" name="T33"/>
              <a:gd fmla="*/ 272176875 w 58" name="T34"/>
              <a:gd fmla="*/ 586953757 h 76" name="T35"/>
              <a:gd fmla="*/ 272176875 w 58" name="T36"/>
              <a:gd fmla="*/ 557109613 h 76" name="T37"/>
              <a:gd fmla="*/ 252015625 w 58" name="T38"/>
              <a:gd fmla="*/ 557109613 h 76" name="T39"/>
              <a:gd fmla="*/ 252015625 w 58" name="T40"/>
              <a:gd fmla="*/ 477522075 h 76" name="T41"/>
              <a:gd fmla="*/ 332660625 w 58" name="T42"/>
              <a:gd fmla="*/ 477522075 h 76" name="T43"/>
              <a:gd fmla="*/ 332660625 w 58" name="T44"/>
              <a:gd fmla="*/ 557109613 h 76" name="T45"/>
              <a:gd fmla="*/ 372983125 w 58" name="T46"/>
              <a:gd fmla="*/ 298450902 h 76" name="T47"/>
              <a:gd fmla="*/ 211693125 w 58" name="T48"/>
              <a:gd fmla="*/ 298450902 h 76" name="T49"/>
              <a:gd fmla="*/ 211693125 w 58" name="T50"/>
              <a:gd fmla="*/ 169123124 h 76" name="T51"/>
              <a:gd fmla="*/ 292338125 w 58" name="T52"/>
              <a:gd fmla="*/ 89535586 h 76" name="T53"/>
              <a:gd fmla="*/ 372983125 w 58" name="T54"/>
              <a:gd fmla="*/ 169123124 h 76" name="T55"/>
              <a:gd fmla="*/ 372983125 w 58" name="T56"/>
              <a:gd fmla="*/ 298450902 h 7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76" w="57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17" name="Freeform 19"/>
          <p:cNvSpPr/>
          <p:nvPr/>
        </p:nvSpPr>
        <p:spPr bwMode="auto">
          <a:xfrm>
            <a:off x="4915982" y="2658308"/>
            <a:ext cx="283483" cy="337053"/>
          </a:xfrm>
          <a:custGeom>
            <a:gdLst>
              <a:gd fmla="*/ 409652014 w 63" name="T0"/>
              <a:gd fmla="*/ 507366219 h 76" name="T1"/>
              <a:gd fmla="*/ 378930033 w 63" name="T2"/>
              <a:gd fmla="*/ 487470123 h 76" name="T3"/>
              <a:gd fmla="*/ 256032509 w 63" name="T4"/>
              <a:gd fmla="*/ 487470123 h 76" name="T5"/>
              <a:gd fmla="*/ 235551188 w 63" name="T6"/>
              <a:gd fmla="*/ 507366219 h 76" name="T7"/>
              <a:gd fmla="*/ 235551188 w 63" name="T8"/>
              <a:gd fmla="*/ 736180785 h 76" name="T9"/>
              <a:gd fmla="*/ 204826007 w 63" name="T10"/>
              <a:gd fmla="*/ 756076881 h 76" name="T11"/>
              <a:gd fmla="*/ 20481321 w 63" name="T12"/>
              <a:gd fmla="*/ 756076881 h 76" name="T13"/>
              <a:gd fmla="*/ 0 w 63" name="T14"/>
              <a:gd fmla="*/ 736180785 h 76" name="T15"/>
              <a:gd fmla="*/ 0 w 63" name="T16"/>
              <a:gd fmla="*/ 328295046 h 76" name="T17"/>
              <a:gd fmla="*/ 10240660 w 63" name="T18"/>
              <a:gd fmla="*/ 288502854 h 76" name="T19"/>
              <a:gd fmla="*/ 296998350 w 63" name="T20"/>
              <a:gd fmla="*/ 9948048 h 76" name="T21"/>
              <a:gd fmla="*/ 337964192 w 63" name="T22"/>
              <a:gd fmla="*/ 9948048 h 76" name="T23"/>
              <a:gd fmla="*/ 624721882 w 63" name="T24"/>
              <a:gd fmla="*/ 288502854 h 76" name="T25"/>
              <a:gd fmla="*/ 645203203 w 63" name="T26"/>
              <a:gd fmla="*/ 328295046 h 76" name="T27"/>
              <a:gd fmla="*/ 645203203 w 63" name="T28"/>
              <a:gd fmla="*/ 736180785 h 76" name="T29"/>
              <a:gd fmla="*/ 614478022 w 63" name="T30"/>
              <a:gd fmla="*/ 756076881 h 76" name="T31"/>
              <a:gd fmla="*/ 430136535 w 63" name="T32"/>
              <a:gd fmla="*/ 756076881 h 76" name="T33"/>
              <a:gd fmla="*/ 409652014 w 63" name="T34"/>
              <a:gd fmla="*/ 736180785 h 76" name="T35"/>
              <a:gd fmla="*/ 409652014 w 63" name="T36"/>
              <a:gd fmla="*/ 507366219 h 7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76" w="62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18" name="Freeform 20"/>
          <p:cNvSpPr/>
          <p:nvPr/>
        </p:nvSpPr>
        <p:spPr bwMode="auto">
          <a:xfrm>
            <a:off x="2255262" y="2658308"/>
            <a:ext cx="250000" cy="337053"/>
          </a:xfrm>
          <a:custGeom>
            <a:gdLst>
              <a:gd fmla="*/ 554434375 w 56" name="T0"/>
              <a:gd fmla="*/ 626749103 h 76" name="T1"/>
              <a:gd fmla="*/ 352821875 w 56" name="T2"/>
              <a:gd fmla="*/ 507366219 h 76" name="T3"/>
              <a:gd fmla="*/ 352821875 w 56" name="T4"/>
              <a:gd fmla="*/ 447677931 h 76" name="T5"/>
              <a:gd fmla="*/ 433466875 w 56" name="T6"/>
              <a:gd fmla="*/ 348194296 h 76" name="T7"/>
              <a:gd fmla="*/ 473789375 w 56" name="T8"/>
              <a:gd fmla="*/ 308398950 h 76" name="T9"/>
              <a:gd fmla="*/ 473789375 w 56" name="T10"/>
              <a:gd fmla="*/ 298450902 h 76" name="T11"/>
              <a:gd fmla="*/ 463708750 w 56" name="T12"/>
              <a:gd fmla="*/ 208915316 h 76" name="T13"/>
              <a:gd fmla="*/ 443547500 w 56" name="T14"/>
              <a:gd fmla="*/ 198967268 h 76" name="T15"/>
              <a:gd fmla="*/ 443547500 w 56" name="T16"/>
              <a:gd fmla="*/ 159175076 h 76" name="T17"/>
              <a:gd fmla="*/ 282257500 w 56" name="T18"/>
              <a:gd fmla="*/ 0 h 76" name="T19"/>
              <a:gd fmla="*/ 120967500 w 56" name="T20"/>
              <a:gd fmla="*/ 159175076 h 76" name="T21"/>
              <a:gd fmla="*/ 120967500 w 56" name="T22"/>
              <a:gd fmla="*/ 198967268 h 76" name="T23"/>
              <a:gd fmla="*/ 100806250 w 56" name="T24"/>
              <a:gd fmla="*/ 208915316 h 76" name="T25"/>
              <a:gd fmla="*/ 90725625 w 56" name="T26"/>
              <a:gd fmla="*/ 298450902 h 76" name="T27"/>
              <a:gd fmla="*/ 90725625 w 56" name="T28"/>
              <a:gd fmla="*/ 308398950 h 76" name="T29"/>
              <a:gd fmla="*/ 131048125 w 56" name="T30"/>
              <a:gd fmla="*/ 348194296 h 76" name="T31"/>
              <a:gd fmla="*/ 211693125 w 56" name="T32"/>
              <a:gd fmla="*/ 447677931 h 76" name="T33"/>
              <a:gd fmla="*/ 211693125 w 56" name="T34"/>
              <a:gd fmla="*/ 507366219 h 76" name="T35"/>
              <a:gd fmla="*/ 10080625 w 56" name="T36"/>
              <a:gd fmla="*/ 616801055 h 76" name="T37"/>
              <a:gd fmla="*/ 10080625 w 56" name="T38"/>
              <a:gd fmla="*/ 696385439 h 76" name="T39"/>
              <a:gd fmla="*/ 10080625 w 56" name="T40"/>
              <a:gd fmla="*/ 706333487 h 76" name="T41"/>
              <a:gd fmla="*/ 20161250 w 56" name="T42"/>
              <a:gd fmla="*/ 706333487 h 76" name="T43"/>
              <a:gd fmla="*/ 282257500 w 56" name="T44"/>
              <a:gd fmla="*/ 756076881 h 76" name="T45"/>
              <a:gd fmla="*/ 544353750 w 56" name="T46"/>
              <a:gd fmla="*/ 706333487 h 76" name="T47"/>
              <a:gd fmla="*/ 554434375 w 56" name="T48"/>
              <a:gd fmla="*/ 706333487 h 76" name="T49"/>
              <a:gd fmla="*/ 554434375 w 56" name="T50"/>
              <a:gd fmla="*/ 696385439 h 76" name="T51"/>
              <a:gd fmla="*/ 554434375 w 56" name="T52"/>
              <a:gd fmla="*/ 626749103 h 7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76" w="5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6" name="TextBox 170"/>
          <p:cNvSpPr txBox="1"/>
          <p:nvPr/>
        </p:nvSpPr>
        <p:spPr>
          <a:xfrm>
            <a:off x="1257712" y="4674113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TextBox 171"/>
          <p:cNvSpPr txBox="1"/>
          <p:nvPr/>
        </p:nvSpPr>
        <p:spPr>
          <a:xfrm>
            <a:off x="1257711" y="5023968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8" name="TextBox 170"/>
          <p:cNvSpPr txBox="1"/>
          <p:nvPr/>
        </p:nvSpPr>
        <p:spPr>
          <a:xfrm>
            <a:off x="4015427" y="4674113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9" name="TextBox 171"/>
          <p:cNvSpPr txBox="1"/>
          <p:nvPr/>
        </p:nvSpPr>
        <p:spPr>
          <a:xfrm>
            <a:off x="4015425" y="5023968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0" name="TextBox 170"/>
          <p:cNvSpPr txBox="1"/>
          <p:nvPr/>
        </p:nvSpPr>
        <p:spPr>
          <a:xfrm>
            <a:off x="6657027" y="4674113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1" name="TextBox 171"/>
          <p:cNvSpPr txBox="1"/>
          <p:nvPr/>
        </p:nvSpPr>
        <p:spPr>
          <a:xfrm>
            <a:off x="6657026" y="5023968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2" name="TextBox 170"/>
          <p:cNvSpPr txBox="1"/>
          <p:nvPr/>
        </p:nvSpPr>
        <p:spPr>
          <a:xfrm>
            <a:off x="9429255" y="4674113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TextBox 171"/>
          <p:cNvSpPr txBox="1"/>
          <p:nvPr/>
        </p:nvSpPr>
        <p:spPr>
          <a:xfrm>
            <a:off x="9429254" y="5023968"/>
            <a:ext cx="2430227" cy="71365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9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1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211425950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4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8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9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0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1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602"/>
      <p:bldP grpId="0" spid="25603"/>
      <p:bldP grpId="0" spid="25604"/>
      <p:bldP grpId="0" spid="25605"/>
      <p:bldP grpId="0" spid="25606"/>
      <p:bldP grpId="0" spid="25607"/>
      <p:bldP grpId="0" spid="25608"/>
      <p:bldP grpId="0" spid="25609"/>
      <p:bldP grpId="0" spid="25610"/>
      <p:bldP grpId="0" spid="25611"/>
      <p:bldP grpId="0" spid="25612"/>
      <p:bldP grpId="0" spid="25613"/>
      <p:bldP grpId="0" spid="25614"/>
      <p:bldP grpId="0" spid="25616"/>
      <p:bldP grpId="0" spid="25617"/>
      <p:bldP grpId="0" spid="25618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29"/>
      <p:bldP grpId="0" spid="3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900356" y="1533736"/>
            <a:ext cx="2854914" cy="5189739"/>
            <a:chOff x="4646084" y="1454152"/>
            <a:chExt cx="2707216" cy="4921249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4646084" y="1454152"/>
              <a:ext cx="2707216" cy="492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/>
            <p:nvPr/>
          </p:nvSpPr>
          <p:spPr>
            <a:xfrm>
              <a:off x="4936067" y="2290233"/>
              <a:ext cx="2127251" cy="32596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/>
              <a:endParaRPr altLang="zh-CN" lang="zh-CN" sz="2531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"/>
          <p:cNvSpPr/>
          <p:nvPr/>
        </p:nvSpPr>
        <p:spPr>
          <a:xfrm>
            <a:off x="5211182" y="2413756"/>
            <a:ext cx="2243308" cy="343750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endParaRPr altLang="zh-CN" lang="zh-CN" sz="2531">
              <a:solidFill>
                <a:srgbClr val="FFFFFF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965091" y="4591774"/>
            <a:ext cx="1100448" cy="1098216"/>
            <a:chOff x="6604000" y="4353984"/>
            <a:chExt cx="1043517" cy="1041400"/>
          </a:xfrm>
        </p:grpSpPr>
        <p:sp>
          <p:nvSpPr>
            <p:cNvPr id="10" name="Oval 8"/>
            <p:cNvSpPr/>
            <p:nvPr/>
          </p:nvSpPr>
          <p:spPr>
            <a:xfrm>
              <a:off x="6604000" y="4353984"/>
              <a:ext cx="1043517" cy="1041400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/>
              <a:endParaRPr altLang="zh-CN" lang="zh-CN" sz="2531">
                <a:solidFill>
                  <a:srgbClr val="FFFFFF"/>
                </a:solidFill>
              </a:endParaRPr>
            </a:p>
          </p:txBody>
        </p:sp>
        <p:sp>
          <p:nvSpPr>
            <p:cNvPr id="21" name="Freeform 121"/>
            <p:cNvSpPr>
              <a:spLocks noEditPoints="1"/>
            </p:cNvSpPr>
            <p:nvPr/>
          </p:nvSpPr>
          <p:spPr bwMode="auto">
            <a:xfrm flipH="1">
              <a:off x="6860117" y="4614334"/>
              <a:ext cx="531283" cy="520700"/>
            </a:xfrm>
            <a:custGeom>
              <a:gdLst>
                <a:gd fmla="*/ 177822 w 121" name="T0"/>
                <a:gd fmla="*/ 115809 h 118" name="T1"/>
                <a:gd fmla="*/ 154771 w 121" name="T2"/>
                <a:gd fmla="*/ 29779 h 118" name="T3"/>
                <a:gd fmla="*/ 69153 w 121" name="T4"/>
                <a:gd fmla="*/ 6618 h 118" name="T5"/>
                <a:gd fmla="*/ 118548 w 121" name="T6"/>
                <a:gd fmla="*/ 56250 h 118" name="T7"/>
                <a:gd fmla="*/ 105376 w 121" name="T8"/>
                <a:gd fmla="*/ 105883 h 118" name="T9"/>
                <a:gd fmla="*/ 59274 w 121" name="T10"/>
                <a:gd fmla="*/ 119118 h 118" name="T11"/>
                <a:gd fmla="*/ 9879 w 121" name="T12"/>
                <a:gd fmla="*/ 69485 h 118" name="T13"/>
                <a:gd fmla="*/ 29637 w 121" name="T14"/>
                <a:gd fmla="*/ 155515 h 118" name="T15"/>
                <a:gd fmla="*/ 118548 w 121" name="T16"/>
                <a:gd fmla="*/ 175368 h 118" name="T17"/>
                <a:gd fmla="*/ 118548 w 121" name="T18"/>
                <a:gd fmla="*/ 175368 h 118" name="T19"/>
                <a:gd fmla="*/ 322713 w 121" name="T20"/>
                <a:gd fmla="*/ 380516 h 118" name="T21"/>
                <a:gd fmla="*/ 352350 w 121" name="T22"/>
                <a:gd fmla="*/ 390442 h 118" name="T23"/>
                <a:gd fmla="*/ 381987 w 121" name="T24"/>
                <a:gd fmla="*/ 380516 h 118" name="T25"/>
                <a:gd fmla="*/ 381987 w 121" name="T26"/>
                <a:gd fmla="*/ 320957 h 118" name="T27"/>
                <a:gd fmla="*/ 177822 w 121" name="T28"/>
                <a:gd fmla="*/ 115809 h 118" name="T29"/>
                <a:gd fmla="*/ 355643 w 121" name="T30"/>
                <a:gd fmla="*/ 373898 h 118" name="T31"/>
                <a:gd fmla="*/ 339178 w 121" name="T32"/>
                <a:gd fmla="*/ 357354 h 118" name="T33"/>
                <a:gd fmla="*/ 355643 w 121" name="T34"/>
                <a:gd fmla="*/ 340810 h 118" name="T35"/>
                <a:gd fmla="*/ 372108 w 121" name="T36"/>
                <a:gd fmla="*/ 357354 h 118" name="T37"/>
                <a:gd fmla="*/ 355643 w 121" name="T38"/>
                <a:gd fmla="*/ 373898 h 118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b="b" l="0" r="r" t="0"/>
              <a:pathLst>
                <a:path h="118" w="120">
                  <a:moveTo>
                    <a:pt x="54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4" y="118"/>
                    <a:pt x="107" y="118"/>
                  </a:cubicBezTo>
                  <a:cubicBezTo>
                    <a:pt x="110" y="118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lnTo>
                    <a:pt x="54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1" y="103"/>
                    <a:pt x="113" y="105"/>
                    <a:pt x="113" y="108"/>
                  </a:cubicBezTo>
                  <a:cubicBezTo>
                    <a:pt x="113" y="110"/>
                    <a:pt x="111" y="113"/>
                    <a:pt x="108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2531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90090" y="1913199"/>
            <a:ext cx="1850450" cy="1848217"/>
            <a:chOff x="6248400" y="1813984"/>
            <a:chExt cx="1754717" cy="1752600"/>
          </a:xfrm>
        </p:grpSpPr>
        <p:sp>
          <p:nvSpPr>
            <p:cNvPr id="8" name="Oval 3"/>
            <p:cNvSpPr/>
            <p:nvPr/>
          </p:nvSpPr>
          <p:spPr>
            <a:xfrm>
              <a:off x="6248400" y="1813984"/>
              <a:ext cx="1754717" cy="1752600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/>
              <a:endParaRPr altLang="zh-CN" lang="zh-CN" sz="2531">
                <a:solidFill>
                  <a:srgbClr val="FFFFFF"/>
                </a:solidFill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6705600" y="2269067"/>
              <a:ext cx="840317" cy="840317"/>
            </a:xfrm>
            <a:custGeom>
              <a:gdLst>
                <a:gd fmla="*/ 0 w 120" name="T0"/>
                <a:gd fmla="*/ 315153 h 120" name="T1"/>
                <a:gd fmla="*/ 630306 w 120" name="T2"/>
                <a:gd fmla="*/ 315153 h 120" name="T3"/>
                <a:gd fmla="*/ 430709 w 120" name="T4"/>
                <a:gd fmla="*/ 126061 h 120" name="T5"/>
                <a:gd fmla="*/ 446467 w 120" name="T6"/>
                <a:gd fmla="*/ 73536 h 120" name="T7"/>
                <a:gd fmla="*/ 451719 w 120" name="T8"/>
                <a:gd fmla="*/ 147071 h 120" name="T9"/>
                <a:gd fmla="*/ 241617 w 120" name="T10"/>
                <a:gd fmla="*/ 404446 h 120" name="T11"/>
                <a:gd fmla="*/ 210102 w 120" name="T12"/>
                <a:gd fmla="*/ 462224 h 120" name="T13"/>
                <a:gd fmla="*/ 199597 w 120" name="T14"/>
                <a:gd fmla="*/ 498992 h 120" name="T15"/>
                <a:gd fmla="*/ 189092 w 120" name="T16"/>
                <a:gd fmla="*/ 572528 h 120" name="T17"/>
                <a:gd fmla="*/ 157577 w 120" name="T18"/>
                <a:gd fmla="*/ 514750 h 120" name="T19"/>
                <a:gd fmla="*/ 136566 w 120" name="T20"/>
                <a:gd fmla="*/ 467477 h 120" name="T21"/>
                <a:gd fmla="*/ 89293 w 120" name="T22"/>
                <a:gd fmla="*/ 430709 h 120" name="T23"/>
                <a:gd fmla="*/ 78788 w 120" name="T24"/>
                <a:gd fmla="*/ 357173 h 120" name="T25"/>
                <a:gd fmla="*/ 78788 w 120" name="T26"/>
                <a:gd fmla="*/ 315153 h 120" name="T27"/>
                <a:gd fmla="*/ 52526 w 120" name="T28"/>
                <a:gd fmla="*/ 278385 h 120" name="T29"/>
                <a:gd fmla="*/ 52526 w 120" name="T30"/>
                <a:gd fmla="*/ 236365 h 120" name="T31"/>
                <a:gd fmla="*/ 199597 w 120" name="T32"/>
                <a:gd fmla="*/ 105051 h 120" name="T33"/>
                <a:gd fmla="*/ 162829 w 120" name="T34"/>
                <a:gd fmla="*/ 105051 h 120" name="T35"/>
                <a:gd fmla="*/ 147071 w 120" name="T36"/>
                <a:gd fmla="*/ 136566 h 120" name="T37"/>
                <a:gd fmla="*/ 168082 w 120" name="T38"/>
                <a:gd fmla="*/ 147071 h 120" name="T39"/>
                <a:gd fmla="*/ 162829 w 120" name="T40"/>
                <a:gd fmla="*/ 126061 h 120" name="T41"/>
                <a:gd fmla="*/ 246870 w 120" name="T42"/>
                <a:gd fmla="*/ 157577 h 120" name="T43"/>
                <a:gd fmla="*/ 215355 w 120" name="T44"/>
                <a:gd fmla="*/ 178587 h 120" name="T45"/>
                <a:gd fmla="*/ 194344 w 120" name="T46"/>
                <a:gd fmla="*/ 189092 h 120" name="T47"/>
                <a:gd fmla="*/ 194344 w 120" name="T48"/>
                <a:gd fmla="*/ 225860 h 120" name="T49"/>
                <a:gd fmla="*/ 173334 w 120" name="T50"/>
                <a:gd fmla="*/ 257375 h 120" name="T51"/>
                <a:gd fmla="*/ 152324 w 120" name="T52"/>
                <a:gd fmla="*/ 267880 h 120" name="T53"/>
                <a:gd fmla="*/ 105051 w 120" name="T54"/>
                <a:gd fmla="*/ 257375 h 120" name="T55"/>
                <a:gd fmla="*/ 78788 w 120" name="T56"/>
                <a:gd fmla="*/ 283638 h 120" name="T57"/>
                <a:gd fmla="*/ 84041 w 120" name="T58"/>
                <a:gd fmla="*/ 304648 h 120" name="T59"/>
                <a:gd fmla="*/ 136566 w 120" name="T60"/>
                <a:gd fmla="*/ 325658 h 120" name="T61"/>
                <a:gd fmla="*/ 210102 w 120" name="T62"/>
                <a:gd fmla="*/ 346668 h 120" name="T63"/>
                <a:gd fmla="*/ 241617 w 120" name="T64"/>
                <a:gd fmla="*/ 404446 h 120" name="T65"/>
                <a:gd fmla="*/ 283638 w 120" name="T66"/>
                <a:gd fmla="*/ 110304 h 120" name="T67"/>
                <a:gd fmla="*/ 225860 w 120" name="T68"/>
                <a:gd fmla="*/ 78788 h 120" name="T69"/>
                <a:gd fmla="*/ 330911 w 120" name="T70"/>
                <a:gd fmla="*/ 52526 h 120" name="T71"/>
                <a:gd fmla="*/ 562023 w 120" name="T72"/>
                <a:gd fmla="*/ 325658 h 120" name="T73"/>
                <a:gd fmla="*/ 477982 w 120" name="T74"/>
                <a:gd fmla="*/ 535760 h 120" name="T75"/>
                <a:gd fmla="*/ 477982 w 120" name="T76"/>
                <a:gd fmla="*/ 483235 h 120" name="T77"/>
                <a:gd fmla="*/ 441214 w 120" name="T78"/>
                <a:gd fmla="*/ 425457 h 120" name="T79"/>
                <a:gd fmla="*/ 341416 w 120" name="T80"/>
                <a:gd fmla="*/ 351921 h 120" name="T81"/>
                <a:gd fmla="*/ 504245 w 120" name="T82"/>
                <a:gd fmla="*/ 288890 h 120" name="T83"/>
                <a:gd fmla="*/ 551518 w 120" name="T84"/>
                <a:gd fmla="*/ 257375 h 120" name="T85"/>
                <a:gd fmla="*/ 483235 w 120" name="T86"/>
                <a:gd fmla="*/ 204849 h 120" name="T87"/>
                <a:gd fmla="*/ 477982 w 120" name="T88"/>
                <a:gd fmla="*/ 267880 h 120" name="T89"/>
                <a:gd fmla="*/ 409699 w 120" name="T90"/>
                <a:gd fmla="*/ 257375 h 120" name="T91"/>
                <a:gd fmla="*/ 383436 w 120" name="T92"/>
                <a:gd fmla="*/ 231112 h 120" name="T93"/>
                <a:gd fmla="*/ 399194 w 120" name="T94"/>
                <a:gd fmla="*/ 183839 h 120" name="T95"/>
                <a:gd fmla="*/ 472730 w 120" name="T96"/>
                <a:gd fmla="*/ 189092 h 120" name="T97"/>
                <a:gd fmla="*/ 525255 w 120" name="T98"/>
                <a:gd fmla="*/ 189092 h 120" name="T99"/>
                <a:gd fmla="*/ 551518 w 120" name="T100"/>
                <a:gd fmla="*/ 168082 h 120" name="T101"/>
                <a:gd fmla="*/ 577781 w 120" name="T102"/>
                <a:gd fmla="*/ 299395 h 120" name="T103"/>
                <a:gd fmla="*/ 562023 w 120" name="T104"/>
                <a:gd fmla="*/ 325658 h 120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120" w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2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5" y="14"/>
                  </a:cubicBezTo>
                  <a:cubicBezTo>
                    <a:pt x="86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7"/>
                    <a:pt x="82" y="24"/>
                  </a:cubicBezTo>
                  <a:close/>
                  <a:moveTo>
                    <a:pt x="46" y="77"/>
                  </a:moveTo>
                  <a:cubicBezTo>
                    <a:pt x="46" y="78"/>
                    <a:pt x="44" y="81"/>
                    <a:pt x="43" y="83"/>
                  </a:cubicBezTo>
                  <a:cubicBezTo>
                    <a:pt x="42" y="86"/>
                    <a:pt x="42" y="86"/>
                    <a:pt x="40" y="88"/>
                  </a:cubicBezTo>
                  <a:cubicBezTo>
                    <a:pt x="39" y="89"/>
                    <a:pt x="38" y="90"/>
                    <a:pt x="38" y="90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39" y="100"/>
                  </a:cubicBezTo>
                  <a:cubicBezTo>
                    <a:pt x="40" y="101"/>
                    <a:pt x="36" y="109"/>
                    <a:pt x="36" y="109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1" y="102"/>
                    <a:pt x="30" y="101"/>
                    <a:pt x="30" y="98"/>
                  </a:cubicBezTo>
                  <a:cubicBezTo>
                    <a:pt x="31" y="96"/>
                    <a:pt x="28" y="95"/>
                    <a:pt x="28" y="93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7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4" y="73"/>
                    <a:pt x="15" y="68"/>
                    <a:pt x="15" y="68"/>
                  </a:cubicBezTo>
                  <a:cubicBezTo>
                    <a:pt x="15" y="68"/>
                    <a:pt x="18" y="66"/>
                    <a:pt x="16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0" y="55"/>
                    <a:pt x="10" y="53"/>
                  </a:cubicBezTo>
                  <a:cubicBezTo>
                    <a:pt x="10" y="52"/>
                    <a:pt x="10" y="51"/>
                    <a:pt x="10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3" y="20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3" y="23"/>
                    <a:pt x="40" y="23"/>
                  </a:cubicBezTo>
                  <a:cubicBezTo>
                    <a:pt x="46" y="24"/>
                    <a:pt x="44" y="28"/>
                    <a:pt x="47" y="30"/>
                  </a:cubicBezTo>
                  <a:cubicBezTo>
                    <a:pt x="49" y="31"/>
                    <a:pt x="44" y="34"/>
                    <a:pt x="43" y="37"/>
                  </a:cubicBezTo>
                  <a:cubicBezTo>
                    <a:pt x="42" y="39"/>
                    <a:pt x="41" y="34"/>
                    <a:pt x="41" y="34"/>
                  </a:cubicBezTo>
                  <a:cubicBezTo>
                    <a:pt x="41" y="34"/>
                    <a:pt x="42" y="32"/>
                    <a:pt x="40" y="31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39" y="37"/>
                    <a:pt x="39" y="39"/>
                  </a:cubicBezTo>
                  <a:cubicBezTo>
                    <a:pt x="39" y="40"/>
                    <a:pt x="39" y="40"/>
                    <a:pt x="37" y="43"/>
                  </a:cubicBezTo>
                  <a:cubicBezTo>
                    <a:pt x="36" y="46"/>
                    <a:pt x="33" y="48"/>
                    <a:pt x="33" y="48"/>
                  </a:cubicBezTo>
                  <a:cubicBezTo>
                    <a:pt x="33" y="48"/>
                    <a:pt x="32" y="47"/>
                    <a:pt x="33" y="49"/>
                  </a:cubicBezTo>
                  <a:cubicBezTo>
                    <a:pt x="33" y="50"/>
                    <a:pt x="32" y="54"/>
                    <a:pt x="32" y="55"/>
                  </a:cubicBezTo>
                  <a:cubicBezTo>
                    <a:pt x="32" y="56"/>
                    <a:pt x="29" y="53"/>
                    <a:pt x="29" y="51"/>
                  </a:cubicBezTo>
                  <a:cubicBezTo>
                    <a:pt x="28" y="48"/>
                    <a:pt x="25" y="50"/>
                    <a:pt x="24" y="51"/>
                  </a:cubicBezTo>
                  <a:cubicBezTo>
                    <a:pt x="23" y="51"/>
                    <a:pt x="21" y="50"/>
                    <a:pt x="20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2" y="53"/>
                    <a:pt x="13" y="55"/>
                    <a:pt x="15" y="54"/>
                  </a:cubicBezTo>
                  <a:cubicBezTo>
                    <a:pt x="17" y="53"/>
                    <a:pt x="19" y="54"/>
                    <a:pt x="18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6" y="60"/>
                    <a:pt x="18" y="61"/>
                    <a:pt x="19" y="63"/>
                  </a:cubicBezTo>
                  <a:cubicBezTo>
                    <a:pt x="20" y="65"/>
                    <a:pt x="25" y="63"/>
                    <a:pt x="26" y="62"/>
                  </a:cubicBezTo>
                  <a:cubicBezTo>
                    <a:pt x="28" y="61"/>
                    <a:pt x="32" y="61"/>
                    <a:pt x="33" y="63"/>
                  </a:cubicBezTo>
                  <a:cubicBezTo>
                    <a:pt x="33" y="65"/>
                    <a:pt x="39" y="66"/>
                    <a:pt x="40" y="66"/>
                  </a:cubicBezTo>
                  <a:cubicBezTo>
                    <a:pt x="42" y="67"/>
                    <a:pt x="46" y="67"/>
                    <a:pt x="48" y="69"/>
                  </a:cubicBezTo>
                  <a:cubicBezTo>
                    <a:pt x="50" y="71"/>
                    <a:pt x="47" y="75"/>
                    <a:pt x="46" y="77"/>
                  </a:cubicBezTo>
                  <a:close/>
                  <a:moveTo>
                    <a:pt x="58" y="14"/>
                  </a:moveTo>
                  <a:cubicBezTo>
                    <a:pt x="58" y="17"/>
                    <a:pt x="54" y="20"/>
                    <a:pt x="54" y="21"/>
                  </a:cubicBezTo>
                  <a:cubicBezTo>
                    <a:pt x="55" y="22"/>
                    <a:pt x="54" y="27"/>
                    <a:pt x="51" y="23"/>
                  </a:cubicBezTo>
                  <a:cubicBezTo>
                    <a:pt x="47" y="19"/>
                    <a:pt x="43" y="17"/>
                    <a:pt x="43" y="15"/>
                  </a:cubicBezTo>
                  <a:cubicBezTo>
                    <a:pt x="43" y="14"/>
                    <a:pt x="47" y="13"/>
                    <a:pt x="47" y="12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8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1" y="102"/>
                    <a:pt x="91" y="102"/>
                  </a:cubicBezTo>
                  <a:cubicBezTo>
                    <a:pt x="88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6" y="83"/>
                    <a:pt x="80" y="83"/>
                    <a:pt x="72" y="83"/>
                  </a:cubicBezTo>
                  <a:cubicBezTo>
                    <a:pt x="64" y="84"/>
                    <a:pt x="65" y="67"/>
                    <a:pt x="65" y="67"/>
                  </a:cubicBezTo>
                  <a:cubicBezTo>
                    <a:pt x="65" y="43"/>
                    <a:pt x="84" y="61"/>
                    <a:pt x="84" y="61"/>
                  </a:cubicBezTo>
                  <a:cubicBezTo>
                    <a:pt x="95" y="68"/>
                    <a:pt x="96" y="55"/>
                    <a:pt x="96" y="55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1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8" y="49"/>
                  </a:cubicBezTo>
                  <a:cubicBezTo>
                    <a:pt x="75" y="51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0"/>
                    <a:pt x="86" y="37"/>
                    <a:pt x="90" y="36"/>
                  </a:cubicBezTo>
                  <a:cubicBezTo>
                    <a:pt x="94" y="35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2531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55713" y="1913200"/>
            <a:ext cx="1343752" cy="1343752"/>
            <a:chOff x="4129618" y="1813985"/>
            <a:chExt cx="1274233" cy="1274233"/>
          </a:xfrm>
        </p:grpSpPr>
        <p:sp>
          <p:nvSpPr>
            <p:cNvPr id="11" name="Oval 9"/>
            <p:cNvSpPr/>
            <p:nvPr/>
          </p:nvSpPr>
          <p:spPr>
            <a:xfrm>
              <a:off x="4129618" y="1813985"/>
              <a:ext cx="1274233" cy="1274233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/>
              <a:endParaRPr altLang="zh-CN" lang="zh-CN" sz="2531">
                <a:solidFill>
                  <a:srgbClr val="FFFFFF"/>
                </a:solidFill>
              </a:endParaRPr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4351682" y="2134383"/>
              <a:ext cx="774433" cy="536404"/>
              <a:chOff x="7416800" y="1122363"/>
              <a:chExt cx="366713" cy="254000"/>
            </a:xfrm>
            <a:solidFill>
              <a:schemeClr val="bg1"/>
            </a:solidFill>
          </p:grpSpPr>
          <p:sp>
            <p:nvSpPr>
              <p:cNvPr id="25" name="Freeform 48"/>
              <p:cNvSpPr>
                <a:spLocks noEditPoints="1"/>
              </p:cNvSpPr>
              <p:nvPr/>
            </p:nvSpPr>
            <p:spPr bwMode="auto">
              <a:xfrm>
                <a:off x="7416800" y="1122363"/>
                <a:ext cx="260350" cy="254000"/>
              </a:xfrm>
              <a:custGeom>
                <a:gdLst>
                  <a:gd fmla="*/ 86 w 99" name="T0"/>
                  <a:gd fmla="*/ 59 h 97" name="T1"/>
                  <a:gd fmla="*/ 99 w 99" name="T2"/>
                  <a:gd fmla="*/ 53 h 97" name="T3"/>
                  <a:gd fmla="*/ 99 w 99" name="T4"/>
                  <a:gd fmla="*/ 42 h 97" name="T5"/>
                  <a:gd fmla="*/ 86 w 99" name="T6"/>
                  <a:gd fmla="*/ 37 h 97" name="T7"/>
                  <a:gd fmla="*/ 83 w 99" name="T8"/>
                  <a:gd fmla="*/ 31 h 97" name="T9"/>
                  <a:gd fmla="*/ 89 w 99" name="T10"/>
                  <a:gd fmla="*/ 17 h 97" name="T11"/>
                  <a:gd fmla="*/ 81 w 99" name="T12"/>
                  <a:gd fmla="*/ 10 h 97" name="T13"/>
                  <a:gd fmla="*/ 67 w 99" name="T14"/>
                  <a:gd fmla="*/ 15 h 97" name="T15"/>
                  <a:gd fmla="*/ 61 w 99" name="T16"/>
                  <a:gd fmla="*/ 13 h 97" name="T17"/>
                  <a:gd fmla="*/ 55 w 99" name="T18"/>
                  <a:gd fmla="*/ 0 h 97" name="T19"/>
                  <a:gd fmla="*/ 44 w 99" name="T20"/>
                  <a:gd fmla="*/ 0 h 97" name="T21"/>
                  <a:gd fmla="*/ 39 w 99" name="T22"/>
                  <a:gd fmla="*/ 13 h 97" name="T23"/>
                  <a:gd fmla="*/ 32 w 99" name="T24"/>
                  <a:gd fmla="*/ 15 h 97" name="T25"/>
                  <a:gd fmla="*/ 19 w 99" name="T26"/>
                  <a:gd fmla="*/ 10 h 97" name="T27"/>
                  <a:gd fmla="*/ 11 w 99" name="T28"/>
                  <a:gd fmla="*/ 18 h 97" name="T29"/>
                  <a:gd fmla="*/ 16 w 99" name="T30"/>
                  <a:gd fmla="*/ 31 h 97" name="T31"/>
                  <a:gd fmla="*/ 14 w 99" name="T32"/>
                  <a:gd fmla="*/ 37 h 97" name="T33"/>
                  <a:gd fmla="*/ 0 w 99" name="T34"/>
                  <a:gd fmla="*/ 43 h 97" name="T35"/>
                  <a:gd fmla="*/ 0 w 99" name="T36"/>
                  <a:gd fmla="*/ 54 h 97" name="T37"/>
                  <a:gd fmla="*/ 14 w 99" name="T38"/>
                  <a:gd fmla="*/ 59 h 97" name="T39"/>
                  <a:gd fmla="*/ 16 w 99" name="T40"/>
                  <a:gd fmla="*/ 65 h 97" name="T41"/>
                  <a:gd fmla="*/ 11 w 99" name="T42"/>
                  <a:gd fmla="*/ 79 h 97" name="T43"/>
                  <a:gd fmla="*/ 19 w 99" name="T44"/>
                  <a:gd fmla="*/ 86 h 97" name="T45"/>
                  <a:gd fmla="*/ 33 w 99" name="T46"/>
                  <a:gd fmla="*/ 81 h 97" name="T47"/>
                  <a:gd fmla="*/ 39 w 99" name="T48"/>
                  <a:gd fmla="*/ 83 h 97" name="T49"/>
                  <a:gd fmla="*/ 45 w 99" name="T50"/>
                  <a:gd fmla="*/ 97 h 97" name="T51"/>
                  <a:gd fmla="*/ 56 w 99" name="T52"/>
                  <a:gd fmla="*/ 97 h 97" name="T53"/>
                  <a:gd fmla="*/ 61 w 99" name="T54"/>
                  <a:gd fmla="*/ 83 h 97" name="T55"/>
                  <a:gd fmla="*/ 67 w 99" name="T56"/>
                  <a:gd fmla="*/ 81 h 97" name="T57"/>
                  <a:gd fmla="*/ 81 w 99" name="T58"/>
                  <a:gd fmla="*/ 86 h 97" name="T59"/>
                  <a:gd fmla="*/ 89 w 99" name="T60"/>
                  <a:gd fmla="*/ 78 h 97" name="T61"/>
                  <a:gd fmla="*/ 83 w 99" name="T62"/>
                  <a:gd fmla="*/ 65 h 97" name="T63"/>
                  <a:gd fmla="*/ 86 w 99" name="T64"/>
                  <a:gd fmla="*/ 59 h 97" name="T65"/>
                  <a:gd fmla="*/ 50 w 99" name="T66"/>
                  <a:gd fmla="*/ 64 h 97" name="T67"/>
                  <a:gd fmla="*/ 34 w 99" name="T68"/>
                  <a:gd fmla="*/ 48 h 97" name="T69"/>
                  <a:gd fmla="*/ 50 w 99" name="T70"/>
                  <a:gd fmla="*/ 33 h 97" name="T71"/>
                  <a:gd fmla="*/ 66 w 99" name="T72"/>
                  <a:gd fmla="*/ 48 h 97" name="T73"/>
                  <a:gd fmla="*/ 50 w 99" name="T74"/>
                  <a:gd fmla="*/ 64 h 9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7" w="99">
                    <a:moveTo>
                      <a:pt x="86" y="59"/>
                    </a:moveTo>
                    <a:cubicBezTo>
                      <a:pt x="86" y="59"/>
                      <a:pt x="99" y="54"/>
                      <a:pt x="99" y="5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2"/>
                      <a:pt x="86" y="37"/>
                      <a:pt x="86" y="37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9" y="18"/>
                      <a:pt x="89" y="17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9"/>
                      <a:pt x="67" y="15"/>
                      <a:pt x="67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9" y="13"/>
                      <a:pt x="39" y="13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19" y="10"/>
                      <a:pt x="19" y="10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6" y="31"/>
                      <a:pt x="16" y="31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0" y="42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14" y="59"/>
                      <a:pt x="14" y="59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6" y="65"/>
                      <a:pt x="11" y="78"/>
                      <a:pt x="11" y="79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7"/>
                      <a:pt x="33" y="81"/>
                      <a:pt x="33" y="81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3"/>
                      <a:pt x="44" y="97"/>
                      <a:pt x="45" y="97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56" y="97"/>
                      <a:pt x="61" y="83"/>
                      <a:pt x="61" y="83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1" y="86"/>
                      <a:pt x="81" y="86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78"/>
                      <a:pt x="83" y="65"/>
                      <a:pt x="83" y="65"/>
                    </a:cubicBezTo>
                    <a:lnTo>
                      <a:pt x="86" y="59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8"/>
                    </a:cubicBezTo>
                    <a:cubicBezTo>
                      <a:pt x="34" y="39"/>
                      <a:pt x="41" y="33"/>
                      <a:pt x="50" y="33"/>
                    </a:cubicBezTo>
                    <a:cubicBezTo>
                      <a:pt x="59" y="33"/>
                      <a:pt x="66" y="39"/>
                      <a:pt x="66" y="48"/>
                    </a:cubicBezTo>
                    <a:cubicBezTo>
                      <a:pt x="66" y="57"/>
                      <a:pt x="59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1"/>
              </a:p>
            </p:txBody>
          </p:sp>
          <p:sp>
            <p:nvSpPr>
              <p:cNvPr id="26" name="Freeform 49"/>
              <p:cNvSpPr>
                <a:spLocks noEditPoints="1"/>
              </p:cNvSpPr>
              <p:nvPr/>
            </p:nvSpPr>
            <p:spPr bwMode="auto">
              <a:xfrm>
                <a:off x="7661275" y="1247775"/>
                <a:ext cx="122238" cy="123825"/>
              </a:xfrm>
              <a:custGeom>
                <a:gdLst>
                  <a:gd fmla="*/ 41 w 47" name="T0"/>
                  <a:gd fmla="*/ 22 h 47" name="T1"/>
                  <a:gd fmla="*/ 41 w 47" name="T2"/>
                  <a:gd fmla="*/ 19 h 47" name="T3"/>
                  <a:gd fmla="*/ 45 w 47" name="T4"/>
                  <a:gd fmla="*/ 13 h 47" name="T5"/>
                  <a:gd fmla="*/ 42 w 47" name="T6"/>
                  <a:gd fmla="*/ 9 h 47" name="T7"/>
                  <a:gd fmla="*/ 35 w 47" name="T8"/>
                  <a:gd fmla="*/ 10 h 47" name="T9"/>
                  <a:gd fmla="*/ 33 w 47" name="T10"/>
                  <a:gd fmla="*/ 8 h 47" name="T11"/>
                  <a:gd fmla="*/ 32 w 47" name="T12"/>
                  <a:gd fmla="*/ 1 h 47" name="T13"/>
                  <a:gd fmla="*/ 27 w 47" name="T14"/>
                  <a:gd fmla="*/ 0 h 47" name="T15"/>
                  <a:gd fmla="*/ 22 w 47" name="T16"/>
                  <a:gd fmla="*/ 6 h 47" name="T17"/>
                  <a:gd fmla="*/ 19 w 47" name="T18"/>
                  <a:gd fmla="*/ 6 h 47" name="T19"/>
                  <a:gd fmla="*/ 14 w 47" name="T20"/>
                  <a:gd fmla="*/ 2 h 47" name="T21"/>
                  <a:gd fmla="*/ 9 w 47" name="T22"/>
                  <a:gd fmla="*/ 5 h 47" name="T23"/>
                  <a:gd fmla="*/ 10 w 47" name="T24"/>
                  <a:gd fmla="*/ 12 h 47" name="T25"/>
                  <a:gd fmla="*/ 9 w 47" name="T26"/>
                  <a:gd fmla="*/ 14 h 47" name="T27"/>
                  <a:gd fmla="*/ 2 w 47" name="T28"/>
                  <a:gd fmla="*/ 16 h 47" name="T29"/>
                  <a:gd fmla="*/ 0 w 47" name="T30"/>
                  <a:gd fmla="*/ 21 h 47" name="T31"/>
                  <a:gd fmla="*/ 6 w 47" name="T32"/>
                  <a:gd fmla="*/ 25 h 47" name="T33"/>
                  <a:gd fmla="*/ 6 w 47" name="T34"/>
                  <a:gd fmla="*/ 28 h 47" name="T35"/>
                  <a:gd fmla="*/ 2 w 47" name="T36"/>
                  <a:gd fmla="*/ 34 h 47" name="T37"/>
                  <a:gd fmla="*/ 5 w 47" name="T38"/>
                  <a:gd fmla="*/ 38 h 47" name="T39"/>
                  <a:gd fmla="*/ 12 w 47" name="T40"/>
                  <a:gd fmla="*/ 37 h 47" name="T41"/>
                  <a:gd fmla="*/ 14 w 47" name="T42"/>
                  <a:gd fmla="*/ 39 h 47" name="T43"/>
                  <a:gd fmla="*/ 16 w 47" name="T44"/>
                  <a:gd fmla="*/ 46 h 47" name="T45"/>
                  <a:gd fmla="*/ 20 w 47" name="T46"/>
                  <a:gd fmla="*/ 47 h 47" name="T47"/>
                  <a:gd fmla="*/ 25 w 47" name="T48"/>
                  <a:gd fmla="*/ 42 h 47" name="T49"/>
                  <a:gd fmla="*/ 28 w 47" name="T50"/>
                  <a:gd fmla="*/ 41 h 47" name="T51"/>
                  <a:gd fmla="*/ 33 w 47" name="T52"/>
                  <a:gd fmla="*/ 45 h 47" name="T53"/>
                  <a:gd fmla="*/ 38 w 47" name="T54"/>
                  <a:gd fmla="*/ 42 h 47" name="T55"/>
                  <a:gd fmla="*/ 37 w 47" name="T56"/>
                  <a:gd fmla="*/ 35 h 47" name="T57"/>
                  <a:gd fmla="*/ 39 w 47" name="T58"/>
                  <a:gd fmla="*/ 33 h 47" name="T59"/>
                  <a:gd fmla="*/ 45 w 47" name="T60"/>
                  <a:gd fmla="*/ 32 h 47" name="T61"/>
                  <a:gd fmla="*/ 47 w 47" name="T62"/>
                  <a:gd fmla="*/ 27 h 47" name="T63"/>
                  <a:gd fmla="*/ 41 w 47" name="T64"/>
                  <a:gd fmla="*/ 22 h 47" name="T65"/>
                  <a:gd fmla="*/ 31 w 47" name="T66"/>
                  <a:gd fmla="*/ 25 h 47" name="T67"/>
                  <a:gd fmla="*/ 22 w 47" name="T68"/>
                  <a:gd fmla="*/ 31 h 47" name="T69"/>
                  <a:gd fmla="*/ 16 w 47" name="T70"/>
                  <a:gd fmla="*/ 22 h 47" name="T71"/>
                  <a:gd fmla="*/ 25 w 47" name="T72"/>
                  <a:gd fmla="*/ 16 h 47" name="T73"/>
                  <a:gd fmla="*/ 31 w 47" name="T74"/>
                  <a:gd fmla="*/ 25 h 47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47" w="47">
                    <a:moveTo>
                      <a:pt x="41" y="22"/>
                    </a:move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5" y="14"/>
                      <a:pt x="45" y="13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0"/>
                      <a:pt x="35" y="10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2" y="1"/>
                      <a:pt x="32" y="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2" y="6"/>
                      <a:pt x="22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4" y="2"/>
                      <a:pt x="14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2" y="15"/>
                      <a:pt x="2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4"/>
                      <a:pt x="2" y="34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12" y="37"/>
                      <a:pt x="12" y="37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6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7"/>
                      <a:pt x="25" y="42"/>
                      <a:pt x="25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33" y="45"/>
                      <a:pt x="33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8" y="42"/>
                      <a:pt x="37" y="35"/>
                      <a:pt x="37" y="35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45" y="32"/>
                      <a:pt x="45" y="32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6"/>
                      <a:pt x="41" y="22"/>
                      <a:pt x="41" y="22"/>
                    </a:cubicBezTo>
                    <a:close/>
                    <a:moveTo>
                      <a:pt x="31" y="25"/>
                    </a:moveTo>
                    <a:cubicBezTo>
                      <a:pt x="30" y="29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1" y="15"/>
                      <a:pt x="25" y="16"/>
                    </a:cubicBezTo>
                    <a:cubicBezTo>
                      <a:pt x="29" y="17"/>
                      <a:pt x="32" y="21"/>
                      <a:pt x="3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531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279821" y="4591775"/>
            <a:ext cx="1388395" cy="1386162"/>
            <a:chOff x="4057651" y="4353985"/>
            <a:chExt cx="1316567" cy="1314449"/>
          </a:xfrm>
        </p:grpSpPr>
        <p:sp>
          <p:nvSpPr>
            <p:cNvPr id="9" name="Oval 4"/>
            <p:cNvSpPr/>
            <p:nvPr/>
          </p:nvSpPr>
          <p:spPr>
            <a:xfrm>
              <a:off x="4057651" y="4353985"/>
              <a:ext cx="1316567" cy="1314449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itchFamily="34" typeface="Calibri"/>
                </a:defRPr>
              </a:lvl9pPr>
            </a:lstStyle>
            <a:p>
              <a:pPr algn="ctr"/>
              <a:endParaRPr altLang="zh-CN" lang="zh-CN" sz="2531">
                <a:solidFill>
                  <a:srgbClr val="FFFFFF"/>
                </a:solidFill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4318000" y="4739217"/>
              <a:ext cx="795867" cy="541867"/>
            </a:xfrm>
            <a:custGeom>
              <a:gdLst>
                <a:gd fmla="*/ 513161 w 157" name="T0"/>
                <a:gd fmla="*/ 174344 h 107" name="T1"/>
                <a:gd fmla="*/ 516962 w 157" name="T2"/>
                <a:gd fmla="*/ 140233 h 107" name="T3"/>
                <a:gd fmla="*/ 376318 w 157" name="T4"/>
                <a:gd fmla="*/ 0 h 107" name="T5"/>
                <a:gd fmla="*/ 277487 w 157" name="T6"/>
                <a:gd fmla="*/ 68222 h 107" name="T7"/>
                <a:gd fmla="*/ 171054 w 157" name="T8"/>
                <a:gd fmla="*/ 30321 h 107" name="T9"/>
                <a:gd fmla="*/ 72223 w 157" name="T10"/>
                <a:gd fmla="*/ 151603 h 107" name="T11"/>
                <a:gd fmla="*/ 76024 w 157" name="T12"/>
                <a:gd fmla="*/ 178134 h 107" name="T13"/>
                <a:gd fmla="*/ 0 w 157" name="T14"/>
                <a:gd fmla="*/ 288046 h 107" name="T15"/>
                <a:gd fmla="*/ 117837 w 157" name="T16"/>
                <a:gd fmla="*/ 405539 h 107" name="T17"/>
                <a:gd fmla="*/ 478950 w 157" name="T18"/>
                <a:gd fmla="*/ 405539 h 107" name="T19"/>
                <a:gd fmla="*/ 596787 w 157" name="T20"/>
                <a:gd fmla="*/ 288046 h 107" name="T21"/>
                <a:gd fmla="*/ 513161 w 157" name="T22"/>
                <a:gd fmla="*/ 174344 h 107" name="T23"/>
                <a:gd fmla="*/ 456143 w 157" name="T24"/>
                <a:gd fmla="*/ 379008 h 107" name="T25"/>
                <a:gd fmla="*/ 300294 w 157" name="T26"/>
                <a:gd fmla="*/ 379008 h 107" name="T27"/>
                <a:gd fmla="*/ 391523 w 157" name="T28"/>
                <a:gd fmla="*/ 284256 h 107" name="T29"/>
                <a:gd fmla="*/ 387721 w 157" name="T30"/>
                <a:gd fmla="*/ 272886 h 107" name="T31"/>
                <a:gd fmla="*/ 349710 w 157" name="T32"/>
                <a:gd fmla="*/ 272886 h 107" name="T33"/>
                <a:gd fmla="*/ 349710 w 157" name="T34"/>
                <a:gd fmla="*/ 257726 h 107" name="T35"/>
                <a:gd fmla="*/ 349710 w 157" name="T36"/>
                <a:gd fmla="*/ 140233 h 107" name="T37"/>
                <a:gd fmla="*/ 342107 w 157" name="T38"/>
                <a:gd fmla="*/ 136443 h 107" name="T39"/>
                <a:gd fmla="*/ 243276 w 157" name="T40"/>
                <a:gd fmla="*/ 136443 h 107" name="T41"/>
                <a:gd fmla="*/ 235674 w 157" name="T42"/>
                <a:gd fmla="*/ 144023 h 107" name="T43"/>
                <a:gd fmla="*/ 235674 w 157" name="T44"/>
                <a:gd fmla="*/ 257726 h 107" name="T45"/>
                <a:gd fmla="*/ 235674 w 157" name="T46"/>
                <a:gd fmla="*/ 276676 h 107" name="T47"/>
                <a:gd fmla="*/ 193861 w 157" name="T48"/>
                <a:gd fmla="*/ 276676 h 107" name="T49"/>
                <a:gd fmla="*/ 190060 w 157" name="T50"/>
                <a:gd fmla="*/ 288046 h 107" name="T51"/>
                <a:gd fmla="*/ 285089 w 157" name="T52"/>
                <a:gd fmla="*/ 379008 h 107" name="T53"/>
                <a:gd fmla="*/ 144445 w 157" name="T54"/>
                <a:gd fmla="*/ 379008 h 107" name="T55"/>
                <a:gd fmla="*/ 41813 w 157" name="T56"/>
                <a:gd fmla="*/ 280466 h 107" name="T57"/>
                <a:gd fmla="*/ 110235 w 157" name="T58"/>
                <a:gd fmla="*/ 189504 h 107" name="T59"/>
                <a:gd fmla="*/ 106433 w 157" name="T60"/>
                <a:gd fmla="*/ 166764 h 107" name="T61"/>
                <a:gd fmla="*/ 190060 w 157" name="T62"/>
                <a:gd fmla="*/ 64431 h 107" name="T63"/>
                <a:gd fmla="*/ 281288 w 157" name="T64"/>
                <a:gd fmla="*/ 109912 h 107" name="T65"/>
                <a:gd fmla="*/ 368716 w 157" name="T66"/>
                <a:gd fmla="*/ 41691 h 107" name="T67"/>
                <a:gd fmla="*/ 486552 w 157" name="T68"/>
                <a:gd fmla="*/ 159184 h 107" name="T69"/>
                <a:gd fmla="*/ 482751 w 157" name="T70"/>
                <a:gd fmla="*/ 189504 h 107" name="T71"/>
                <a:gd fmla="*/ 558775 w 157" name="T72"/>
                <a:gd fmla="*/ 280466 h 107" name="T73"/>
                <a:gd fmla="*/ 456143 w 157" name="T74"/>
                <a:gd fmla="*/ 379008 h 107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b="b" l="0" r="r" t="0"/>
              <a:pathLst>
                <a:path h="107" w="157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7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40"/>
                  </a:cubicBezTo>
                  <a:cubicBezTo>
                    <a:pt x="19" y="42"/>
                    <a:pt x="20" y="45"/>
                    <a:pt x="20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1"/>
                    <a:pt x="92" y="68"/>
                  </a:cubicBezTo>
                  <a:cubicBezTo>
                    <a:pt x="92" y="60"/>
                    <a:pt x="92" y="43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1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9"/>
                    <a:pt x="11" y="74"/>
                  </a:cubicBezTo>
                  <a:cubicBezTo>
                    <a:pt x="11" y="63"/>
                    <a:pt x="18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1"/>
                    <a:pt x="97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7" y="47"/>
                    <a:pt x="127" y="50"/>
                  </a:cubicBezTo>
                  <a:cubicBezTo>
                    <a:pt x="138" y="53"/>
                    <a:pt x="147" y="63"/>
                    <a:pt x="147" y="74"/>
                  </a:cubicBezTo>
                  <a:cubicBezTo>
                    <a:pt x="147" y="89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2531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8118" y="1852930"/>
            <a:ext cx="2959826" cy="1361610"/>
            <a:chOff x="850901" y="1756834"/>
            <a:chExt cx="2806700" cy="1291167"/>
          </a:xfrm>
          <a:solidFill>
            <a:srgbClr val="C00000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850901" y="1756834"/>
              <a:ext cx="2806700" cy="1291167"/>
            </a:xfrm>
            <a:custGeom>
              <a:gdLst>
                <a:gd fmla="*/ 32774 w 1028" name="T0"/>
                <a:gd fmla="*/ 0 h 522" name="T1"/>
                <a:gd fmla="*/ 1927506 w 1028" name="T2"/>
                <a:gd fmla="*/ 0 h 522" name="T3"/>
                <a:gd fmla="*/ 1962328 w 1028" name="T4"/>
                <a:gd fmla="*/ 29649 h 522" name="T5"/>
                <a:gd fmla="*/ 1962328 w 1028" name="T6"/>
                <a:gd fmla="*/ 416943 h 522" name="T7"/>
                <a:gd fmla="*/ 2105713 w 1028" name="T8"/>
                <a:gd fmla="*/ 485507 h 522" name="T9"/>
                <a:gd fmla="*/ 1962328 w 1028" name="T10"/>
                <a:gd fmla="*/ 559630 h 522" name="T11"/>
                <a:gd fmla="*/ 1962328 w 1028" name="T12"/>
                <a:gd fmla="*/ 937659 h 522" name="T13"/>
                <a:gd fmla="*/ 1927506 w 1028" name="T14"/>
                <a:gd fmla="*/ 967308 h 522" name="T15"/>
                <a:gd fmla="*/ 32774 w 1028" name="T16"/>
                <a:gd fmla="*/ 967308 h 522" name="T17"/>
                <a:gd fmla="*/ 0 w 1028" name="T18"/>
                <a:gd fmla="*/ 937659 h 522" name="T19"/>
                <a:gd fmla="*/ 0 w 1028" name="T20"/>
                <a:gd fmla="*/ 29649 h 522" name="T21"/>
                <a:gd fmla="*/ 32774 w 1028" name="T22"/>
                <a:gd fmla="*/ 0 h 52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522" w="1028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169274"/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 sz="2531">
                <a:solidFill>
                  <a:schemeClr val="bg1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31598" y="1897380"/>
              <a:ext cx="1522231" cy="317934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 sz="1600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90600" y="2293620"/>
              <a:ext cx="2433349" cy="671997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98118" y="4623024"/>
            <a:ext cx="2959826" cy="1361610"/>
            <a:chOff x="850901" y="4383618"/>
            <a:chExt cx="2806700" cy="1291167"/>
          </a:xfrm>
          <a:solidFill>
            <a:srgbClr val="C00000"/>
          </a:solidFill>
        </p:grpSpPr>
        <p:sp>
          <p:nvSpPr>
            <p:cNvPr id="17" name="Freeform 6"/>
            <p:cNvSpPr/>
            <p:nvPr/>
          </p:nvSpPr>
          <p:spPr bwMode="auto">
            <a:xfrm>
              <a:off x="850901" y="4383618"/>
              <a:ext cx="2806700" cy="1291167"/>
            </a:xfrm>
            <a:custGeom>
              <a:gdLst>
                <a:gd fmla="*/ 32774 w 1028" name="T0"/>
                <a:gd fmla="*/ 0 h 522" name="T1"/>
                <a:gd fmla="*/ 1927506 w 1028" name="T2"/>
                <a:gd fmla="*/ 0 h 522" name="T3"/>
                <a:gd fmla="*/ 1962328 w 1028" name="T4"/>
                <a:gd fmla="*/ 29649 h 522" name="T5"/>
                <a:gd fmla="*/ 1962328 w 1028" name="T6"/>
                <a:gd fmla="*/ 416943 h 522" name="T7"/>
                <a:gd fmla="*/ 2105713 w 1028" name="T8"/>
                <a:gd fmla="*/ 485507 h 522" name="T9"/>
                <a:gd fmla="*/ 1962328 w 1028" name="T10"/>
                <a:gd fmla="*/ 559630 h 522" name="T11"/>
                <a:gd fmla="*/ 1962328 w 1028" name="T12"/>
                <a:gd fmla="*/ 937659 h 522" name="T13"/>
                <a:gd fmla="*/ 1927506 w 1028" name="T14"/>
                <a:gd fmla="*/ 967308 h 522" name="T15"/>
                <a:gd fmla="*/ 32774 w 1028" name="T16"/>
                <a:gd fmla="*/ 967308 h 522" name="T17"/>
                <a:gd fmla="*/ 0 w 1028" name="T18"/>
                <a:gd fmla="*/ 937659 h 522" name="T19"/>
                <a:gd fmla="*/ 0 w 1028" name="T20"/>
                <a:gd fmla="*/ 29649 h 522" name="T21"/>
                <a:gd fmla="*/ 32774 w 1028" name="T22"/>
                <a:gd fmla="*/ 0 h 52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522" w="1028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169274"/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 sz="2531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31598" y="4541520"/>
              <a:ext cx="1522231" cy="317934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 sz="1600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90600" y="4937760"/>
              <a:ext cx="2433349" cy="671997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822238" y="2118557"/>
            <a:ext cx="2962058" cy="1361610"/>
            <a:chOff x="8365068" y="2008718"/>
            <a:chExt cx="2808817" cy="1291167"/>
          </a:xfrm>
          <a:solidFill>
            <a:srgbClr val="C00000"/>
          </a:solidFill>
        </p:grpSpPr>
        <p:sp>
          <p:nvSpPr>
            <p:cNvPr id="12" name="Freeform 6"/>
            <p:cNvSpPr/>
            <p:nvPr/>
          </p:nvSpPr>
          <p:spPr bwMode="auto">
            <a:xfrm flipH="1">
              <a:off x="8365068" y="2008718"/>
              <a:ext cx="2808817" cy="1291167"/>
            </a:xfrm>
            <a:custGeom>
              <a:gdLst>
                <a:gd fmla="*/ 32774 w 1028" name="T0"/>
                <a:gd fmla="*/ 0 h 522" name="T1"/>
                <a:gd fmla="*/ 1927506 w 1028" name="T2"/>
                <a:gd fmla="*/ 0 h 522" name="T3"/>
                <a:gd fmla="*/ 1962328 w 1028" name="T4"/>
                <a:gd fmla="*/ 29649 h 522" name="T5"/>
                <a:gd fmla="*/ 1962328 w 1028" name="T6"/>
                <a:gd fmla="*/ 416943 h 522" name="T7"/>
                <a:gd fmla="*/ 2105713 w 1028" name="T8"/>
                <a:gd fmla="*/ 485507 h 522" name="T9"/>
                <a:gd fmla="*/ 1962328 w 1028" name="T10"/>
                <a:gd fmla="*/ 559630 h 522" name="T11"/>
                <a:gd fmla="*/ 1962328 w 1028" name="T12"/>
                <a:gd fmla="*/ 937659 h 522" name="T13"/>
                <a:gd fmla="*/ 1927506 w 1028" name="T14"/>
                <a:gd fmla="*/ 967308 h 522" name="T15"/>
                <a:gd fmla="*/ 32774 w 1028" name="T16"/>
                <a:gd fmla="*/ 967308 h 522" name="T17"/>
                <a:gd fmla="*/ 0 w 1028" name="T18"/>
                <a:gd fmla="*/ 937659 h 522" name="T19"/>
                <a:gd fmla="*/ 0 w 1028" name="T20"/>
                <a:gd fmla="*/ 29649 h 522" name="T21"/>
                <a:gd fmla="*/ 32774 w 1028" name="T22"/>
                <a:gd fmla="*/ 0 h 52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522" w="1028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169274"/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 sz="2531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622544" y="2153412"/>
              <a:ext cx="1522231" cy="317934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 sz="1600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34983" y="2549652"/>
              <a:ext cx="2433349" cy="671997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26701" y="4591776"/>
            <a:ext cx="2959826" cy="1359376"/>
            <a:chOff x="8369301" y="4353985"/>
            <a:chExt cx="2806700" cy="1289049"/>
          </a:xfrm>
          <a:solidFill>
            <a:srgbClr val="C00000"/>
          </a:solidFill>
        </p:grpSpPr>
        <p:sp>
          <p:nvSpPr>
            <p:cNvPr id="14" name="Freeform 6"/>
            <p:cNvSpPr/>
            <p:nvPr/>
          </p:nvSpPr>
          <p:spPr bwMode="auto">
            <a:xfrm flipH="1">
              <a:off x="8369301" y="4353985"/>
              <a:ext cx="2806700" cy="1289049"/>
            </a:xfrm>
            <a:custGeom>
              <a:gdLst>
                <a:gd fmla="*/ 32774 w 1028" name="T0"/>
                <a:gd fmla="*/ 0 h 522" name="T1"/>
                <a:gd fmla="*/ 1927506 w 1028" name="T2"/>
                <a:gd fmla="*/ 0 h 522" name="T3"/>
                <a:gd fmla="*/ 1962328 w 1028" name="T4"/>
                <a:gd fmla="*/ 29649 h 522" name="T5"/>
                <a:gd fmla="*/ 1962328 w 1028" name="T6"/>
                <a:gd fmla="*/ 416943 h 522" name="T7"/>
                <a:gd fmla="*/ 2105713 w 1028" name="T8"/>
                <a:gd fmla="*/ 485507 h 522" name="T9"/>
                <a:gd fmla="*/ 1962328 w 1028" name="T10"/>
                <a:gd fmla="*/ 559630 h 522" name="T11"/>
                <a:gd fmla="*/ 1962328 w 1028" name="T12"/>
                <a:gd fmla="*/ 937659 h 522" name="T13"/>
                <a:gd fmla="*/ 1927506 w 1028" name="T14"/>
                <a:gd fmla="*/ 967308 h 522" name="T15"/>
                <a:gd fmla="*/ 32774 w 1028" name="T16"/>
                <a:gd fmla="*/ 967308 h 522" name="T17"/>
                <a:gd fmla="*/ 0 w 1028" name="T18"/>
                <a:gd fmla="*/ 937659 h 522" name="T19"/>
                <a:gd fmla="*/ 0 w 1028" name="T20"/>
                <a:gd fmla="*/ 29649 h 522" name="T21"/>
                <a:gd fmla="*/ 32774 w 1028" name="T22"/>
                <a:gd fmla="*/ 0 h 52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b" l="0" r="r" t="0"/>
              <a:pathLst>
                <a:path h="522" w="1028">
                  <a:moveTo>
                    <a:pt x="16" y="0"/>
                  </a:moveTo>
                  <a:cubicBezTo>
                    <a:pt x="941" y="0"/>
                    <a:pt x="941" y="0"/>
                    <a:pt x="941" y="0"/>
                  </a:cubicBezTo>
                  <a:cubicBezTo>
                    <a:pt x="950" y="0"/>
                    <a:pt x="958" y="7"/>
                    <a:pt x="958" y="16"/>
                  </a:cubicBezTo>
                  <a:cubicBezTo>
                    <a:pt x="958" y="225"/>
                    <a:pt x="958" y="225"/>
                    <a:pt x="958" y="225"/>
                  </a:cubicBezTo>
                  <a:cubicBezTo>
                    <a:pt x="1028" y="262"/>
                    <a:pt x="1028" y="262"/>
                    <a:pt x="1028" y="262"/>
                  </a:cubicBezTo>
                  <a:cubicBezTo>
                    <a:pt x="958" y="302"/>
                    <a:pt x="958" y="302"/>
                    <a:pt x="958" y="302"/>
                  </a:cubicBezTo>
                  <a:cubicBezTo>
                    <a:pt x="958" y="506"/>
                    <a:pt x="958" y="506"/>
                    <a:pt x="958" y="506"/>
                  </a:cubicBezTo>
                  <a:cubicBezTo>
                    <a:pt x="958" y="514"/>
                    <a:pt x="950" y="522"/>
                    <a:pt x="941" y="522"/>
                  </a:cubicBezTo>
                  <a:cubicBezTo>
                    <a:pt x="16" y="522"/>
                    <a:pt x="16" y="522"/>
                    <a:pt x="16" y="522"/>
                  </a:cubicBezTo>
                  <a:cubicBezTo>
                    <a:pt x="7" y="522"/>
                    <a:pt x="0" y="514"/>
                    <a:pt x="0" y="50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169274"/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 sz="2531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34737" y="4517137"/>
              <a:ext cx="1522231" cy="317934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r"/>
              <a:r>
                <a:rPr altLang="en-US" lang="zh-CN" sz="1600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634985" y="4913376"/>
              <a:ext cx="2433349" cy="671998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9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</a:p>
          </p:txBody>
        </p:sp>
      </p:grpSp>
      <p:sp>
        <p:nvSpPr>
          <p:cNvPr id="45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47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226302080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28" nodeType="afterEffect" presetClass="emph" presetID="35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dur="200" fill="hold" id="29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id="31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1" spid="28"/>
      <p:bldP grpId="0" spid="45"/>
      <p:bldP grpId="0" spid="4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1468188" y="2201889"/>
            <a:ext cx="2828875" cy="2828875"/>
            <a:chOff x="304800" y="673100"/>
            <a:chExt cx="4000500" cy="4000500"/>
          </a:xfrm>
          <a:solidFill>
            <a:srgbClr val="C00000"/>
          </a:solidFill>
          <a:effectLst/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6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椭圆 9"/>
          <p:cNvSpPr/>
          <p:nvPr/>
        </p:nvSpPr>
        <p:spPr>
          <a:xfrm>
            <a:off x="1726009" y="4848138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2257168" y="5022353"/>
            <a:ext cx="193179" cy="19317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501408" y="4748702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391118" y="4919693"/>
            <a:ext cx="193179" cy="19317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椭圆 13"/>
          <p:cNvSpPr/>
          <p:nvPr/>
        </p:nvSpPr>
        <p:spPr>
          <a:xfrm>
            <a:off x="1339651" y="4582665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椭圆 14"/>
          <p:cNvSpPr/>
          <p:nvPr/>
        </p:nvSpPr>
        <p:spPr>
          <a:xfrm>
            <a:off x="1751278" y="4643537"/>
            <a:ext cx="193179" cy="19317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3912376" y="4828335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TextBox 11"/>
          <p:cNvSpPr txBox="1"/>
          <p:nvPr/>
        </p:nvSpPr>
        <p:spPr>
          <a:xfrm>
            <a:off x="6531798" y="1999096"/>
            <a:ext cx="4362073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90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116937" y="2233505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4"/>
          <p:cNvSpPr txBox="1"/>
          <p:nvPr/>
        </p:nvSpPr>
        <p:spPr>
          <a:xfrm>
            <a:off x="6531798" y="2710598"/>
            <a:ext cx="4362073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90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116937" y="2945006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7"/>
          <p:cNvSpPr txBox="1"/>
          <p:nvPr/>
        </p:nvSpPr>
        <p:spPr>
          <a:xfrm>
            <a:off x="6531798" y="3419339"/>
            <a:ext cx="4362073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90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116937" y="3653748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0"/>
          <p:cNvSpPr txBox="1"/>
          <p:nvPr/>
        </p:nvSpPr>
        <p:spPr>
          <a:xfrm>
            <a:off x="6531798" y="4128080"/>
            <a:ext cx="4362073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90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5116937" y="4362489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6531798" y="4836821"/>
            <a:ext cx="4362073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90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116937" y="5071230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31798" y="5545563"/>
            <a:ext cx="4362073" cy="4114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>
              <a:lnSpc>
                <a:spcPct val="150000"/>
              </a:lnSpc>
            </a:pPr>
            <a:r>
              <a:rPr altLang="en-US" lang="zh-CN" sz="900"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5116937" y="5779972"/>
            <a:ext cx="111373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dash"/>
            <a:tailEnd len="sm" type="oval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4819441" y="2040327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1</a:t>
            </a:r>
          </a:p>
        </p:txBody>
      </p:sp>
      <p:sp>
        <p:nvSpPr>
          <p:cNvPr id="30" name="椭圆 29"/>
          <p:cNvSpPr/>
          <p:nvPr/>
        </p:nvSpPr>
        <p:spPr>
          <a:xfrm>
            <a:off x="4426835" y="4320539"/>
            <a:ext cx="235129" cy="23512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椭圆 30"/>
          <p:cNvSpPr/>
          <p:nvPr/>
        </p:nvSpPr>
        <p:spPr>
          <a:xfrm>
            <a:off x="4138732" y="4486075"/>
            <a:ext cx="193179" cy="193179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椭圆 31"/>
          <p:cNvSpPr/>
          <p:nvPr/>
        </p:nvSpPr>
        <p:spPr>
          <a:xfrm>
            <a:off x="4817900" y="2746301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2</a:t>
            </a:r>
          </a:p>
        </p:txBody>
      </p:sp>
      <p:sp>
        <p:nvSpPr>
          <p:cNvPr id="33" name="椭圆 32"/>
          <p:cNvSpPr/>
          <p:nvPr/>
        </p:nvSpPr>
        <p:spPr>
          <a:xfrm>
            <a:off x="4817634" y="3463337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3</a:t>
            </a:r>
          </a:p>
        </p:txBody>
      </p:sp>
      <p:sp>
        <p:nvSpPr>
          <p:cNvPr id="34" name="椭圆 33"/>
          <p:cNvSpPr/>
          <p:nvPr/>
        </p:nvSpPr>
        <p:spPr>
          <a:xfrm>
            <a:off x="4816094" y="4169311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4</a:t>
            </a:r>
          </a:p>
        </p:txBody>
      </p:sp>
      <p:sp>
        <p:nvSpPr>
          <p:cNvPr id="35" name="椭圆 34"/>
          <p:cNvSpPr/>
          <p:nvPr/>
        </p:nvSpPr>
        <p:spPr>
          <a:xfrm>
            <a:off x="4819504" y="4875524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5</a:t>
            </a:r>
          </a:p>
        </p:txBody>
      </p:sp>
      <p:sp>
        <p:nvSpPr>
          <p:cNvPr id="36" name="椭圆 35"/>
          <p:cNvSpPr/>
          <p:nvPr/>
        </p:nvSpPr>
        <p:spPr>
          <a:xfrm>
            <a:off x="4817963" y="5581498"/>
            <a:ext cx="386357" cy="386357"/>
          </a:xfrm>
          <a:prstGeom prst="ellipse">
            <a:avLst/>
          </a:prstGeom>
          <a:solidFill>
            <a:srgbClr val="1692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6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1942730" y="3399945"/>
            <a:ext cx="1969644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>
              <a:lnSpc>
                <a:spcPct val="100000"/>
              </a:lnSpc>
            </a:pPr>
            <a:r>
              <a:rPr altLang="en-US" lang="zh-CN" sz="1600">
                <a:solidFill>
                  <a:schemeClr val="bg1"/>
                </a:solidFill>
              </a:rPr>
              <a:t>请替换文字内容</a:t>
            </a:r>
          </a:p>
        </p:txBody>
      </p:sp>
      <p:sp>
        <p:nvSpPr>
          <p:cNvPr id="38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40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877519039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2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5" nodeType="withEffect" presetClass="entr" presetID="2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2" presetSubtype="8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3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22" presetSubtype="8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9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9"/>
      <p:bldP grpId="0" spid="21"/>
      <p:bldP grpId="0" spid="23"/>
      <p:bldP grpId="0" spid="25"/>
      <p:bldP grpId="0" spid="27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42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-54321"/>
            <a:ext cx="12858750" cy="30402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4982525" y="1593411"/>
            <a:ext cx="2893700" cy="2893700"/>
            <a:chOff x="304800" y="673100"/>
            <a:chExt cx="4000500" cy="4000500"/>
          </a:xfrm>
          <a:effectLst>
            <a:outerShdw algn="tr" blurRad="381000" dir="8100000" dist="152400" rotWithShape="0">
              <a:prstClr val="black">
                <a:alpha val="7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00982" y="4873947"/>
            <a:ext cx="729995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800">
                <a:solidFill>
                  <a:srgbClr val="1692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农业银行工作总结汇报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970824" y="6377261"/>
            <a:ext cx="1518454" cy="0"/>
          </a:xfrm>
          <a:prstGeom prst="line">
            <a:avLst/>
          </a:prstGeom>
          <a:ln w="12700">
            <a:solidFill>
              <a:srgbClr val="16927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265419" y="6377261"/>
            <a:ext cx="1553795" cy="0"/>
          </a:xfrm>
          <a:prstGeom prst="line">
            <a:avLst/>
          </a:prstGeom>
          <a:ln w="12700">
            <a:solidFill>
              <a:srgbClr val="16927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617749" y="6231205"/>
            <a:ext cx="1781059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1400">
                <a:solidFill>
                  <a:srgbClr val="1692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84674" y="1575904"/>
            <a:ext cx="3089402" cy="292871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282710" y="5607820"/>
            <a:ext cx="453650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16927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适用于工作总结/述职报告/年中总结等</a:t>
            </a:r>
          </a:p>
        </p:txBody>
      </p:sp>
    </p:spTree>
    <p:extLst>
      <p:ext uri="{BB962C8B-B14F-4D97-AF65-F5344CB8AC3E}">
        <p14:creationId val="3929210947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3.20988E-06 L -0.05121 -0.27871" pathEditMode="relative" ptsTypes="AA" rAng="0">
                                      <p:cBhvr>
                                        <p:cTn dur="500" fill="hold" id="16" spd="-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27"/>
      <p:bldP grpId="0" spid="3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36878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5117198" y="2090592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</a:gra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zh-CN" b="1" lang="en-US" sz="13799">
                <a:solidFill>
                  <a:srgbClr val="169274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54" name="矩形 53"/>
          <p:cNvSpPr/>
          <p:nvPr/>
        </p:nvSpPr>
        <p:spPr>
          <a:xfrm>
            <a:off x="4900941" y="4905477"/>
            <a:ext cx="3027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200">
                <a:solidFill>
                  <a:srgbClr val="169274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89815" y="6496645"/>
            <a:ext cx="2089754" cy="576401"/>
          </a:xfrm>
          <a:prstGeom prst="rect">
            <a:avLst/>
          </a:prstGeom>
        </p:spPr>
      </p:pic>
    </p:spTree>
    <p:extLst>
      <p:ext uri="{BB962C8B-B14F-4D97-AF65-F5344CB8AC3E}">
        <p14:creationId val="2096479381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53"/>
      <p:bldP grpId="0" spid="5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905060" y="2072908"/>
            <a:ext cx="4268069" cy="3984021"/>
            <a:chOff x="1356184" y="1198174"/>
            <a:chExt cx="3035238" cy="2833237"/>
          </a:xfrm>
          <a:solidFill>
            <a:srgbClr val="414455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1356184" y="1198174"/>
              <a:ext cx="3035238" cy="2833237"/>
              <a:chOff x="1356184" y="1198174"/>
              <a:chExt cx="3035238" cy="2833237"/>
            </a:xfrm>
            <a:grpFill/>
          </p:grpSpPr>
          <p:grpSp>
            <p:nvGrpSpPr>
              <p:cNvPr id="5" name="组合 4"/>
              <p:cNvGrpSpPr/>
              <p:nvPr/>
            </p:nvGrpSpPr>
            <p:grpSpPr>
              <a:xfrm>
                <a:off x="1356184" y="2251948"/>
                <a:ext cx="2361706" cy="1779463"/>
                <a:chOff x="1356184" y="2251948"/>
                <a:chExt cx="2361706" cy="1779463"/>
              </a:xfrm>
              <a:grpFill/>
            </p:grpSpPr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356184" y="2251948"/>
                  <a:ext cx="1464389" cy="895164"/>
                </a:xfrm>
                <a:custGeom>
                  <a:gdLst>
                    <a:gd fmla="*/ 1069975 w 674" name="T0"/>
                    <a:gd fmla="*/ 654050 h 412" name="T1"/>
                    <a:gd fmla="*/ 1065213 w 674" name="T2"/>
                    <a:gd fmla="*/ 652463 h 412" name="T3"/>
                    <a:gd fmla="*/ 0 w 674" name="T4"/>
                    <a:gd fmla="*/ 522288 h 412" name="T5"/>
                    <a:gd fmla="*/ 4763 w 674" name="T6"/>
                    <a:gd fmla="*/ 519113 h 412" name="T7"/>
                    <a:gd fmla="*/ 641350 w 674" name="T8"/>
                    <a:gd fmla="*/ 0 h 412" name="T9"/>
                    <a:gd fmla="*/ 1069975 w 674" name="T10"/>
                    <a:gd fmla="*/ 654050 h 412" name="T11"/>
                    <a:gd fmla="*/ 7938 w 674" name="T12"/>
                    <a:gd fmla="*/ 519113 h 412" name="T13"/>
                    <a:gd fmla="*/ 1062038 w 674" name="T14"/>
                    <a:gd fmla="*/ 649288 h 412" name="T15"/>
                    <a:gd fmla="*/ 641350 w 674" name="T16"/>
                    <a:gd fmla="*/ 6350 h 412" name="T17"/>
                    <a:gd fmla="*/ 7938 w 674" name="T18"/>
                    <a:gd fmla="*/ 519113 h 412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b" l="0" r="r" t="0"/>
                  <a:pathLst>
                    <a:path h="412" w="674">
                      <a:moveTo>
                        <a:pt x="674" y="412"/>
                      </a:moveTo>
                      <a:lnTo>
                        <a:pt x="671" y="411"/>
                      </a:lnTo>
                      <a:lnTo>
                        <a:pt x="0" y="329"/>
                      </a:lnTo>
                      <a:lnTo>
                        <a:pt x="3" y="327"/>
                      </a:lnTo>
                      <a:lnTo>
                        <a:pt x="404" y="0"/>
                      </a:lnTo>
                      <a:lnTo>
                        <a:pt x="674" y="412"/>
                      </a:lnTo>
                      <a:close/>
                      <a:moveTo>
                        <a:pt x="5" y="327"/>
                      </a:moveTo>
                      <a:lnTo>
                        <a:pt x="669" y="409"/>
                      </a:lnTo>
                      <a:lnTo>
                        <a:pt x="404" y="4"/>
                      </a:lnTo>
                      <a:lnTo>
                        <a:pt x="5" y="32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  <a:extLst/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0" name="Freeform 6"/>
                <p:cNvSpPr/>
                <p:nvPr/>
              </p:nvSpPr>
              <p:spPr bwMode="auto">
                <a:xfrm>
                  <a:off x="1360529" y="2962429"/>
                  <a:ext cx="827793" cy="929927"/>
                </a:xfrm>
                <a:custGeom>
                  <a:gdLst>
                    <a:gd fmla="*/ 601663 w 381" name="T0"/>
                    <a:gd fmla="*/ 679450 h 428" name="T1"/>
                    <a:gd fmla="*/ 0 w 381" name="T2"/>
                    <a:gd fmla="*/ 3175 h 428" name="T3"/>
                    <a:gd fmla="*/ 1588 w 381" name="T4"/>
                    <a:gd fmla="*/ 0 h 428" name="T5"/>
                    <a:gd fmla="*/ 604838 w 381" name="T6"/>
                    <a:gd fmla="*/ 677863 h 428" name="T7"/>
                    <a:gd fmla="*/ 601663 w 381" name="T8"/>
                    <a:gd fmla="*/ 679450 h 42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428" w="381">
                      <a:moveTo>
                        <a:pt x="379" y="428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81" y="427"/>
                      </a:lnTo>
                      <a:lnTo>
                        <a:pt x="379" y="4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  <a:extLst/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11" name="Freeform 7"/>
                <p:cNvSpPr>
                  <a:spLocks noEditPoints="1"/>
                </p:cNvSpPr>
                <p:nvPr/>
              </p:nvSpPr>
              <p:spPr bwMode="auto">
                <a:xfrm>
                  <a:off x="2179630" y="3138420"/>
                  <a:ext cx="1538260" cy="892991"/>
                </a:xfrm>
                <a:custGeom>
                  <a:gdLst>
                    <a:gd fmla="*/ 1123950 w 708" name="T0"/>
                    <a:gd fmla="*/ 652463 h 411" name="T1"/>
                    <a:gd fmla="*/ 0 w 708" name="T2"/>
                    <a:gd fmla="*/ 552450 h 411" name="T3"/>
                    <a:gd fmla="*/ 463550 w 708" name="T4"/>
                    <a:gd fmla="*/ 0 h 411" name="T5"/>
                    <a:gd fmla="*/ 465138 w 708" name="T6"/>
                    <a:gd fmla="*/ 1588 h 411" name="T7"/>
                    <a:gd fmla="*/ 1123950 w 708" name="T8"/>
                    <a:gd fmla="*/ 652463 h 411" name="T9"/>
                    <a:gd fmla="*/ 7938 w 708" name="T10"/>
                    <a:gd fmla="*/ 547688 h 411" name="T11"/>
                    <a:gd fmla="*/ 1112838 w 708" name="T12"/>
                    <a:gd fmla="*/ 649288 h 411" name="T13"/>
                    <a:gd fmla="*/ 463550 w 708" name="T14"/>
                    <a:gd fmla="*/ 6350 h 411" name="T15"/>
                    <a:gd fmla="*/ 7938 w 708" name="T16"/>
                    <a:gd fmla="*/ 547688 h 411" name="T17"/>
                    <a:gd fmla="*/ 0 60000 65536" name="T18"/>
                    <a:gd fmla="*/ 0 60000 65536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b="b" l="0" r="r" t="0"/>
                  <a:pathLst>
                    <a:path h="411" w="708">
                      <a:moveTo>
                        <a:pt x="708" y="411"/>
                      </a:moveTo>
                      <a:lnTo>
                        <a:pt x="0" y="348"/>
                      </a:lnTo>
                      <a:lnTo>
                        <a:pt x="292" y="0"/>
                      </a:lnTo>
                      <a:lnTo>
                        <a:pt x="293" y="1"/>
                      </a:lnTo>
                      <a:lnTo>
                        <a:pt x="708" y="411"/>
                      </a:lnTo>
                      <a:close/>
                      <a:moveTo>
                        <a:pt x="5" y="345"/>
                      </a:moveTo>
                      <a:lnTo>
                        <a:pt x="701" y="409"/>
                      </a:lnTo>
                      <a:lnTo>
                        <a:pt x="292" y="4"/>
                      </a:lnTo>
                      <a:lnTo>
                        <a:pt x="5" y="34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  <a:extLst/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2231774" y="1198174"/>
                <a:ext cx="2159648" cy="1948937"/>
                <a:chOff x="2231774" y="1198174"/>
                <a:chExt cx="2159648" cy="1948937"/>
              </a:xfrm>
              <a:grpFill/>
            </p:grpSpPr>
            <p:sp>
              <p:nvSpPr>
                <p:cNvPr id="7" name="Freeform 8"/>
                <p:cNvSpPr>
                  <a:spLocks noEditPoints="1"/>
                </p:cNvSpPr>
                <p:nvPr/>
              </p:nvSpPr>
              <p:spPr bwMode="auto">
                <a:xfrm>
                  <a:off x="2853162" y="1232938"/>
                  <a:ext cx="1538260" cy="1914173"/>
                </a:xfrm>
                <a:custGeom>
                  <a:gdLst>
                    <a:gd fmla="*/ 0 w 708" name="T0"/>
                    <a:gd fmla="*/ 1398588 h 881" name="T1"/>
                    <a:gd fmla="*/ 176213 w 708" name="T2"/>
                    <a:gd fmla="*/ 0 h 881" name="T3"/>
                    <a:gd fmla="*/ 179388 w 708" name="T4"/>
                    <a:gd fmla="*/ 4763 h 881" name="T5"/>
                    <a:gd fmla="*/ 1123950 w 708" name="T6"/>
                    <a:gd fmla="*/ 1160463 h 881" name="T7"/>
                    <a:gd fmla="*/ 1120775 w 708" name="T8"/>
                    <a:gd fmla="*/ 1162050 h 881" name="T9"/>
                    <a:gd fmla="*/ 0 w 708" name="T10"/>
                    <a:gd fmla="*/ 1398588 h 881" name="T11"/>
                    <a:gd fmla="*/ 179388 w 708" name="T12"/>
                    <a:gd fmla="*/ 11113 h 881" name="T13"/>
                    <a:gd fmla="*/ 4763 w 708" name="T14"/>
                    <a:gd fmla="*/ 1393825 h 881" name="T15"/>
                    <a:gd fmla="*/ 1117600 w 708" name="T16"/>
                    <a:gd fmla="*/ 1157288 h 881" name="T17"/>
                    <a:gd fmla="*/ 179388 w 708" name="T18"/>
                    <a:gd fmla="*/ 11113 h 881" name="T19"/>
                    <a:gd fmla="*/ 0 60000 65536" name="T20"/>
                    <a:gd fmla="*/ 0 60000 65536" name="T21"/>
                    <a:gd fmla="*/ 0 60000 65536" name="T22"/>
                    <a:gd fmla="*/ 0 60000 65536" name="T23"/>
                    <a:gd fmla="*/ 0 60000 65536" name="T24"/>
                    <a:gd fmla="*/ 0 60000 65536" name="T25"/>
                    <a:gd fmla="*/ 0 60000 65536" name="T26"/>
                    <a:gd fmla="*/ 0 60000 65536" name="T27"/>
                    <a:gd fmla="*/ 0 60000 65536" name="T28"/>
                    <a:gd fmla="*/ 0 60000 65536" name="T29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b="b" l="0" r="r" t="0"/>
                  <a:pathLst>
                    <a:path h="881" w="708">
                      <a:moveTo>
                        <a:pt x="0" y="881"/>
                      </a:moveTo>
                      <a:lnTo>
                        <a:pt x="111" y="0"/>
                      </a:lnTo>
                      <a:lnTo>
                        <a:pt x="113" y="3"/>
                      </a:lnTo>
                      <a:lnTo>
                        <a:pt x="708" y="731"/>
                      </a:lnTo>
                      <a:lnTo>
                        <a:pt x="706" y="732"/>
                      </a:lnTo>
                      <a:lnTo>
                        <a:pt x="0" y="881"/>
                      </a:lnTo>
                      <a:close/>
                      <a:moveTo>
                        <a:pt x="113" y="7"/>
                      </a:moveTo>
                      <a:lnTo>
                        <a:pt x="3" y="878"/>
                      </a:lnTo>
                      <a:lnTo>
                        <a:pt x="704" y="729"/>
                      </a:lnTo>
                      <a:lnTo>
                        <a:pt x="113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  <a:extLst/>
              </p:spPr>
              <p:txBody>
                <a:bodyPr/>
                <a:lstStyle/>
                <a:p>
                  <a:endParaRPr altLang="en-US" lang="zh-CN"/>
                </a:p>
              </p:txBody>
            </p:sp>
            <p:sp>
              <p:nvSpPr>
                <p:cNvPr id="8" name="Freeform 9"/>
                <p:cNvSpPr/>
                <p:nvPr/>
              </p:nvSpPr>
              <p:spPr bwMode="auto">
                <a:xfrm>
                  <a:off x="2231774" y="1198174"/>
                  <a:ext cx="923391" cy="1060291"/>
                </a:xfrm>
                <a:custGeom>
                  <a:gdLst>
                    <a:gd fmla="*/ 3175 w 425" name="T0"/>
                    <a:gd fmla="*/ 774700 h 488" name="T1"/>
                    <a:gd fmla="*/ 0 w 425" name="T2"/>
                    <a:gd fmla="*/ 771525 h 488" name="T3"/>
                    <a:gd fmla="*/ 673100 w 425" name="T4"/>
                    <a:gd fmla="*/ 0 h 488" name="T5"/>
                    <a:gd fmla="*/ 674688 w 425" name="T6"/>
                    <a:gd fmla="*/ 1588 h 488" name="T7"/>
                    <a:gd fmla="*/ 3175 w 425" name="T8"/>
                    <a:gd fmla="*/ 774700 h 488" name="T9"/>
                    <a:gd fmla="*/ 0 60000 65536" name="T10"/>
                    <a:gd fmla="*/ 0 60000 65536" name="T11"/>
                    <a:gd fmla="*/ 0 60000 65536" name="T12"/>
                    <a:gd fmla="*/ 0 60000 65536" name="T13"/>
                    <a:gd fmla="*/ 0 60000 65536" name="T14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b="b" l="0" r="r" t="0"/>
                  <a:pathLst>
                    <a:path h="488" w="425">
                      <a:moveTo>
                        <a:pt x="2" y="488"/>
                      </a:moveTo>
                      <a:lnTo>
                        <a:pt x="0" y="486"/>
                      </a:lnTo>
                      <a:lnTo>
                        <a:pt x="424" y="0"/>
                      </a:lnTo>
                      <a:lnTo>
                        <a:pt x="425" y="1"/>
                      </a:lnTo>
                      <a:lnTo>
                        <a:pt x="2" y="48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  <a:extLst/>
              </p:spPr>
              <p:txBody>
                <a:bodyPr/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4" name="Freeform 10"/>
            <p:cNvSpPr/>
            <p:nvPr/>
          </p:nvSpPr>
          <p:spPr bwMode="auto">
            <a:xfrm>
              <a:off x="3707027" y="2819029"/>
              <a:ext cx="682223" cy="1210210"/>
            </a:xfrm>
            <a:custGeom>
              <a:gdLst>
                <a:gd fmla="*/ 3175 w 314" name="T0"/>
                <a:gd fmla="*/ 884238 h 557" name="T1"/>
                <a:gd fmla="*/ 0 w 314" name="T2"/>
                <a:gd fmla="*/ 884238 h 557" name="T3"/>
                <a:gd fmla="*/ 495300 w 314" name="T4"/>
                <a:gd fmla="*/ 0 h 557" name="T5"/>
                <a:gd fmla="*/ 498475 w 314" name="T6"/>
                <a:gd fmla="*/ 1588 h 557" name="T7"/>
                <a:gd fmla="*/ 3175 w 314" name="T8"/>
                <a:gd fmla="*/ 884238 h 55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b" l="0" r="r" t="0"/>
              <a:pathLst>
                <a:path h="557" w="314">
                  <a:moveTo>
                    <a:pt x="2" y="557"/>
                  </a:moveTo>
                  <a:lnTo>
                    <a:pt x="0" y="557"/>
                  </a:lnTo>
                  <a:lnTo>
                    <a:pt x="312" y="0"/>
                  </a:lnTo>
                  <a:lnTo>
                    <a:pt x="314" y="1"/>
                  </a:lnTo>
                  <a:lnTo>
                    <a:pt x="2" y="55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xtLst/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2" name="Oval 951"/>
          <p:cNvSpPr>
            <a:spLocks noChangeArrowheads="1"/>
          </p:cNvSpPr>
          <p:nvPr/>
        </p:nvSpPr>
        <p:spPr bwMode="auto">
          <a:xfrm>
            <a:off x="3139349" y="4083249"/>
            <a:ext cx="1475648" cy="1469566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13" name="Oval 952"/>
          <p:cNvSpPr>
            <a:spLocks noChangeArrowheads="1"/>
          </p:cNvSpPr>
          <p:nvPr/>
        </p:nvSpPr>
        <p:spPr bwMode="auto">
          <a:xfrm>
            <a:off x="1312358" y="3933541"/>
            <a:ext cx="1090697" cy="1090718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14" name="Oval 953"/>
          <p:cNvSpPr>
            <a:spLocks noChangeArrowheads="1"/>
          </p:cNvSpPr>
          <p:nvPr/>
        </p:nvSpPr>
        <p:spPr bwMode="auto">
          <a:xfrm>
            <a:off x="4783028" y="5690300"/>
            <a:ext cx="659917" cy="659930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15" name="Oval 954"/>
          <p:cNvSpPr>
            <a:spLocks noChangeArrowheads="1"/>
          </p:cNvSpPr>
          <p:nvPr/>
        </p:nvSpPr>
        <p:spPr bwMode="auto">
          <a:xfrm>
            <a:off x="3683167" y="1587125"/>
            <a:ext cx="1295392" cy="1292363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16" name="Oval 955"/>
          <p:cNvSpPr>
            <a:spLocks noChangeArrowheads="1"/>
          </p:cNvSpPr>
          <p:nvPr/>
        </p:nvSpPr>
        <p:spPr bwMode="auto">
          <a:xfrm>
            <a:off x="2888824" y="5678079"/>
            <a:ext cx="363566" cy="366627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17" name="Oval 956"/>
          <p:cNvSpPr>
            <a:spLocks noChangeArrowheads="1"/>
          </p:cNvSpPr>
          <p:nvPr/>
        </p:nvSpPr>
        <p:spPr bwMode="auto">
          <a:xfrm>
            <a:off x="5430723" y="3686069"/>
            <a:ext cx="1292338" cy="1289307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18" name="Oval 957"/>
          <p:cNvSpPr>
            <a:spLocks noChangeArrowheads="1"/>
          </p:cNvSpPr>
          <p:nvPr/>
        </p:nvSpPr>
        <p:spPr bwMode="auto">
          <a:xfrm>
            <a:off x="2846052" y="3267501"/>
            <a:ext cx="586592" cy="586605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19" name="Oval 952"/>
          <p:cNvSpPr>
            <a:spLocks noChangeArrowheads="1"/>
          </p:cNvSpPr>
          <p:nvPr/>
        </p:nvSpPr>
        <p:spPr bwMode="auto">
          <a:xfrm>
            <a:off x="7488954" y="4074407"/>
            <a:ext cx="392772" cy="393160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20" name="Oval 952"/>
          <p:cNvSpPr>
            <a:spLocks noChangeArrowheads="1"/>
          </p:cNvSpPr>
          <p:nvPr/>
        </p:nvSpPr>
        <p:spPr bwMode="auto">
          <a:xfrm>
            <a:off x="7488954" y="4648189"/>
            <a:ext cx="392772" cy="393160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21" name="Oval 952"/>
          <p:cNvSpPr>
            <a:spLocks noChangeArrowheads="1"/>
          </p:cNvSpPr>
          <p:nvPr/>
        </p:nvSpPr>
        <p:spPr bwMode="auto">
          <a:xfrm>
            <a:off x="7488954" y="5221971"/>
            <a:ext cx="392772" cy="393160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22" name="Oval 952"/>
          <p:cNvSpPr>
            <a:spLocks noChangeArrowheads="1"/>
          </p:cNvSpPr>
          <p:nvPr/>
        </p:nvSpPr>
        <p:spPr bwMode="auto">
          <a:xfrm>
            <a:off x="7488954" y="5795754"/>
            <a:ext cx="392772" cy="393160"/>
          </a:xfrm>
          <a:prstGeom prst="ellipse">
            <a:avLst/>
          </a:prstGeom>
          <a:solidFill>
            <a:srgbClr val="169274"/>
          </a:solidFill>
          <a:ln>
            <a:noFill/>
          </a:ln>
          <a:extLst/>
        </p:spPr>
        <p:txBody>
          <a:bodyPr/>
          <a:lstStyle/>
          <a:p>
            <a:endParaRPr altLang="zh-CN" lang="zh-CN"/>
          </a:p>
        </p:txBody>
      </p:sp>
      <p:sp>
        <p:nvSpPr>
          <p:cNvPr id="23" name="Rectangle 971"/>
          <p:cNvSpPr/>
          <p:nvPr/>
        </p:nvSpPr>
        <p:spPr>
          <a:xfrm>
            <a:off x="6351312" y="1388700"/>
            <a:ext cx="4985359" cy="691665"/>
          </a:xfrm>
          <a:prstGeom prst="rect">
            <a:avLst/>
          </a:prstGeom>
          <a:solidFill>
            <a:srgbClr val="1692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ts val="844"/>
              </a:spcBef>
            </a:pPr>
            <a:endParaRPr altLang="zh-CN" lang="bg-BG" sz="5625">
              <a:solidFill>
                <a:schemeClr val="bg1"/>
              </a:solidFill>
            </a:endParaRPr>
          </a:p>
        </p:txBody>
      </p:sp>
      <p:sp>
        <p:nvSpPr>
          <p:cNvPr id="24" name="Rectangle 972"/>
          <p:cNvSpPr/>
          <p:nvPr/>
        </p:nvSpPr>
        <p:spPr>
          <a:xfrm>
            <a:off x="8724851" y="2183829"/>
            <a:ext cx="2611820" cy="588202"/>
          </a:xfrm>
          <a:prstGeom prst="rect">
            <a:avLst/>
          </a:prstGeom>
          <a:solidFill>
            <a:srgbClr val="16927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844"/>
              </a:spcBef>
            </a:pPr>
            <a:endParaRPr altLang="zh-CN" i="1" lang="bg-BG" sz="5625">
              <a:solidFill>
                <a:schemeClr val="bg1"/>
              </a:solidFill>
            </a:endParaRPr>
          </a:p>
        </p:txBody>
      </p:sp>
      <p:sp>
        <p:nvSpPr>
          <p:cNvPr id="25" name="TextBox 974"/>
          <p:cNvSpPr txBox="1">
            <a:spLocks noChangeArrowheads="1"/>
          </p:cNvSpPr>
          <p:nvPr/>
        </p:nvSpPr>
        <p:spPr bwMode="auto">
          <a:xfrm>
            <a:off x="3705409" y="1924336"/>
            <a:ext cx="1274121" cy="5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pPr algn="ctr"/>
            <a:r>
              <a:rPr lang="en-US" sz="2812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2" typeface="Roboto Condensed"/>
              </a:rPr>
              <a:t>2014</a:t>
            </a:r>
          </a:p>
        </p:txBody>
      </p:sp>
      <p:sp>
        <p:nvSpPr>
          <p:cNvPr id="26" name="TextBox 975"/>
          <p:cNvSpPr txBox="1">
            <a:spLocks noChangeArrowheads="1"/>
          </p:cNvSpPr>
          <p:nvPr/>
        </p:nvSpPr>
        <p:spPr bwMode="auto">
          <a:xfrm>
            <a:off x="5565541" y="4049302"/>
            <a:ext cx="1279869" cy="5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lang="en-US" sz="2812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2" typeface="Roboto Condensed"/>
              </a:rPr>
              <a:t>2015</a:t>
            </a:r>
          </a:p>
        </p:txBody>
      </p:sp>
      <p:sp>
        <p:nvSpPr>
          <p:cNvPr id="27" name="TextBox 976"/>
          <p:cNvSpPr txBox="1">
            <a:spLocks noChangeArrowheads="1"/>
          </p:cNvSpPr>
          <p:nvPr/>
        </p:nvSpPr>
        <p:spPr bwMode="auto">
          <a:xfrm>
            <a:off x="1369839" y="4231164"/>
            <a:ext cx="105953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lang="en-US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2" typeface="Roboto Condensed"/>
              </a:rPr>
              <a:t>2013</a:t>
            </a:r>
          </a:p>
        </p:txBody>
      </p:sp>
      <p:sp>
        <p:nvSpPr>
          <p:cNvPr id="28" name="TextBox 977"/>
          <p:cNvSpPr txBox="1">
            <a:spLocks noChangeArrowheads="1"/>
          </p:cNvSpPr>
          <p:nvPr/>
        </p:nvSpPr>
        <p:spPr bwMode="auto">
          <a:xfrm>
            <a:off x="3186871" y="4505010"/>
            <a:ext cx="1477216" cy="64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1pPr>
            <a:lvl2pPr indent="-285750" marL="74295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2pPr>
            <a:lvl3pPr indent="-228600" marL="11430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3pPr>
            <a:lvl4pPr indent="-228600" marL="16002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4pPr>
            <a:lvl5pPr indent="-228600" marL="2057400"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tabLst>
                <a:tab pos="1704975"/>
                <a:tab pos="3314700"/>
                <a:tab pos="4752975"/>
                <a:tab pos="6372225"/>
              </a:tabLst>
              <a:defRPr>
                <a:solidFill>
                  <a:schemeClr val="tx1"/>
                </a:solidFill>
                <a:latin charset="0" pitchFamily="34" typeface="Calibri"/>
              </a:defRPr>
            </a:lvl9pPr>
          </a:lstStyle>
          <a:p>
            <a:r>
              <a:rPr lang="en-US" sz="3656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2" typeface="Roboto Condensed"/>
              </a:rPr>
              <a:t>2016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81726" y="4021349"/>
            <a:ext cx="3532333" cy="507916"/>
          </a:xfrm>
          <a:prstGeom prst="rect">
            <a:avLst/>
          </a:prstGeom>
          <a:noFill/>
        </p:spPr>
        <p:txBody>
          <a:bodyPr bIns="48218" lIns="96435" rIns="96435" rtlCol="0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0" name="Text Placeholder 2"/>
          <p:cNvSpPr txBox="1"/>
          <p:nvPr/>
        </p:nvSpPr>
        <p:spPr bwMode="auto">
          <a:xfrm>
            <a:off x="8661623" y="2300002"/>
            <a:ext cx="2487737" cy="37744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9pPr>
          </a:lstStyle>
          <a:p>
            <a:pPr algn="r">
              <a:buClr>
                <a:schemeClr val="accent1"/>
              </a:buClr>
              <a:buSzPct val="80000"/>
              <a:buFont charset="0" pitchFamily="34" typeface="Corbe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81726" y="4595130"/>
            <a:ext cx="3532333" cy="507916"/>
          </a:xfrm>
          <a:prstGeom prst="rect">
            <a:avLst/>
          </a:prstGeom>
          <a:noFill/>
        </p:spPr>
        <p:txBody>
          <a:bodyPr bIns="48218" lIns="96435" rIns="96435" rtlCol="0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81726" y="5168912"/>
            <a:ext cx="3532333" cy="507916"/>
          </a:xfrm>
          <a:prstGeom prst="rect">
            <a:avLst/>
          </a:prstGeom>
          <a:noFill/>
        </p:spPr>
        <p:txBody>
          <a:bodyPr bIns="48218" lIns="96435" rIns="96435" rtlCol="0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81726" y="5742695"/>
            <a:ext cx="3532333" cy="507916"/>
          </a:xfrm>
          <a:prstGeom prst="rect">
            <a:avLst/>
          </a:prstGeom>
          <a:noFill/>
        </p:spPr>
        <p:txBody>
          <a:bodyPr bIns="48218" lIns="96435" rIns="96435" rtlCol="0" tIns="48218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4" name="Text Placeholder 2"/>
          <p:cNvSpPr txBox="1"/>
          <p:nvPr/>
        </p:nvSpPr>
        <p:spPr bwMode="auto">
          <a:xfrm>
            <a:off x="6538621" y="1517533"/>
            <a:ext cx="4610739" cy="37744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1pPr>
            <a:lvl2pPr indent="-285750" marL="742950"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2pPr>
            <a:lvl3pPr indent="-228600" marL="1143000"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3pPr>
            <a:lvl4pPr indent="-228600" marL="1600200"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4pPr>
            <a:lvl5pPr indent="-228600" marL="2057400"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typeface="Open Sans"/>
                <a:ea charset="-128" pitchFamily="34" typeface="MS PGothic"/>
              </a:defRPr>
            </a:lvl9pPr>
          </a:lstStyle>
          <a:p>
            <a:pPr algn="r">
              <a:buClr>
                <a:schemeClr val="accent1"/>
              </a:buClr>
              <a:buSzPct val="80000"/>
              <a:buFont charset="0" pitchFamily="34" typeface="Corbe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35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7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66905953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3" presetSubtype="52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3" presetSubtype="52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52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id="6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4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4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4">
                                  <p:stCondLst>
                                    <p:cond delay="2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83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55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decel="100000" fill="hold" grpId="0" id="94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decel="100000" fill="hold" grpId="0" id="100" nodeType="afterEffect" presetClass="entr" presetID="5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grpId="0" id="106" nodeType="afterEffect" presetClass="entr" presetID="23" presetSubtype="52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3" presetSubtype="52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23" presetSubtype="52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4" nodeType="withEffect" presetClass="entr" presetID="23" presetSubtype="52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fill="hold" grpId="0" id="131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100" id="1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100" id="1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00" id="1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27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100" id="1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100" id="1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00" id="1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27" presetSubtype="0">
                                  <p:stCondLst>
                                    <p:cond delay="6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100" id="1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100" id="144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00" id="1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6" nodeType="withEffect" presetClass="entr" presetID="27" presetSubtype="0">
                                  <p:stCondLst>
                                    <p:cond delay="9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100" id="1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100" id="1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00" id="1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59484" y="2711078"/>
            <a:ext cx="4353223" cy="585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请替换文字内容Please replace the written content</a:t>
            </a:r>
          </a:p>
          <a:p>
            <a:pPr>
              <a:lnSpc>
                <a:spcPct val="150000"/>
              </a:lnSpc>
            </a:pPr>
            <a:endParaRPr altLang="en-US" lang="zh-CN" sz="1600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6831212" y="2963343"/>
            <a:ext cx="1221135" cy="395138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7411641" y="3220070"/>
            <a:ext cx="810370" cy="1475632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650511" y="5039496"/>
            <a:ext cx="1042540" cy="174129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8532316" y="3220071"/>
            <a:ext cx="466577" cy="1654225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8833695" y="2985667"/>
            <a:ext cx="1430982" cy="741164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10887522" y="2889672"/>
            <a:ext cx="649634" cy="732234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9452075" y="4200105"/>
            <a:ext cx="846089" cy="756790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0836177" y="4220195"/>
            <a:ext cx="540246" cy="868413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612433" y="3726831"/>
            <a:ext cx="464344" cy="928688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7947422" y="2340496"/>
            <a:ext cx="1015753" cy="1017984"/>
          </a:xfrm>
          <a:prstGeom prst="ellipse">
            <a:avLst/>
          </a:pr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8601523" y="4769372"/>
            <a:ext cx="1013520" cy="1015753"/>
          </a:xfrm>
          <a:prstGeom prst="ellipse">
            <a:avLst/>
          </a:pr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11150949" y="5003776"/>
            <a:ext cx="772418" cy="774650"/>
          </a:xfrm>
          <a:prstGeom prst="ellipse">
            <a:avLst/>
          </a:pr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6784331" y="4534967"/>
            <a:ext cx="928688" cy="928688"/>
          </a:xfrm>
          <a:prstGeom prst="ellipse">
            <a:avLst/>
          </a:pr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10159752" y="3423222"/>
            <a:ext cx="928688" cy="930919"/>
          </a:xfrm>
          <a:prstGeom prst="ellipse">
            <a:avLst/>
          </a:pr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11322844" y="2293616"/>
            <a:ext cx="776883" cy="776883"/>
          </a:xfrm>
          <a:prstGeom prst="ellipse">
            <a:avLst/>
          </a:pr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094512" y="3019152"/>
            <a:ext cx="776883" cy="779116"/>
          </a:xfrm>
          <a:prstGeom prst="ellipse">
            <a:avLst/>
          </a:pr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13331" name="Group 19"/>
          <p:cNvGrpSpPr/>
          <p:nvPr/>
        </p:nvGrpSpPr>
        <p:grpSpPr>
          <a:xfrm>
            <a:off x="11595199" y="2539183"/>
            <a:ext cx="232172" cy="285750"/>
            <a:chExt cx="134" cy="163"/>
          </a:xfrm>
          <a:solidFill>
            <a:schemeClr val="bg1"/>
          </a:solidFill>
        </p:grpSpPr>
        <p:sp>
          <p:nvSpPr>
            <p:cNvPr id="13332" name="Freeform 20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gdLst>
                <a:gd fmla="*/ 0 w 134" name="T0"/>
                <a:gd fmla="*/ 0 h 163" name="T1"/>
                <a:gd fmla="*/ 0 w 134" name="T2"/>
                <a:gd fmla="*/ 163 h 163" name="T3"/>
                <a:gd fmla="*/ 92 w 134" name="T4"/>
                <a:gd fmla="*/ 163 h 163" name="T5"/>
                <a:gd fmla="*/ 134 w 134" name="T6"/>
                <a:gd fmla="*/ 121 h 163" name="T7"/>
                <a:gd fmla="*/ 134 w 134" name="T8"/>
                <a:gd fmla="*/ 0 h 163" name="T9"/>
                <a:gd fmla="*/ 0 w 134" name="T10"/>
                <a:gd fmla="*/ 0 h 163" name="T11"/>
                <a:gd fmla="*/ 14 w 134" name="T12"/>
                <a:gd fmla="*/ 14 h 163" name="T13"/>
                <a:gd fmla="*/ 120 w 134" name="T14"/>
                <a:gd fmla="*/ 14 h 163" name="T15"/>
                <a:gd fmla="*/ 120 w 134" name="T16"/>
                <a:gd fmla="*/ 112 h 163" name="T17"/>
                <a:gd fmla="*/ 83 w 134" name="T18"/>
                <a:gd fmla="*/ 112 h 163" name="T19"/>
                <a:gd fmla="*/ 83 w 134" name="T20"/>
                <a:gd fmla="*/ 150 h 163" name="T21"/>
                <a:gd fmla="*/ 14 w 134" name="T22"/>
                <a:gd fmla="*/ 150 h 163" name="T23"/>
                <a:gd fmla="*/ 14 w 134" name="T24"/>
                <a:gd fmla="*/ 14 h 163" name="T25"/>
                <a:gd fmla="*/ 111 w 134" name="T26"/>
                <a:gd fmla="*/ 125 h 163" name="T27"/>
                <a:gd fmla="*/ 96 w 134" name="T28"/>
                <a:gd fmla="*/ 140 h 163" name="T29"/>
                <a:gd fmla="*/ 96 w 134" name="T30"/>
                <a:gd fmla="*/ 125 h 163" name="T31"/>
                <a:gd fmla="*/ 111 w 134" name="T32"/>
                <a:gd fmla="*/ 125 h 16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3" w="134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3335" name="Group 23"/>
          <p:cNvGrpSpPr/>
          <p:nvPr/>
        </p:nvGrpSpPr>
        <p:grpSpPr>
          <a:xfrm>
            <a:off x="10447735" y="3751387"/>
            <a:ext cx="352723" cy="276820"/>
            <a:chExt cx="164" cy="128"/>
          </a:xfrm>
          <a:solidFill>
            <a:schemeClr val="bg1"/>
          </a:solidFill>
        </p:grpSpPr>
        <p:sp>
          <p:nvSpPr>
            <p:cNvPr id="13336" name="Freeform 24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gdLst>
                <a:gd fmla="*/ 96 w 103" name="T0"/>
                <a:gd fmla="*/ 0 h 125" name="T1"/>
                <a:gd fmla="*/ 47 w 103" name="T2"/>
                <a:gd fmla="*/ 0 h 125" name="T3"/>
                <a:gd fmla="*/ 41 w 103" name="T4"/>
                <a:gd fmla="*/ 7 h 125" name="T5"/>
                <a:gd fmla="*/ 41 w 103" name="T6"/>
                <a:gd fmla="*/ 20 h 125" name="T7"/>
                <a:gd fmla="*/ 5 w 103" name="T8"/>
                <a:gd fmla="*/ 32 h 125" name="T9"/>
                <a:gd fmla="*/ 0 w 103" name="T10"/>
                <a:gd fmla="*/ 39 h 125" name="T11"/>
                <a:gd fmla="*/ 0 w 103" name="T12"/>
                <a:gd fmla="*/ 86 h 125" name="T13"/>
                <a:gd fmla="*/ 5 w 103" name="T14"/>
                <a:gd fmla="*/ 93 h 125" name="T15"/>
                <a:gd fmla="*/ 41 w 103" name="T16"/>
                <a:gd fmla="*/ 105 h 125" name="T17"/>
                <a:gd fmla="*/ 41 w 103" name="T18"/>
                <a:gd fmla="*/ 118 h 125" name="T19"/>
                <a:gd fmla="*/ 47 w 103" name="T20"/>
                <a:gd fmla="*/ 125 h 125" name="T21"/>
                <a:gd fmla="*/ 96 w 103" name="T22"/>
                <a:gd fmla="*/ 125 h 125" name="T23"/>
                <a:gd fmla="*/ 103 w 103" name="T24"/>
                <a:gd fmla="*/ 118 h 125" name="T25"/>
                <a:gd fmla="*/ 103 w 103" name="T26"/>
                <a:gd fmla="*/ 7 h 125" name="T27"/>
                <a:gd fmla="*/ 96 w 103" name="T28"/>
                <a:gd fmla="*/ 0 h 125" name="T29"/>
                <a:gd fmla="*/ 14 w 103" name="T30"/>
                <a:gd fmla="*/ 81 h 125" name="T31"/>
                <a:gd fmla="*/ 14 w 103" name="T32"/>
                <a:gd fmla="*/ 44 h 125" name="T33"/>
                <a:gd fmla="*/ 41 w 103" name="T34"/>
                <a:gd fmla="*/ 34 h 125" name="T35"/>
                <a:gd fmla="*/ 41 w 103" name="T36"/>
                <a:gd fmla="*/ 91 h 125" name="T37"/>
                <a:gd fmla="*/ 14 w 103" name="T38"/>
                <a:gd fmla="*/ 81 h 125" name="T39"/>
                <a:gd fmla="*/ 89 w 103" name="T40"/>
                <a:gd fmla="*/ 111 h 125" name="T41"/>
                <a:gd fmla="*/ 54 w 103" name="T42"/>
                <a:gd fmla="*/ 111 h 125" name="T43"/>
                <a:gd fmla="*/ 54 w 103" name="T44"/>
                <a:gd fmla="*/ 100 h 125" name="T45"/>
                <a:gd fmla="*/ 54 w 103" name="T46"/>
                <a:gd fmla="*/ 25 h 125" name="T47"/>
                <a:gd fmla="*/ 54 w 103" name="T48"/>
                <a:gd fmla="*/ 14 h 125" name="T49"/>
                <a:gd fmla="*/ 89 w 103" name="T50"/>
                <a:gd fmla="*/ 14 h 125" name="T51"/>
                <a:gd fmla="*/ 89 w 103" name="T52"/>
                <a:gd fmla="*/ 111 h 12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5" w="103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7" name="Freeform 25"/>
            <p:cNvSpPr/>
            <p:nvPr/>
          </p:nvSpPr>
          <p:spPr bwMode="auto">
            <a:xfrm>
              <a:off x="121" y="33"/>
              <a:ext cx="13" cy="62"/>
            </a:xfrm>
            <a:custGeom>
              <a:gdLst>
                <a:gd fmla="*/ 7 w 13" name="T0"/>
                <a:gd fmla="*/ 0 h 61" name="T1"/>
                <a:gd fmla="*/ 0 w 13" name="T2"/>
                <a:gd fmla="*/ 7 h 61" name="T3"/>
                <a:gd fmla="*/ 0 w 13" name="T4"/>
                <a:gd fmla="*/ 54 h 61" name="T5"/>
                <a:gd fmla="*/ 7 w 13" name="T6"/>
                <a:gd fmla="*/ 61 h 61" name="T7"/>
                <a:gd fmla="*/ 13 w 13" name="T8"/>
                <a:gd fmla="*/ 54 h 61" name="T9"/>
                <a:gd fmla="*/ 13 w 13" name="T10"/>
                <a:gd fmla="*/ 7 h 61" name="T11"/>
                <a:gd fmla="*/ 7 w 13" name="T12"/>
                <a:gd fmla="*/ 0 h 6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1" w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38" name="Freeform 26"/>
            <p:cNvSpPr/>
            <p:nvPr/>
          </p:nvSpPr>
          <p:spPr bwMode="auto">
            <a:xfrm>
              <a:off x="150" y="23"/>
              <a:ext cx="14" cy="81"/>
            </a:xfrm>
            <a:custGeom>
              <a:gdLst>
                <a:gd fmla="*/ 7 w 14" name="T0"/>
                <a:gd fmla="*/ 0 h 79" name="T1"/>
                <a:gd fmla="*/ 0 w 14" name="T2"/>
                <a:gd fmla="*/ 6 h 79" name="T3"/>
                <a:gd fmla="*/ 0 w 14" name="T4"/>
                <a:gd fmla="*/ 73 h 79" name="T5"/>
                <a:gd fmla="*/ 7 w 14" name="T6"/>
                <a:gd fmla="*/ 79 h 79" name="T7"/>
                <a:gd fmla="*/ 14 w 14" name="T8"/>
                <a:gd fmla="*/ 73 h 79" name="T9"/>
                <a:gd fmla="*/ 14 w 14" name="T10"/>
                <a:gd fmla="*/ 6 h 79" name="T11"/>
                <a:gd fmla="*/ 7 w 14" name="T12"/>
                <a:gd fmla="*/ 0 h 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" w="14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3339" name="Group 27"/>
          <p:cNvGrpSpPr/>
          <p:nvPr/>
        </p:nvGrpSpPr>
        <p:grpSpPr>
          <a:xfrm>
            <a:off x="11425536" y="5251575"/>
            <a:ext cx="218777" cy="276820"/>
            <a:chExt cx="127" cy="163"/>
          </a:xfrm>
        </p:grpSpPr>
        <p:sp>
          <p:nvSpPr>
            <p:cNvPr id="13340" name="Freeform 28"/>
            <p:cNvSpPr/>
            <p:nvPr/>
          </p:nvSpPr>
          <p:spPr bwMode="auto">
            <a:xfrm>
              <a:off x="0" y="0"/>
              <a:ext cx="127" cy="163"/>
            </a:xfrm>
            <a:custGeom>
              <a:gdLst>
                <a:gd fmla="*/ 28 w 124" name="T0"/>
                <a:gd fmla="*/ 146 h 159" name="T1"/>
                <a:gd fmla="*/ 14 w 124" name="T2"/>
                <a:gd fmla="*/ 146 h 159" name="T3"/>
                <a:gd fmla="*/ 14 w 124" name="T4"/>
                <a:gd fmla="*/ 13 h 159" name="T5"/>
                <a:gd fmla="*/ 117 w 124" name="T6"/>
                <a:gd fmla="*/ 13 h 159" name="T7"/>
                <a:gd fmla="*/ 124 w 124" name="T8"/>
                <a:gd fmla="*/ 7 h 159" name="T9"/>
                <a:gd fmla="*/ 117 w 124" name="T10"/>
                <a:gd fmla="*/ 0 h 159" name="T11"/>
                <a:gd fmla="*/ 7 w 124" name="T12"/>
                <a:gd fmla="*/ 0 h 159" name="T13"/>
                <a:gd fmla="*/ 0 w 124" name="T14"/>
                <a:gd fmla="*/ 7 h 159" name="T15"/>
                <a:gd fmla="*/ 0 w 124" name="T16"/>
                <a:gd fmla="*/ 152 h 159" name="T17"/>
                <a:gd fmla="*/ 7 w 124" name="T18"/>
                <a:gd fmla="*/ 159 h 159" name="T19"/>
                <a:gd fmla="*/ 28 w 124" name="T20"/>
                <a:gd fmla="*/ 159 h 159" name="T21"/>
                <a:gd fmla="*/ 35 w 124" name="T22"/>
                <a:gd fmla="*/ 152 h 159" name="T23"/>
                <a:gd fmla="*/ 28 w 124" name="T24"/>
                <a:gd fmla="*/ 146 h 1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59" w="124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41" name="Freeform 29"/>
            <p:cNvSpPr/>
            <p:nvPr/>
          </p:nvSpPr>
          <p:spPr bwMode="auto">
            <a:xfrm>
              <a:off x="80" y="95"/>
              <a:ext cx="47" cy="68"/>
            </a:xfrm>
            <a:custGeom>
              <a:gdLst>
                <a:gd fmla="*/ 39 w 46" name="T0"/>
                <a:gd fmla="*/ 0 h 66" name="T1"/>
                <a:gd fmla="*/ 32 w 46" name="T2"/>
                <a:gd fmla="*/ 7 h 66" name="T3"/>
                <a:gd fmla="*/ 32 w 46" name="T4"/>
                <a:gd fmla="*/ 53 h 66" name="T5"/>
                <a:gd fmla="*/ 7 w 46" name="T6"/>
                <a:gd fmla="*/ 53 h 66" name="T7"/>
                <a:gd fmla="*/ 0 w 46" name="T8"/>
                <a:gd fmla="*/ 59 h 66" name="T9"/>
                <a:gd fmla="*/ 7 w 46" name="T10"/>
                <a:gd fmla="*/ 66 h 66" name="T11"/>
                <a:gd fmla="*/ 39 w 46" name="T12"/>
                <a:gd fmla="*/ 66 h 66" name="T13"/>
                <a:gd fmla="*/ 44 w 46" name="T14"/>
                <a:gd fmla="*/ 64 h 66" name="T15"/>
                <a:gd fmla="*/ 46 w 46" name="T16"/>
                <a:gd fmla="*/ 59 h 66" name="T17"/>
                <a:gd fmla="*/ 46 w 46" name="T18"/>
                <a:gd fmla="*/ 7 h 66" name="T19"/>
                <a:gd fmla="*/ 39 w 46" name="T20"/>
                <a:gd fmla="*/ 0 h 6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6" w="4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gdLst>
                <a:gd fmla="*/ 68 w 78" name="T0"/>
                <a:gd fmla="*/ 2 h 112" name="T1"/>
                <a:gd fmla="*/ 60 w 78" name="T2"/>
                <a:gd fmla="*/ 0 h 112" name="T3"/>
                <a:gd fmla="*/ 46 w 78" name="T4"/>
                <a:gd fmla="*/ 8 h 112" name="T5"/>
                <a:gd fmla="*/ 1 w 78" name="T6"/>
                <a:gd fmla="*/ 85 h 112" name="T7"/>
                <a:gd fmla="*/ 0 w 78" name="T8"/>
                <a:gd fmla="*/ 88 h 112" name="T9"/>
                <a:gd fmla="*/ 1 w 78" name="T10"/>
                <a:gd fmla="*/ 106 h 112" name="T11"/>
                <a:gd fmla="*/ 4 w 78" name="T12"/>
                <a:gd fmla="*/ 112 h 112" name="T13"/>
                <a:gd fmla="*/ 8 w 78" name="T14"/>
                <a:gd fmla="*/ 112 h 112" name="T15"/>
                <a:gd fmla="*/ 11 w 78" name="T16"/>
                <a:gd fmla="*/ 112 h 112" name="T17"/>
                <a:gd fmla="*/ 27 w 78" name="T18"/>
                <a:gd fmla="*/ 103 h 112" name="T19"/>
                <a:gd fmla="*/ 29 w 78" name="T20"/>
                <a:gd fmla="*/ 101 h 112" name="T21"/>
                <a:gd fmla="*/ 74 w 78" name="T22"/>
                <a:gd fmla="*/ 24 h 112" name="T23"/>
                <a:gd fmla="*/ 68 w 78" name="T24"/>
                <a:gd fmla="*/ 2 h 112" name="T25"/>
                <a:gd fmla="*/ 62 w 78" name="T26"/>
                <a:gd fmla="*/ 17 h 112" name="T27"/>
                <a:gd fmla="*/ 18 w 78" name="T28"/>
                <a:gd fmla="*/ 92 h 112" name="T29"/>
                <a:gd fmla="*/ 14 w 78" name="T30"/>
                <a:gd fmla="*/ 94 h 112" name="T31"/>
                <a:gd fmla="*/ 14 w 78" name="T32"/>
                <a:gd fmla="*/ 90 h 112" name="T33"/>
                <a:gd fmla="*/ 57 w 78" name="T34"/>
                <a:gd fmla="*/ 15 h 112" name="T35"/>
                <a:gd fmla="*/ 61 w 78" name="T36"/>
                <a:gd fmla="*/ 14 h 112" name="T37"/>
                <a:gd fmla="*/ 62 w 78" name="T38"/>
                <a:gd fmla="*/ 17 h 11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12" w="78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43" name="Freeform 31"/>
            <p:cNvSpPr/>
            <p:nvPr/>
          </p:nvSpPr>
          <p:spPr bwMode="auto">
            <a:xfrm>
              <a:off x="24" y="46"/>
              <a:ext cx="49" cy="14"/>
            </a:xfrm>
            <a:custGeom>
              <a:gdLst>
                <a:gd fmla="*/ 48 w 48" name="T0"/>
                <a:gd fmla="*/ 7 h 14" name="T1"/>
                <a:gd fmla="*/ 42 w 48" name="T2"/>
                <a:gd fmla="*/ 0 h 14" name="T3"/>
                <a:gd fmla="*/ 7 w 48" name="T4"/>
                <a:gd fmla="*/ 0 h 14" name="T5"/>
                <a:gd fmla="*/ 0 w 48" name="T6"/>
                <a:gd fmla="*/ 7 h 14" name="T7"/>
                <a:gd fmla="*/ 7 w 48" name="T8"/>
                <a:gd fmla="*/ 14 h 14" name="T9"/>
                <a:gd fmla="*/ 42 w 48" name="T10"/>
                <a:gd fmla="*/ 14 h 14" name="T11"/>
                <a:gd fmla="*/ 48 w 48" name="T12"/>
                <a:gd fmla="*/ 7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48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44" name="Freeform 32"/>
            <p:cNvSpPr/>
            <p:nvPr/>
          </p:nvSpPr>
          <p:spPr bwMode="auto">
            <a:xfrm>
              <a:off x="24" y="73"/>
              <a:ext cx="32" cy="15"/>
            </a:xfrm>
            <a:custGeom>
              <a:gdLst>
                <a:gd fmla="*/ 7 w 31" name="T0"/>
                <a:gd fmla="*/ 0 h 14" name="T1"/>
                <a:gd fmla="*/ 0 w 31" name="T2"/>
                <a:gd fmla="*/ 7 h 14" name="T3"/>
                <a:gd fmla="*/ 7 w 31" name="T4"/>
                <a:gd fmla="*/ 14 h 14" name="T5"/>
                <a:gd fmla="*/ 24 w 31" name="T6"/>
                <a:gd fmla="*/ 14 h 14" name="T7"/>
                <a:gd fmla="*/ 31 w 31" name="T8"/>
                <a:gd fmla="*/ 7 h 14" name="T9"/>
                <a:gd fmla="*/ 24 w 31" name="T10"/>
                <a:gd fmla="*/ 0 h 14" name="T11"/>
                <a:gd fmla="*/ 7 w 31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3345" name="Group 33"/>
          <p:cNvGrpSpPr/>
          <p:nvPr/>
        </p:nvGrpSpPr>
        <p:grpSpPr>
          <a:xfrm>
            <a:off x="8967639" y="5093073"/>
            <a:ext cx="283517" cy="363884"/>
            <a:chExt cx="127" cy="163"/>
          </a:xfrm>
        </p:grpSpPr>
        <p:sp>
          <p:nvSpPr>
            <p:cNvPr id="13346" name="Freeform 34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gdLst>
                <a:gd fmla="*/ 89 w 127" name="T0"/>
                <a:gd fmla="*/ 0 h 163" name="T1"/>
                <a:gd fmla="*/ 0 w 127" name="T2"/>
                <a:gd fmla="*/ 0 h 163" name="T3"/>
                <a:gd fmla="*/ 0 w 127" name="T4"/>
                <a:gd fmla="*/ 163 h 163" name="T5"/>
                <a:gd fmla="*/ 127 w 127" name="T6"/>
                <a:gd fmla="*/ 163 h 163" name="T7"/>
                <a:gd fmla="*/ 127 w 127" name="T8"/>
                <a:gd fmla="*/ 38 h 163" name="T9"/>
                <a:gd fmla="*/ 89 w 127" name="T10"/>
                <a:gd fmla="*/ 0 h 163" name="T11"/>
                <a:gd fmla="*/ 14 w 127" name="T12"/>
                <a:gd fmla="*/ 150 h 163" name="T13"/>
                <a:gd fmla="*/ 14 w 127" name="T14"/>
                <a:gd fmla="*/ 14 h 163" name="T15"/>
                <a:gd fmla="*/ 78 w 127" name="T16"/>
                <a:gd fmla="*/ 14 h 163" name="T17"/>
                <a:gd fmla="*/ 78 w 127" name="T18"/>
                <a:gd fmla="*/ 49 h 163" name="T19"/>
                <a:gd fmla="*/ 112 w 127" name="T20"/>
                <a:gd fmla="*/ 49 h 163" name="T21"/>
                <a:gd fmla="*/ 112 w 127" name="T22"/>
                <a:gd fmla="*/ 150 h 163" name="T23"/>
                <a:gd fmla="*/ 14 w 127" name="T24"/>
                <a:gd fmla="*/ 150 h 1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63" w="127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47" name="Freeform 35"/>
            <p:cNvSpPr/>
            <p:nvPr/>
          </p:nvSpPr>
          <p:spPr bwMode="auto">
            <a:xfrm>
              <a:off x="38" y="55"/>
              <a:ext cx="51" cy="54"/>
            </a:xfrm>
            <a:custGeom>
              <a:gdLst>
                <a:gd fmla="*/ 32 w 51" name="T0"/>
                <a:gd fmla="*/ 27 h 54" name="T1"/>
                <a:gd fmla="*/ 32 w 51" name="T2"/>
                <a:gd fmla="*/ 0 h 54" name="T3"/>
                <a:gd fmla="*/ 18 w 51" name="T4"/>
                <a:gd fmla="*/ 0 h 54" name="T5"/>
                <a:gd fmla="*/ 18 w 51" name="T6"/>
                <a:gd fmla="*/ 27 h 54" name="T7"/>
                <a:gd fmla="*/ 10 w 51" name="T8"/>
                <a:gd fmla="*/ 19 h 54" name="T9"/>
                <a:gd fmla="*/ 0 w 51" name="T10"/>
                <a:gd fmla="*/ 29 h 54" name="T11"/>
                <a:gd fmla="*/ 25 w 51" name="T12"/>
                <a:gd fmla="*/ 54 h 54" name="T13"/>
                <a:gd fmla="*/ 51 w 51" name="T14"/>
                <a:gd fmla="*/ 29 h 54" name="T15"/>
                <a:gd fmla="*/ 40 w 51" name="T16"/>
                <a:gd fmla="*/ 19 h 54" name="T17"/>
                <a:gd fmla="*/ 32 w 51" name="T18"/>
                <a:gd fmla="*/ 27 h 5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4" w="51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3349" name="Freeform 37"/>
          <p:cNvSpPr>
            <a:spLocks noEditPoints="1"/>
          </p:cNvSpPr>
          <p:nvPr/>
        </p:nvSpPr>
        <p:spPr bwMode="auto">
          <a:xfrm>
            <a:off x="7081243" y="4885458"/>
            <a:ext cx="334863" cy="227707"/>
          </a:xfrm>
          <a:custGeom>
            <a:gdLst>
              <a:gd fmla="*/ 154 w 160" name="T0"/>
              <a:gd fmla="*/ 12 h 109" name="T1"/>
              <a:gd fmla="*/ 139 w 160" name="T2"/>
              <a:gd fmla="*/ 6 h 109" name="T3"/>
              <a:gd fmla="*/ 123 w 160" name="T4"/>
              <a:gd fmla="*/ 12 h 109" name="T5"/>
              <a:gd fmla="*/ 117 w 160" name="T6"/>
              <a:gd fmla="*/ 27 h 109" name="T7"/>
              <a:gd fmla="*/ 119 w 160" name="T8"/>
              <a:gd fmla="*/ 36 h 109" name="T9"/>
              <a:gd fmla="*/ 93 w 160" name="T10"/>
              <a:gd fmla="*/ 60 h 109" name="T11"/>
              <a:gd fmla="*/ 79 w 160" name="T12"/>
              <a:gd fmla="*/ 56 h 109" name="T13"/>
              <a:gd fmla="*/ 66 w 160" name="T14"/>
              <a:gd fmla="*/ 59 h 109" name="T15"/>
              <a:gd fmla="*/ 47 w 160" name="T16"/>
              <a:gd fmla="*/ 37 h 109" name="T17"/>
              <a:gd fmla="*/ 43 w 160" name="T18"/>
              <a:gd fmla="*/ 7 h 109" name="T19"/>
              <a:gd fmla="*/ 25 w 160" name="T20"/>
              <a:gd fmla="*/ 0 h 109" name="T21"/>
              <a:gd fmla="*/ 8 w 160" name="T22"/>
              <a:gd fmla="*/ 7 h 109" name="T23"/>
              <a:gd fmla="*/ 0 w 160" name="T24"/>
              <a:gd fmla="*/ 24 h 109" name="T25"/>
              <a:gd fmla="*/ 8 w 160" name="T26"/>
              <a:gd fmla="*/ 42 h 109" name="T27"/>
              <a:gd fmla="*/ 25 w 160" name="T28"/>
              <a:gd fmla="*/ 49 h 109" name="T29"/>
              <a:gd fmla="*/ 37 w 160" name="T30"/>
              <a:gd fmla="*/ 46 h 109" name="T31"/>
              <a:gd fmla="*/ 56 w 160" name="T32"/>
              <a:gd fmla="*/ 69 h 109" name="T33"/>
              <a:gd fmla="*/ 60 w 160" name="T34"/>
              <a:gd fmla="*/ 102 h 109" name="T35"/>
              <a:gd fmla="*/ 79 w 160" name="T36"/>
              <a:gd fmla="*/ 109 h 109" name="T37"/>
              <a:gd fmla="*/ 98 w 160" name="T38"/>
              <a:gd fmla="*/ 102 h 109" name="T39"/>
              <a:gd fmla="*/ 102 w 160" name="T40"/>
              <a:gd fmla="*/ 69 h 109" name="T41"/>
              <a:gd fmla="*/ 129 w 160" name="T42"/>
              <a:gd fmla="*/ 46 h 109" name="T43"/>
              <a:gd fmla="*/ 139 w 160" name="T44"/>
              <a:gd fmla="*/ 49 h 109" name="T45"/>
              <a:gd fmla="*/ 154 w 160" name="T46"/>
              <a:gd fmla="*/ 43 h 109" name="T47"/>
              <a:gd fmla="*/ 160 w 160" name="T48"/>
              <a:gd fmla="*/ 27 h 109" name="T49"/>
              <a:gd fmla="*/ 154 w 160" name="T50"/>
              <a:gd fmla="*/ 12 h 109" name="T51"/>
              <a:gd fmla="*/ 17 w 160" name="T52"/>
              <a:gd fmla="*/ 32 h 109" name="T53"/>
              <a:gd fmla="*/ 14 w 160" name="T54"/>
              <a:gd fmla="*/ 24 h 109" name="T55"/>
              <a:gd fmla="*/ 17 w 160" name="T56"/>
              <a:gd fmla="*/ 17 h 109" name="T57"/>
              <a:gd fmla="*/ 25 w 160" name="T58"/>
              <a:gd fmla="*/ 13 h 109" name="T59"/>
              <a:gd fmla="*/ 33 w 160" name="T60"/>
              <a:gd fmla="*/ 17 h 109" name="T61"/>
              <a:gd fmla="*/ 33 w 160" name="T62"/>
              <a:gd fmla="*/ 32 h 109" name="T63"/>
              <a:gd fmla="*/ 17 w 160" name="T64"/>
              <a:gd fmla="*/ 32 h 109" name="T65"/>
              <a:gd fmla="*/ 144 w 160" name="T66"/>
              <a:gd fmla="*/ 33 h 109" name="T67"/>
              <a:gd fmla="*/ 133 w 160" name="T68"/>
              <a:gd fmla="*/ 33 h 109" name="T69"/>
              <a:gd fmla="*/ 131 w 160" name="T70"/>
              <a:gd fmla="*/ 27 h 109" name="T71"/>
              <a:gd fmla="*/ 133 w 160" name="T72"/>
              <a:gd fmla="*/ 22 h 109" name="T73"/>
              <a:gd fmla="*/ 139 w 160" name="T74"/>
              <a:gd fmla="*/ 20 h 109" name="T75"/>
              <a:gd fmla="*/ 144 w 160" name="T76"/>
              <a:gd fmla="*/ 22 h 109" name="T77"/>
              <a:gd fmla="*/ 146 w 160" name="T78"/>
              <a:gd fmla="*/ 27 h 109" name="T79"/>
              <a:gd fmla="*/ 144 w 160" name="T80"/>
              <a:gd fmla="*/ 33 h 109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09" w="160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grpSp>
        <p:nvGrpSpPr>
          <p:cNvPr id="13350" name="Group 38"/>
          <p:cNvGrpSpPr/>
          <p:nvPr/>
        </p:nvGrpSpPr>
        <p:grpSpPr>
          <a:xfrm>
            <a:off x="6384727" y="3271418"/>
            <a:ext cx="196453" cy="272355"/>
            <a:chExt cx="118" cy="163"/>
          </a:xfrm>
          <a:solidFill>
            <a:schemeClr val="bg1"/>
          </a:solidFill>
        </p:grpSpPr>
        <p:sp>
          <p:nvSpPr>
            <p:cNvPr id="13351" name="Freeform 39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gdLst>
                <a:gd fmla="*/ 93 w 115" name="T0"/>
                <a:gd fmla="*/ 44 h 159" name="T1"/>
                <a:gd fmla="*/ 89 w 115" name="T2"/>
                <a:gd fmla="*/ 44 h 159" name="T3"/>
                <a:gd fmla="*/ 89 w 115" name="T4"/>
                <a:gd fmla="*/ 31 h 159" name="T5"/>
                <a:gd fmla="*/ 58 w 115" name="T6"/>
                <a:gd fmla="*/ 0 h 159" name="T7"/>
                <a:gd fmla="*/ 27 w 115" name="T8"/>
                <a:gd fmla="*/ 31 h 159" name="T9"/>
                <a:gd fmla="*/ 27 w 115" name="T10"/>
                <a:gd fmla="*/ 44 h 159" name="T11"/>
                <a:gd fmla="*/ 22 w 115" name="T12"/>
                <a:gd fmla="*/ 44 h 159" name="T13"/>
                <a:gd fmla="*/ 0 w 115" name="T14"/>
                <a:gd fmla="*/ 66 h 159" name="T15"/>
                <a:gd fmla="*/ 0 w 115" name="T16"/>
                <a:gd fmla="*/ 137 h 159" name="T17"/>
                <a:gd fmla="*/ 22 w 115" name="T18"/>
                <a:gd fmla="*/ 159 h 159" name="T19"/>
                <a:gd fmla="*/ 93 w 115" name="T20"/>
                <a:gd fmla="*/ 159 h 159" name="T21"/>
                <a:gd fmla="*/ 115 w 115" name="T22"/>
                <a:gd fmla="*/ 137 h 159" name="T23"/>
                <a:gd fmla="*/ 115 w 115" name="T24"/>
                <a:gd fmla="*/ 66 h 159" name="T25"/>
                <a:gd fmla="*/ 93 w 115" name="T26"/>
                <a:gd fmla="*/ 44 h 159" name="T27"/>
                <a:gd fmla="*/ 40 w 115" name="T28"/>
                <a:gd fmla="*/ 31 h 159" name="T29"/>
                <a:gd fmla="*/ 58 w 115" name="T30"/>
                <a:gd fmla="*/ 13 h 159" name="T31"/>
                <a:gd fmla="*/ 75 w 115" name="T32"/>
                <a:gd fmla="*/ 31 h 159" name="T33"/>
                <a:gd fmla="*/ 75 w 115" name="T34"/>
                <a:gd fmla="*/ 44 h 159" name="T35"/>
                <a:gd fmla="*/ 40 w 115" name="T36"/>
                <a:gd fmla="*/ 44 h 159" name="T37"/>
                <a:gd fmla="*/ 40 w 115" name="T38"/>
                <a:gd fmla="*/ 31 h 159" name="T39"/>
                <a:gd fmla="*/ 102 w 115" name="T40"/>
                <a:gd fmla="*/ 137 h 159" name="T41"/>
                <a:gd fmla="*/ 93 w 115" name="T42"/>
                <a:gd fmla="*/ 146 h 159" name="T43"/>
                <a:gd fmla="*/ 22 w 115" name="T44"/>
                <a:gd fmla="*/ 146 h 159" name="T45"/>
                <a:gd fmla="*/ 14 w 115" name="T46"/>
                <a:gd fmla="*/ 137 h 159" name="T47"/>
                <a:gd fmla="*/ 14 w 115" name="T48"/>
                <a:gd fmla="*/ 66 h 159" name="T49"/>
                <a:gd fmla="*/ 22 w 115" name="T50"/>
                <a:gd fmla="*/ 58 h 159" name="T51"/>
                <a:gd fmla="*/ 34 w 115" name="T52"/>
                <a:gd fmla="*/ 58 h 159" name="T53"/>
                <a:gd fmla="*/ 82 w 115" name="T54"/>
                <a:gd fmla="*/ 58 h 159" name="T55"/>
                <a:gd fmla="*/ 93 w 115" name="T56"/>
                <a:gd fmla="*/ 58 h 159" name="T57"/>
                <a:gd fmla="*/ 102 w 115" name="T58"/>
                <a:gd fmla="*/ 66 h 159" name="T59"/>
                <a:gd fmla="*/ 102 w 115" name="T60"/>
                <a:gd fmla="*/ 137 h 159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59" w="115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3352" name="Freeform 40"/>
            <p:cNvSpPr/>
            <p:nvPr/>
          </p:nvSpPr>
          <p:spPr bwMode="auto">
            <a:xfrm>
              <a:off x="26" y="108"/>
              <a:ext cx="66" cy="23"/>
            </a:xfrm>
            <a:custGeom>
              <a:gdLst>
                <a:gd fmla="*/ 52 w 64" name="T0"/>
                <a:gd fmla="*/ 2 h 23" name="T1"/>
                <a:gd fmla="*/ 32 w 64" name="T2"/>
                <a:gd fmla="*/ 10 h 23" name="T3"/>
                <a:gd fmla="*/ 12 w 64" name="T4"/>
                <a:gd fmla="*/ 2 h 23" name="T5"/>
                <a:gd fmla="*/ 2 w 64" name="T6"/>
                <a:gd fmla="*/ 3 h 23" name="T7"/>
                <a:gd fmla="*/ 3 w 64" name="T8"/>
                <a:gd fmla="*/ 13 h 23" name="T9"/>
                <a:gd fmla="*/ 32 w 64" name="T10"/>
                <a:gd fmla="*/ 23 h 23" name="T11"/>
                <a:gd fmla="*/ 61 w 64" name="T12"/>
                <a:gd fmla="*/ 13 h 23" name="T13"/>
                <a:gd fmla="*/ 62 w 64" name="T14"/>
                <a:gd fmla="*/ 3 h 23" name="T15"/>
                <a:gd fmla="*/ 52 w 64" name="T16"/>
                <a:gd fmla="*/ 2 h 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3" w="64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3353" name="Freeform 41"/>
          <p:cNvSpPr>
            <a:spLocks noEditPoints="1"/>
          </p:cNvSpPr>
          <p:nvPr/>
        </p:nvSpPr>
        <p:spPr bwMode="auto">
          <a:xfrm>
            <a:off x="8244335" y="2684289"/>
            <a:ext cx="419695" cy="330398"/>
          </a:xfrm>
          <a:custGeom>
            <a:gdLst>
              <a:gd fmla="*/ 125 w 148" name="T0"/>
              <a:gd fmla="*/ 0 h 119" name="T1"/>
              <a:gd fmla="*/ 24 w 148" name="T2"/>
              <a:gd fmla="*/ 0 h 119" name="T3"/>
              <a:gd fmla="*/ 0 w 148" name="T4"/>
              <a:gd fmla="*/ 24 h 119" name="T5"/>
              <a:gd fmla="*/ 0 w 148" name="T6"/>
              <a:gd fmla="*/ 95 h 119" name="T7"/>
              <a:gd fmla="*/ 24 w 148" name="T8"/>
              <a:gd fmla="*/ 119 h 119" name="T9"/>
              <a:gd fmla="*/ 125 w 148" name="T10"/>
              <a:gd fmla="*/ 119 h 119" name="T11"/>
              <a:gd fmla="*/ 148 w 148" name="T12"/>
              <a:gd fmla="*/ 95 h 119" name="T13"/>
              <a:gd fmla="*/ 148 w 148" name="T14"/>
              <a:gd fmla="*/ 24 h 119" name="T15"/>
              <a:gd fmla="*/ 125 w 148" name="T16"/>
              <a:gd fmla="*/ 0 h 119" name="T17"/>
              <a:gd fmla="*/ 124 w 148" name="T18"/>
              <a:gd fmla="*/ 13 h 119" name="T19"/>
              <a:gd fmla="*/ 74 w 148" name="T20"/>
              <a:gd fmla="*/ 51 h 119" name="T21"/>
              <a:gd fmla="*/ 25 w 148" name="T22"/>
              <a:gd fmla="*/ 13 h 119" name="T23"/>
              <a:gd fmla="*/ 124 w 148" name="T24"/>
              <a:gd fmla="*/ 13 h 119" name="T25"/>
              <a:gd fmla="*/ 135 w 148" name="T26"/>
              <a:gd fmla="*/ 95 h 119" name="T27"/>
              <a:gd fmla="*/ 125 w 148" name="T28"/>
              <a:gd fmla="*/ 106 h 119" name="T29"/>
              <a:gd fmla="*/ 24 w 148" name="T30"/>
              <a:gd fmla="*/ 106 h 119" name="T31"/>
              <a:gd fmla="*/ 13 w 148" name="T32"/>
              <a:gd fmla="*/ 95 h 119" name="T33"/>
              <a:gd fmla="*/ 13 w 148" name="T34"/>
              <a:gd fmla="*/ 24 h 119" name="T35"/>
              <a:gd fmla="*/ 14 w 148" name="T36"/>
              <a:gd fmla="*/ 21 h 119" name="T37"/>
              <a:gd fmla="*/ 70 w 148" name="T38"/>
              <a:gd fmla="*/ 64 h 119" name="T39"/>
              <a:gd fmla="*/ 74 w 148" name="T40"/>
              <a:gd fmla="*/ 66 h 119" name="T41"/>
              <a:gd fmla="*/ 78 w 148" name="T42"/>
              <a:gd fmla="*/ 64 h 119" name="T43"/>
              <a:gd fmla="*/ 135 w 148" name="T44"/>
              <a:gd fmla="*/ 21 h 119" name="T45"/>
              <a:gd fmla="*/ 135 w 148" name="T46"/>
              <a:gd fmla="*/ 24 h 119" name="T47"/>
              <a:gd fmla="*/ 135 w 148" name="T48"/>
              <a:gd fmla="*/ 95 h 119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19" w="148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 flipH="1">
            <a:off x="5719465" y="2300312"/>
            <a:ext cx="0" cy="3645546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45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35043205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4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24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27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28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29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30" nodeType="withEffect" presetClass="emph" presetID="6" presetSubtype="0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150" fill="hold" id="31"/>
                                        <p:tgtEl>
                                          <p:spTgt spid="133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34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35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36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7" nodeType="withEffect" presetClass="emph" presetID="6" presetSubtype="0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150" fill="hold" id="38"/>
                                        <p:tgtEl>
                                          <p:spTgt spid="133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44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45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46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47" nodeType="withEffect" presetClass="emph" presetID="6" presetSubtype="0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dur="150" fill="hold" id="48"/>
                                        <p:tgtEl>
                                          <p:spTgt spid="133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51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52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53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54" nodeType="withEffect" presetClass="emph" presetID="6" presetSubtype="0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dur="150" fill="hold" id="55"/>
                                        <p:tgtEl>
                                          <p:spTgt spid="133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2" presetSubtype="1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1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2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63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64" nodeType="withEffect" presetClass="emph" presetID="6" presetSubtype="0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dur="150" fill="hold" id="65"/>
                                        <p:tgtEl>
                                          <p:spTgt spid="133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9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71" nodeType="withEffect" presetClass="emph" presetID="6" presetSubtype="0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dur="150" fill="hold" id="72"/>
                                        <p:tgtEl>
                                          <p:spTgt spid="133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4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1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53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1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2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3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84" nodeType="withEffect" presetClass="emph" presetID="6" presetSubtype="0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dur="150" fill="hold" id="85"/>
                                        <p:tgtEl>
                                          <p:spTgt spid="133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53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8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9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91" nodeType="withEffect" presetClass="emph" presetID="6" presetSubtype="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150" fill="hold" id="92"/>
                                        <p:tgtEl>
                                          <p:spTgt spid="133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2" presetSubtype="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5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2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1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2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3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04" nodeType="withEffect" presetClass="emph" presetID="6" presetSubtype="0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dur="150" fill="hold" id="105"/>
                                        <p:tgtEl>
                                          <p:spTgt spid="133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2" presetSubtype="2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8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53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1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2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3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14" nodeType="withEffect" presetClass="emph" presetID="6" presetSubtype="0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dur="150" fill="hold" id="115"/>
                                        <p:tgtEl>
                                          <p:spTgt spid="133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22" presetSubtype="4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8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9" nodeType="withEffect" presetClass="entr" presetID="22" presetSubtype="1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1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4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5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6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9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1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32" nodeType="withEffect" presetClass="emph" presetID="6" presetSubtype="0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dur="150" fill="hold" id="133"/>
                                        <p:tgtEl>
                                          <p:spTgt spid="133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34" nodeType="withEffect" presetClass="entr" presetID="53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36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7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8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39" nodeType="withEffect" presetClass="emph" presetID="6" presetSubtype="0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dur="150" fill="hold" id="140"/>
                                        <p:tgtEl>
                                          <p:spTgt spid="13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41" nodeType="withEffect" presetClass="emph" presetID="6" presetSubtype="0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dur="150" fill="hold" id="142"/>
                                        <p:tgtEl>
                                          <p:spTgt spid="133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3" nodeType="withEffect" presetClass="entr" presetID="53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5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6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7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148" nodeType="withEffect" presetClass="emph" presetID="6" presetSubtype="0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dur="150" fill="hold" id="149"/>
                                        <p:tgtEl>
                                          <p:spTgt spid="133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314"/>
      <p:bldP grpId="0" spid="13315"/>
      <p:bldP grpId="0" spid="13316"/>
      <p:bldP grpId="0" spid="13317"/>
      <p:bldP grpId="0" spid="13318"/>
      <p:bldP grpId="0" spid="13319"/>
      <p:bldP grpId="0" spid="13320"/>
      <p:bldP grpId="0" spid="13321"/>
      <p:bldP grpId="0" spid="13322"/>
      <p:bldP grpId="0" spid="13323"/>
      <p:bldP grpId="0" spid="13324"/>
      <p:bldP grpId="1" spid="13324"/>
      <p:bldP grpId="0" spid="13325"/>
      <p:bldP grpId="1" spid="13325"/>
      <p:bldP grpId="0" spid="13326"/>
      <p:bldP grpId="1" spid="13326"/>
      <p:bldP grpId="0" spid="13327"/>
      <p:bldP grpId="1" spid="13327"/>
      <p:bldP grpId="0" spid="13328"/>
      <p:bldP grpId="1" spid="13328"/>
      <p:bldP grpId="0" spid="13329"/>
      <p:bldP grpId="1" spid="13329"/>
      <p:bldP grpId="0" spid="13330"/>
      <p:bldP grpId="1" spid="13330"/>
      <p:bldP grpId="0" spid="13349"/>
      <p:bldP grpId="1" spid="13349"/>
      <p:bldP grpId="0" spid="13353"/>
      <p:bldP grpId="1" spid="13353"/>
      <p:bldP grpId="0" spid="13359"/>
      <p:bldP grpId="0" spid="43"/>
      <p:bldP grpId="0" spid="4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cA4aKEIPQrerBnp1yGHv_IMG_9534-3-2-op" id="26630" name="Rectangle 6"/>
          <p:cNvSpPr>
            <a:spLocks noChangeArrowheads="1"/>
          </p:cNvSpPr>
          <p:nvPr/>
        </p:nvSpPr>
        <p:spPr bwMode="auto">
          <a:xfrm>
            <a:off x="3926831" y="1956520"/>
            <a:ext cx="2457896" cy="2250281"/>
          </a:xfrm>
          <a:prstGeom prst="rect">
            <a:avLst/>
          </a:prstGeom>
          <a:blipFill dpi="0" rotWithShape="1">
            <a:blip r:embed="rId3"/>
            <a:stretch>
              <a:fillRect r="-37330"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descr="photo-1416339276121-ba1dfa199912" id="26631" name="Rectangle 7"/>
          <p:cNvSpPr>
            <a:spLocks noChangeArrowheads="1"/>
          </p:cNvSpPr>
          <p:nvPr/>
        </p:nvSpPr>
        <p:spPr bwMode="auto">
          <a:xfrm>
            <a:off x="6458398" y="1956520"/>
            <a:ext cx="2457896" cy="2250281"/>
          </a:xfrm>
          <a:prstGeom prst="rect">
            <a:avLst/>
          </a:prstGeom>
          <a:blipFill dpi="0" rotWithShape="1">
            <a:blip r:embed="rId4"/>
            <a:stretch>
              <a:fillRect r="-20065"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descr="psb" id="26632" name="Rectangle 8"/>
          <p:cNvSpPr>
            <a:spLocks noChangeArrowheads="1"/>
          </p:cNvSpPr>
          <p:nvPr/>
        </p:nvSpPr>
        <p:spPr bwMode="auto">
          <a:xfrm>
            <a:off x="3926831" y="4276007"/>
            <a:ext cx="2457896" cy="2252513"/>
          </a:xfrm>
          <a:prstGeom prst="rect">
            <a:avLst/>
          </a:prstGeom>
          <a:blipFill dpi="0" rotWithShape="1">
            <a:blip r:embed="rId5"/>
            <a:stretch>
              <a:fillRect r="-36680"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descr="Money" id="26633" name="Rectangle 9"/>
          <p:cNvSpPr>
            <a:spLocks noChangeArrowheads="1"/>
          </p:cNvSpPr>
          <p:nvPr/>
        </p:nvSpPr>
        <p:spPr bwMode="auto">
          <a:xfrm>
            <a:off x="6458398" y="4276007"/>
            <a:ext cx="2457896" cy="2252513"/>
          </a:xfrm>
          <a:prstGeom prst="rect">
            <a:avLst/>
          </a:prstGeom>
          <a:blipFill dpi="0" rotWithShape="1">
            <a:blip r:embed="rId6"/>
            <a:stretch>
              <a:fillRect r="-38513"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8505528" y="4988149"/>
            <a:ext cx="825996" cy="825996"/>
            <a:chOff x="8505528" y="4988149"/>
            <a:chExt cx="825996" cy="825996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8505528" y="4988149"/>
              <a:ext cx="825996" cy="825996"/>
            </a:xfrm>
            <a:prstGeom prst="ellipse">
              <a:avLst/>
            </a:prstGeom>
            <a:solidFill>
              <a:srgbClr val="169274"/>
            </a:solidFill>
            <a:ln w="12700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39" name="Freeform 15"/>
            <p:cNvSpPr>
              <a:spLocks noEditPoints="1"/>
            </p:cNvSpPr>
            <p:nvPr/>
          </p:nvSpPr>
          <p:spPr bwMode="auto">
            <a:xfrm>
              <a:off x="8755559" y="5267202"/>
              <a:ext cx="325934" cy="267891"/>
            </a:xfrm>
            <a:custGeom>
              <a:gdLst>
                <a:gd fmla="*/ 0 w 111" name="T0"/>
                <a:gd fmla="*/ 72 h 91" name="T1"/>
                <a:gd fmla="*/ 11 w 111" name="T2"/>
                <a:gd fmla="*/ 67 h 91" name="T3"/>
                <a:gd fmla="*/ 38 w 111" name="T4"/>
                <a:gd fmla="*/ 49 h 91" name="T5"/>
                <a:gd fmla="*/ 44 w 111" name="T6"/>
                <a:gd fmla="*/ 57 h 91" name="T7"/>
                <a:gd fmla="*/ 11 w 111" name="T8"/>
                <a:gd fmla="*/ 77 h 91" name="T9"/>
                <a:gd fmla="*/ 110 w 111" name="T10"/>
                <a:gd fmla="*/ 21 h 91" name="T11"/>
                <a:gd fmla="*/ 102 w 111" name="T12"/>
                <a:gd fmla="*/ 28 h 91" name="T13"/>
                <a:gd fmla="*/ 90 w 111" name="T14"/>
                <a:gd fmla="*/ 36 h 91" name="T15"/>
                <a:gd fmla="*/ 89 w 111" name="T16"/>
                <a:gd fmla="*/ 23 h 91" name="T17"/>
                <a:gd fmla="*/ 78 w 111" name="T18"/>
                <a:gd fmla="*/ 23 h 91" name="T19"/>
                <a:gd fmla="*/ 55 w 111" name="T20"/>
                <a:gd fmla="*/ 40 h 91" name="T21"/>
                <a:gd fmla="*/ 78 w 111" name="T22"/>
                <a:gd fmla="*/ 14 h 91" name="T23"/>
                <a:gd fmla="*/ 89 w 111" name="T24"/>
                <a:gd fmla="*/ 14 h 91" name="T25"/>
                <a:gd fmla="*/ 92 w 111" name="T26"/>
                <a:gd fmla="*/ 0 h 91" name="T27"/>
                <a:gd fmla="*/ 102 w 111" name="T28"/>
                <a:gd fmla="*/ 9 h 91" name="T29"/>
                <a:gd fmla="*/ 110 w 111" name="T30"/>
                <a:gd fmla="*/ 21 h 91" name="T31"/>
                <a:gd fmla="*/ 104 w 111" name="T32"/>
                <a:gd fmla="*/ 19 h 91" name="T33"/>
                <a:gd fmla="*/ 95 w 111" name="T34"/>
                <a:gd fmla="*/ 10 h 91" name="T35"/>
                <a:gd fmla="*/ 104 w 111" name="T36"/>
                <a:gd fmla="*/ 19 h 91" name="T37"/>
                <a:gd fmla="*/ 110 w 111" name="T38"/>
                <a:gd fmla="*/ 74 h 91" name="T39"/>
                <a:gd fmla="*/ 94 w 111" name="T40"/>
                <a:gd fmla="*/ 89 h 91" name="T41"/>
                <a:gd fmla="*/ 89 w 111" name="T42"/>
                <a:gd fmla="*/ 87 h 91" name="T43"/>
                <a:gd fmla="*/ 84 w 111" name="T44"/>
                <a:gd fmla="*/ 77 h 91" name="T45"/>
                <a:gd fmla="*/ 44 w 111" name="T46"/>
                <a:gd fmla="*/ 48 h 91" name="T47"/>
                <a:gd fmla="*/ 11 w 111" name="T48"/>
                <a:gd fmla="*/ 23 h 91" name="T49"/>
                <a:gd fmla="*/ 0 w 111" name="T50"/>
                <a:gd fmla="*/ 19 h 91" name="T51"/>
                <a:gd fmla="*/ 11 w 111" name="T52"/>
                <a:gd fmla="*/ 14 h 91" name="T53"/>
                <a:gd fmla="*/ 51 w 111" name="T54"/>
                <a:gd fmla="*/ 42 h 91" name="T55"/>
                <a:gd fmla="*/ 84 w 111" name="T56"/>
                <a:gd fmla="*/ 67 h 91" name="T57"/>
                <a:gd fmla="*/ 89 w 111" name="T58"/>
                <a:gd fmla="*/ 57 h 91" name="T59"/>
                <a:gd fmla="*/ 94 w 111" name="T60"/>
                <a:gd fmla="*/ 54 h 91" name="T61"/>
                <a:gd fmla="*/ 110 w 111" name="T62"/>
                <a:gd fmla="*/ 70 h 91" name="T63"/>
                <a:gd fmla="*/ 110 w 111" name="T64"/>
                <a:gd fmla="*/ 74 h 91" name="T65"/>
                <a:gd fmla="*/ 104 w 111" name="T66"/>
                <a:gd fmla="*/ 72 h 91" name="T67"/>
                <a:gd fmla="*/ 95 w 111" name="T68"/>
                <a:gd fmla="*/ 63 h 91" name="T69"/>
                <a:gd fmla="*/ 104 w 111" name="T70"/>
                <a:gd fmla="*/ 72 h 91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91" w="110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27227" y="2690987"/>
            <a:ext cx="825996" cy="830461"/>
            <a:chOff x="3527227" y="2690987"/>
            <a:chExt cx="825996" cy="830461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527227" y="2690987"/>
              <a:ext cx="825996" cy="830461"/>
            </a:xfrm>
            <a:prstGeom prst="ellipse">
              <a:avLst/>
            </a:prstGeom>
            <a:solidFill>
              <a:srgbClr val="169274"/>
            </a:solidFill>
            <a:ln w="12700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40" name="Freeform 16"/>
            <p:cNvSpPr>
              <a:spLocks noEditPoints="1"/>
            </p:cNvSpPr>
            <p:nvPr/>
          </p:nvSpPr>
          <p:spPr bwMode="auto">
            <a:xfrm>
              <a:off x="3741539" y="2918695"/>
              <a:ext cx="366117" cy="379512"/>
            </a:xfrm>
            <a:custGeom>
              <a:gdLst>
                <a:gd fmla="*/ 105 w 123" name="T0"/>
                <a:gd fmla="*/ 18 h 128" name="T1"/>
                <a:gd fmla="*/ 108 w 123" name="T2"/>
                <a:gd fmla="*/ 101 h 128" name="T3"/>
                <a:gd fmla="*/ 113 w 123" name="T4"/>
                <a:gd fmla="*/ 64 h 128" name="T5"/>
                <a:gd fmla="*/ 92 w 123" name="T6"/>
                <a:gd fmla="*/ 86 h 128" name="T7"/>
                <a:gd fmla="*/ 90 w 123" name="T8"/>
                <a:gd fmla="*/ 64 h 128" name="T9"/>
                <a:gd fmla="*/ 36 w 123" name="T10"/>
                <a:gd fmla="*/ 85 h 128" name="T11"/>
                <a:gd fmla="*/ 28 w 123" name="T12"/>
                <a:gd fmla="*/ 64 h 128" name="T13"/>
                <a:gd fmla="*/ 22 w 123" name="T14"/>
                <a:gd fmla="*/ 94 h 128" name="T15"/>
                <a:gd fmla="*/ 0 w 123" name="T16"/>
                <a:gd fmla="*/ 61 h 128" name="T17"/>
                <a:gd fmla="*/ 62 w 123" name="T18"/>
                <a:gd fmla="*/ 0 h 128" name="T19"/>
                <a:gd fmla="*/ 80 w 123" name="T20"/>
                <a:gd fmla="*/ 111 h 128" name="T21"/>
                <a:gd fmla="*/ 76 w 123" name="T22"/>
                <a:gd fmla="*/ 128 h 128" name="T23"/>
                <a:gd fmla="*/ 48 w 123" name="T24"/>
                <a:gd fmla="*/ 128 h 128" name="T25"/>
                <a:gd fmla="*/ 43 w 123" name="T26"/>
                <a:gd fmla="*/ 123 h 128" name="T27"/>
                <a:gd fmla="*/ 29 w 123" name="T28"/>
                <a:gd fmla="*/ 111 h 128" name="T29"/>
                <a:gd fmla="*/ 25 w 123" name="T30"/>
                <a:gd fmla="*/ 103 h 128" name="T31"/>
                <a:gd fmla="*/ 65 w 123" name="T32"/>
                <a:gd fmla="*/ 70 h 128" name="T33"/>
                <a:gd fmla="*/ 98 w 123" name="T34"/>
                <a:gd fmla="*/ 103 h 128" name="T35"/>
                <a:gd fmla="*/ 94 w 123" name="T36"/>
                <a:gd fmla="*/ 111 h 128" name="T37"/>
                <a:gd fmla="*/ 80 w 123" name="T38"/>
                <a:gd fmla="*/ 111 h 128" name="T39"/>
                <a:gd fmla="*/ 71 w 123" name="T40"/>
                <a:gd fmla="*/ 119 h 128" name="T41"/>
                <a:gd fmla="*/ 71 w 123" name="T42"/>
                <a:gd fmla="*/ 106 h 128" name="T43"/>
                <a:gd fmla="*/ 83 w 123" name="T44"/>
                <a:gd fmla="*/ 101 h 128" name="T45"/>
                <a:gd fmla="*/ 40 w 123" name="T46"/>
                <a:gd fmla="*/ 101 h 128" name="T47"/>
                <a:gd fmla="*/ 48 w 123" name="T48"/>
                <a:gd fmla="*/ 101 h 128" name="T49"/>
                <a:gd fmla="*/ 52 w 123" name="T50"/>
                <a:gd fmla="*/ 119 h 128" name="T51"/>
                <a:gd fmla="*/ 98 w 123" name="T52"/>
                <a:gd fmla="*/ 25 h 128" name="T53"/>
                <a:gd fmla="*/ 97 w 123" name="T54"/>
                <a:gd fmla="*/ 23 h 128" name="T55"/>
                <a:gd fmla="*/ 95 w 123" name="T56"/>
                <a:gd fmla="*/ 58 h 128" name="T57"/>
                <a:gd fmla="*/ 98 w 123" name="T58"/>
                <a:gd fmla="*/ 25 h 128" name="T59"/>
                <a:gd fmla="*/ 92 w 123" name="T60"/>
                <a:gd fmla="*/ 20 h 128" name="T61"/>
                <a:gd fmla="*/ 86 w 123" name="T62"/>
                <a:gd fmla="*/ 20 h 128" name="T63"/>
                <a:gd fmla="*/ 92 w 123" name="T64"/>
                <a:gd fmla="*/ 20 h 128" name="T65"/>
                <a:gd fmla="*/ 70 w 123" name="T66"/>
                <a:gd fmla="*/ 10 h 128" name="T67"/>
                <a:gd fmla="*/ 64 w 123" name="T68"/>
                <a:gd fmla="*/ 29 h 128" name="T69"/>
                <a:gd fmla="*/ 82 w 123" name="T70"/>
                <a:gd fmla="*/ 25 h 128" name="T71"/>
                <a:gd fmla="*/ 70 w 123" name="T72"/>
                <a:gd fmla="*/ 10 h 128" name="T73"/>
                <a:gd fmla="*/ 59 w 123" name="T74"/>
                <a:gd fmla="*/ 10 h 128" name="T75"/>
                <a:gd fmla="*/ 42 w 123" name="T76"/>
                <a:gd fmla="*/ 23 h 128" name="T77"/>
                <a:gd fmla="*/ 43 w 123" name="T78"/>
                <a:gd fmla="*/ 26 h 128" name="T79"/>
                <a:gd fmla="*/ 59 w 123" name="T80"/>
                <a:gd fmla="*/ 10 h 128" name="T81"/>
                <a:gd fmla="*/ 41 w 123" name="T82"/>
                <a:gd fmla="*/ 14 h 128" name="T83"/>
                <a:gd fmla="*/ 36 w 123" name="T84"/>
                <a:gd fmla="*/ 23 h 128" name="T85"/>
                <a:gd fmla="*/ 41 w 123" name="T86"/>
                <a:gd fmla="*/ 14 h 128" name="T87"/>
                <a:gd fmla="*/ 26 w 123" name="T88"/>
                <a:gd fmla="*/ 23 h 128" name="T89"/>
                <a:gd fmla="*/ 10 w 123" name="T90"/>
                <a:gd fmla="*/ 58 h 128" name="T91"/>
                <a:gd fmla="*/ 33 w 123" name="T92"/>
                <a:gd fmla="*/ 28 h 128" name="T93"/>
                <a:gd fmla="*/ 85 w 123" name="T94"/>
                <a:gd fmla="*/ 30 h 128" name="T95"/>
                <a:gd fmla="*/ 82 w 123" name="T96"/>
                <a:gd fmla="*/ 31 h 128" name="T97"/>
                <a:gd fmla="*/ 64 w 123" name="T98"/>
                <a:gd fmla="*/ 58 h 128" name="T99"/>
                <a:gd fmla="*/ 85 w 123" name="T100"/>
                <a:gd fmla="*/ 30 h 128" name="T101"/>
                <a:gd fmla="*/ 59 w 123" name="T102"/>
                <a:gd fmla="*/ 35 h 128" name="T103"/>
                <a:gd fmla="*/ 39 w 123" name="T104"/>
                <a:gd fmla="*/ 30 h 128" name="T105"/>
                <a:gd fmla="*/ 59 w 123" name="T106"/>
                <a:gd fmla="*/ 58 h 1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8" w="123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27227" y="4988149"/>
            <a:ext cx="825996" cy="825996"/>
            <a:chOff x="3527227" y="4988149"/>
            <a:chExt cx="825996" cy="825996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527227" y="4988149"/>
              <a:ext cx="825996" cy="825996"/>
            </a:xfrm>
            <a:prstGeom prst="ellipse">
              <a:avLst/>
            </a:prstGeom>
            <a:solidFill>
              <a:srgbClr val="169274"/>
            </a:solidFill>
            <a:ln w="12700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auto">
            <a:xfrm>
              <a:off x="3743773" y="5240413"/>
              <a:ext cx="361652" cy="321469"/>
            </a:xfrm>
            <a:custGeom>
              <a:gdLst>
                <a:gd fmla="*/ 5 w 123" name="T0"/>
                <a:gd fmla="*/ 0 h 108" name="T1"/>
                <a:gd fmla="*/ 123 w 123" name="T2"/>
                <a:gd fmla="*/ 5 h 108" name="T3"/>
                <a:gd fmla="*/ 123 w 123" name="T4"/>
                <a:gd fmla="*/ 104 h 108" name="T5"/>
                <a:gd fmla="*/ 118 w 123" name="T6"/>
                <a:gd fmla="*/ 108 h 108" name="T7"/>
                <a:gd fmla="*/ 0 w 123" name="T8"/>
                <a:gd fmla="*/ 104 h 108" name="T9"/>
                <a:gd fmla="*/ 0 w 123" name="T10"/>
                <a:gd fmla="*/ 77 h 108" name="T11"/>
                <a:gd fmla="*/ 3 w 123" name="T12"/>
                <a:gd fmla="*/ 75 h 108" name="T13"/>
                <a:gd fmla="*/ 26 w 123" name="T14"/>
                <a:gd fmla="*/ 75 h 108" name="T15"/>
                <a:gd fmla="*/ 28 w 123" name="T16"/>
                <a:gd fmla="*/ 84 h 108" name="T17"/>
                <a:gd fmla="*/ 28 w 123" name="T18"/>
                <a:gd fmla="*/ 50 h 108" name="T19"/>
                <a:gd fmla="*/ 28 w 123" name="T20"/>
                <a:gd fmla="*/ 56 h 108" name="T21"/>
                <a:gd fmla="*/ 3 w 123" name="T22"/>
                <a:gd fmla="*/ 59 h 108" name="T23"/>
                <a:gd fmla="*/ 0 w 123" name="T24"/>
                <a:gd fmla="*/ 56 h 108" name="T25"/>
                <a:gd fmla="*/ 5 w 123" name="T26"/>
                <a:gd fmla="*/ 0 h 108" name="T27"/>
                <a:gd fmla="*/ 10 w 123" name="T28"/>
                <a:gd fmla="*/ 80 h 108" name="T29"/>
                <a:gd fmla="*/ 113 w 123" name="T30"/>
                <a:gd fmla="*/ 99 h 108" name="T31"/>
                <a:gd fmla="*/ 10 w 123" name="T32"/>
                <a:gd fmla="*/ 35 h 108" name="T33"/>
                <a:gd fmla="*/ 23 w 123" name="T34"/>
                <a:gd fmla="*/ 53 h 108" name="T35"/>
                <a:gd fmla="*/ 26 w 123" name="T36"/>
                <a:gd fmla="*/ 40 h 108" name="T37"/>
                <a:gd fmla="*/ 28 w 123" name="T38"/>
                <a:gd fmla="*/ 41 h 108" name="T39"/>
                <a:gd fmla="*/ 52 w 123" name="T40"/>
                <a:gd fmla="*/ 69 h 108" name="T41"/>
                <a:gd fmla="*/ 24 w 123" name="T42"/>
                <a:gd fmla="*/ 93 h 108" name="T43"/>
                <a:gd fmla="*/ 23 w 123" name="T44"/>
                <a:gd fmla="*/ 80 h 108" name="T45"/>
                <a:gd fmla="*/ 103 w 123" name="T46"/>
                <a:gd fmla="*/ 45 h 108" name="T47"/>
                <a:gd fmla="*/ 106 w 123" name="T48"/>
                <a:gd fmla="*/ 48 h 108" name="T49"/>
                <a:gd fmla="*/ 63 w 123" name="T50"/>
                <a:gd fmla="*/ 51 h 108" name="T51"/>
                <a:gd fmla="*/ 63 w 123" name="T52"/>
                <a:gd fmla="*/ 45 h 108" name="T53"/>
                <a:gd fmla="*/ 92 w 123" name="T54"/>
                <a:gd fmla="*/ 83 h 108" name="T55"/>
                <a:gd fmla="*/ 94 w 123" name="T56"/>
                <a:gd fmla="*/ 85 h 108" name="T57"/>
                <a:gd fmla="*/ 63 w 123" name="T58"/>
                <a:gd fmla="*/ 88 h 108" name="T59"/>
                <a:gd fmla="*/ 63 w 123" name="T60"/>
                <a:gd fmla="*/ 83 h 108" name="T61"/>
                <a:gd fmla="*/ 103 w 123" name="T62"/>
                <a:gd fmla="*/ 58 h 108" name="T63"/>
                <a:gd fmla="*/ 106 w 123" name="T64"/>
                <a:gd fmla="*/ 61 h 108" name="T65"/>
                <a:gd fmla="*/ 63 w 123" name="T66"/>
                <a:gd fmla="*/ 63 h 108" name="T67"/>
                <a:gd fmla="*/ 63 w 123" name="T68"/>
                <a:gd fmla="*/ 58 h 108" name="T69"/>
                <a:gd fmla="*/ 103 w 123" name="T70"/>
                <a:gd fmla="*/ 70 h 108" name="T71"/>
                <a:gd fmla="*/ 106 w 123" name="T72"/>
                <a:gd fmla="*/ 73 h 108" name="T73"/>
                <a:gd fmla="*/ 63 w 123" name="T74"/>
                <a:gd fmla="*/ 76 h 108" name="T75"/>
                <a:gd fmla="*/ 63 w 123" name="T76"/>
                <a:gd fmla="*/ 70 h 108" name="T77"/>
                <a:gd fmla="*/ 106 w 123" name="T78"/>
                <a:gd fmla="*/ 15 h 108" name="T79"/>
                <a:gd fmla="*/ 111 w 123" name="T80"/>
                <a:gd fmla="*/ 19 h 108" name="T81"/>
                <a:gd fmla="*/ 101 w 123" name="T82"/>
                <a:gd fmla="*/ 19 h 108" name="T83"/>
                <a:gd fmla="*/ 94 w 123" name="T84"/>
                <a:gd fmla="*/ 15 h 108" name="T85"/>
                <a:gd fmla="*/ 99 w 123" name="T86"/>
                <a:gd fmla="*/ 19 h 108" name="T87"/>
                <a:gd fmla="*/ 90 w 123" name="T88"/>
                <a:gd fmla="*/ 19 h 108" name="T89"/>
                <a:gd fmla="*/ 83 w 123" name="T90"/>
                <a:gd fmla="*/ 15 h 108" name="T91"/>
                <a:gd fmla="*/ 88 w 123" name="T92"/>
                <a:gd fmla="*/ 19 h 108" name="T93"/>
                <a:gd fmla="*/ 78 w 123" name="T94"/>
                <a:gd fmla="*/ 19 h 108" name="T95"/>
                <a:gd fmla="*/ 10 w 123" name="T96"/>
                <a:gd fmla="*/ 29 h 108" name="T97"/>
                <a:gd fmla="*/ 113 w 123" name="T98"/>
                <a:gd fmla="*/ 29 h 108" name="T99"/>
                <a:gd fmla="*/ 10 w 123" name="T100"/>
                <a:gd fmla="*/ 10 h 108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08" w="123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505528" y="2690987"/>
            <a:ext cx="825996" cy="830461"/>
            <a:chOff x="8505528" y="2690987"/>
            <a:chExt cx="825996" cy="830461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8505528" y="2690987"/>
              <a:ext cx="825996" cy="830461"/>
            </a:xfrm>
            <a:prstGeom prst="ellipse">
              <a:avLst/>
            </a:prstGeom>
            <a:solidFill>
              <a:srgbClr val="169274"/>
            </a:solidFill>
            <a:ln w="12700">
              <a:noFill/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auto">
            <a:xfrm>
              <a:off x="8737699" y="2952181"/>
              <a:ext cx="357188" cy="308074"/>
            </a:xfrm>
            <a:custGeom>
              <a:gdLst>
                <a:gd fmla="*/ 101 w 122" name="T0"/>
                <a:gd fmla="*/ 17 h 106" name="T1"/>
                <a:gd fmla="*/ 15 w 122" name="T2"/>
                <a:gd fmla="*/ 48 h 106" name="T3"/>
                <a:gd fmla="*/ 9 w 122" name="T4"/>
                <a:gd fmla="*/ 58 h 106" name="T5"/>
                <a:gd fmla="*/ 17 w 122" name="T6"/>
                <a:gd fmla="*/ 59 h 106" name="T7"/>
                <a:gd fmla="*/ 107 w 122" name="T8"/>
                <a:gd fmla="*/ 96 h 106" name="T9"/>
                <a:gd fmla="*/ 107 w 122" name="T10"/>
                <a:gd fmla="*/ 97 h 106" name="T11"/>
                <a:gd fmla="*/ 112 w 122" name="T12"/>
                <a:gd fmla="*/ 97 h 106" name="T13"/>
                <a:gd fmla="*/ 112 w 122" name="T14"/>
                <a:gd fmla="*/ 97 h 106" name="T15"/>
                <a:gd fmla="*/ 113 w 122" name="T16"/>
                <a:gd fmla="*/ 96 h 106" name="T17"/>
                <a:gd fmla="*/ 113 w 122" name="T18"/>
                <a:gd fmla="*/ 9 h 106" name="T19"/>
                <a:gd fmla="*/ 112 w 122" name="T20"/>
                <a:gd fmla="*/ 9 h 106" name="T21"/>
                <a:gd fmla="*/ 107 w 122" name="T22"/>
                <a:gd fmla="*/ 9 h 106" name="T23"/>
                <a:gd fmla="*/ 107 w 122" name="T24"/>
                <a:gd fmla="*/ 10 h 106" name="T25"/>
                <a:gd fmla="*/ 107 w 122" name="T26"/>
                <a:gd fmla="*/ 11 h 106" name="T27"/>
                <a:gd fmla="*/ 107 w 122" name="T28"/>
                <a:gd fmla="*/ 96 h 106" name="T29"/>
                <a:gd fmla="*/ 92 w 122" name="T30"/>
                <a:gd fmla="*/ 24 h 106" name="T31"/>
                <a:gd fmla="*/ 94 w 122" name="T32"/>
                <a:gd fmla="*/ 30 h 106" name="T33"/>
                <a:gd fmla="*/ 25 w 122" name="T34"/>
                <a:gd fmla="*/ 51 h 106" name="T35"/>
                <a:gd fmla="*/ 92 w 122" name="T36"/>
                <a:gd fmla="*/ 24 h 106" name="T37"/>
                <a:gd fmla="*/ 34 w 122" name="T38"/>
                <a:gd fmla="*/ 75 h 106" name="T39"/>
                <a:gd fmla="*/ 32 w 122" name="T40"/>
                <a:gd fmla="*/ 83 h 106" name="T41"/>
                <a:gd fmla="*/ 58 w 122" name="T42"/>
                <a:gd fmla="*/ 93 h 106" name="T43"/>
                <a:gd fmla="*/ 62 w 122" name="T44"/>
                <a:gd fmla="*/ 93 h 106" name="T45"/>
                <a:gd fmla="*/ 64 w 122" name="T46"/>
                <a:gd fmla="*/ 91 h 106" name="T47"/>
                <a:gd fmla="*/ 66 w 122" name="T48"/>
                <a:gd fmla="*/ 86 h 106" name="T49"/>
                <a:gd fmla="*/ 74 w 122" name="T50"/>
                <a:gd fmla="*/ 90 h 106" name="T51"/>
                <a:gd fmla="*/ 73 w 122" name="T52"/>
                <a:gd fmla="*/ 94 h 106" name="T53"/>
                <a:gd fmla="*/ 66 w 122" name="T54"/>
                <a:gd fmla="*/ 102 h 106" name="T55"/>
                <a:gd fmla="*/ 55 w 122" name="T56"/>
                <a:gd fmla="*/ 102 h 106" name="T57"/>
                <a:gd fmla="*/ 32 w 122" name="T58"/>
                <a:gd fmla="*/ 94 h 106" name="T59"/>
                <a:gd fmla="*/ 23 w 122" name="T60"/>
                <a:gd fmla="*/ 76 h 106" name="T61"/>
                <a:gd fmla="*/ 14 w 122" name="T62"/>
                <a:gd fmla="*/ 68 h 106" name="T63"/>
                <a:gd fmla="*/ 2 w 122" name="T64"/>
                <a:gd fmla="*/ 65 h 106" name="T65"/>
                <a:gd fmla="*/ 0 w 122" name="T66"/>
                <a:gd fmla="*/ 60 h 106" name="T67"/>
                <a:gd fmla="*/ 2 w 122" name="T68"/>
                <a:gd fmla="*/ 41 h 106" name="T69"/>
                <a:gd fmla="*/ 8 w 122" name="T70"/>
                <a:gd fmla="*/ 38 h 106" name="T71"/>
                <a:gd fmla="*/ 98 w 122" name="T72"/>
                <a:gd fmla="*/ 8 h 106" name="T73"/>
                <a:gd fmla="*/ 101 w 122" name="T74"/>
                <a:gd fmla="*/ 2 h 106" name="T75"/>
                <a:gd fmla="*/ 112 w 122" name="T76"/>
                <a:gd fmla="*/ 0 h 106" name="T77"/>
                <a:gd fmla="*/ 120 w 122" name="T78"/>
                <a:gd fmla="*/ 3 h 106" name="T79"/>
                <a:gd fmla="*/ 122 w 122" name="T80"/>
                <a:gd fmla="*/ 96 h 106" name="T81"/>
                <a:gd fmla="*/ 119 w 122" name="T82"/>
                <a:gd fmla="*/ 104 h 106" name="T83"/>
                <a:gd fmla="*/ 112 w 122" name="T84"/>
                <a:gd fmla="*/ 106 h 106" name="T85"/>
                <a:gd fmla="*/ 101 w 122" name="T86"/>
                <a:gd fmla="*/ 103 h 106" name="T87"/>
                <a:gd fmla="*/ 74 w 122" name="T88"/>
                <a:gd fmla="*/ 90 h 106" name="T89"/>
                <a:gd fmla="*/ 101 w 122" name="T90"/>
                <a:gd fmla="*/ 2 h 106" name="T91"/>
                <a:gd fmla="*/ 101 w 122" name="T92"/>
                <a:gd fmla="*/ 2 h 10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05" w="122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1281559" y="2812095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1281559" y="25217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1559" y="5212395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1559" y="49220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9549258" y="2812095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7" name="TextBox 24"/>
          <p:cNvSpPr txBox="1"/>
          <p:nvPr/>
        </p:nvSpPr>
        <p:spPr>
          <a:xfrm>
            <a:off x="9549258" y="25217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8" name="TextBox 23"/>
          <p:cNvSpPr txBox="1"/>
          <p:nvPr/>
        </p:nvSpPr>
        <p:spPr>
          <a:xfrm>
            <a:off x="9549258" y="5212395"/>
            <a:ext cx="223224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9" name="TextBox 24"/>
          <p:cNvSpPr txBox="1"/>
          <p:nvPr/>
        </p:nvSpPr>
        <p:spPr>
          <a:xfrm>
            <a:off x="9549258" y="492201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2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4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156137191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5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630"/>
      <p:bldP grpId="0" spid="26631"/>
      <p:bldP grpId="0" spid="26632"/>
      <p:bldP grpId="0" spid="26633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2"/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71" name="Freeform 7"/>
          <p:cNvSpPr/>
          <p:nvPr/>
        </p:nvSpPr>
        <p:spPr bwMode="auto">
          <a:xfrm>
            <a:off x="6029772" y="4021511"/>
            <a:ext cx="2098477" cy="2000250"/>
          </a:xfrm>
          <a:custGeom>
            <a:gdLst>
              <a:gd fmla="*/ 19 w 1060" name="T0"/>
              <a:gd fmla="*/ 370 h 1010" name="T1"/>
              <a:gd fmla="*/ 602 w 1060" name="T2"/>
              <a:gd fmla="*/ 57 h 1010" name="T3"/>
              <a:gd fmla="*/ 1012 w 1060" name="T4"/>
              <a:gd fmla="*/ 577 h 1010" name="T5"/>
              <a:gd fmla="*/ 824 w 1060" name="T6"/>
              <a:gd fmla="*/ 830 h 1010" name="T7"/>
              <a:gd fmla="*/ 967 w 1060" name="T8"/>
              <a:gd fmla="*/ 949 h 1010" name="T9"/>
              <a:gd fmla="*/ 63 w 1060" name="T10"/>
              <a:gd fmla="*/ 635 h 1010" name="T11"/>
              <a:gd fmla="*/ 63 w 1060" name="T12"/>
              <a:gd fmla="*/ 635 h 1010" name="T13"/>
              <a:gd fmla="*/ 19 w 1060" name="T14"/>
              <a:gd fmla="*/ 370 h 101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10" w="1060">
                <a:moveTo>
                  <a:pt x="19" y="370"/>
                </a:moveTo>
                <a:cubicBezTo>
                  <a:pt x="67" y="140"/>
                  <a:pt x="328" y="0"/>
                  <a:pt x="602" y="57"/>
                </a:cubicBezTo>
                <a:cubicBezTo>
                  <a:pt x="876" y="114"/>
                  <a:pt x="1060" y="347"/>
                  <a:pt x="1012" y="577"/>
                </a:cubicBezTo>
                <a:cubicBezTo>
                  <a:pt x="990" y="685"/>
                  <a:pt x="920" y="773"/>
                  <a:pt x="824" y="830"/>
                </a:cubicBezTo>
                <a:cubicBezTo>
                  <a:pt x="836" y="923"/>
                  <a:pt x="967" y="949"/>
                  <a:pt x="967" y="949"/>
                </a:cubicBezTo>
                <a:cubicBezTo>
                  <a:pt x="227" y="1010"/>
                  <a:pt x="63" y="635"/>
                  <a:pt x="63" y="635"/>
                </a:cubicBezTo>
                <a:cubicBezTo>
                  <a:pt x="63" y="635"/>
                  <a:pt x="63" y="635"/>
                  <a:pt x="63" y="635"/>
                </a:cubicBezTo>
                <a:cubicBezTo>
                  <a:pt x="17" y="553"/>
                  <a:pt x="0" y="461"/>
                  <a:pt x="19" y="370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272" name="Freeform 8"/>
          <p:cNvSpPr/>
          <p:nvPr/>
        </p:nvSpPr>
        <p:spPr bwMode="auto">
          <a:xfrm>
            <a:off x="6509743" y="1693095"/>
            <a:ext cx="3183434" cy="3120926"/>
          </a:xfrm>
          <a:custGeom>
            <a:gdLst>
              <a:gd fmla="*/ 911 w 1608" name="T0"/>
              <a:gd fmla="*/ 104 h 1577" name="T1"/>
              <a:gd fmla="*/ 109 w 1608" name="T2"/>
              <a:gd fmla="*/ 549 h 1577" name="T3"/>
              <a:gd fmla="*/ 513 w 1608" name="T4"/>
              <a:gd fmla="*/ 1372 h 1577" name="T5"/>
              <a:gd fmla="*/ 972 w 1608" name="T6"/>
              <a:gd fmla="*/ 1334 h 1577" name="T7"/>
              <a:gd fmla="*/ 1031 w 1608" name="T8"/>
              <a:gd fmla="*/ 1577 h 1577" name="T9"/>
              <a:gd fmla="*/ 1227 w 1608" name="T10"/>
              <a:gd fmla="*/ 337 h 1577" name="T11"/>
              <a:gd fmla="*/ 1227 w 1608" name="T12"/>
              <a:gd fmla="*/ 337 h 1577" name="T13"/>
              <a:gd fmla="*/ 911 w 1608" name="T14"/>
              <a:gd fmla="*/ 104 h 157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577" w="1608">
                <a:moveTo>
                  <a:pt x="911" y="104"/>
                </a:moveTo>
                <a:cubicBezTo>
                  <a:pt x="578" y="0"/>
                  <a:pt x="219" y="199"/>
                  <a:pt x="109" y="549"/>
                </a:cubicBezTo>
                <a:cubicBezTo>
                  <a:pt x="0" y="900"/>
                  <a:pt x="181" y="1268"/>
                  <a:pt x="513" y="1372"/>
                </a:cubicBezTo>
                <a:cubicBezTo>
                  <a:pt x="670" y="1421"/>
                  <a:pt x="832" y="1403"/>
                  <a:pt x="972" y="1334"/>
                </a:cubicBezTo>
                <a:cubicBezTo>
                  <a:pt x="1085" y="1412"/>
                  <a:pt x="1031" y="1577"/>
                  <a:pt x="1031" y="1577"/>
                </a:cubicBezTo>
                <a:cubicBezTo>
                  <a:pt x="1608" y="781"/>
                  <a:pt x="1227" y="337"/>
                  <a:pt x="1227" y="337"/>
                </a:cubicBezTo>
                <a:cubicBezTo>
                  <a:pt x="1227" y="337"/>
                  <a:pt x="1227" y="337"/>
                  <a:pt x="1227" y="337"/>
                </a:cubicBezTo>
                <a:cubicBezTo>
                  <a:pt x="1152" y="229"/>
                  <a:pt x="1043" y="146"/>
                  <a:pt x="911" y="10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273" name="Freeform 9"/>
          <p:cNvSpPr/>
          <p:nvPr/>
        </p:nvSpPr>
        <p:spPr bwMode="auto">
          <a:xfrm>
            <a:off x="7947422" y="4831880"/>
            <a:ext cx="2154288" cy="2399854"/>
          </a:xfrm>
          <a:custGeom>
            <a:gdLst>
              <a:gd fmla="*/ 479 w 1088" name="T0"/>
              <a:gd fmla="*/ 1119 h 1119" name="T1"/>
              <a:gd fmla="*/ 424 w 1088" name="T2"/>
              <a:gd fmla="*/ 947 h 1119" name="T3"/>
              <a:gd fmla="*/ 228 w 1088" name="T4"/>
              <a:gd fmla="*/ 796 h 1119" name="T5"/>
              <a:gd fmla="*/ 85 w 1088" name="T6"/>
              <a:gd fmla="*/ 683 h 1119" name="T7"/>
              <a:gd fmla="*/ 25 w 1088" name="T8"/>
              <a:gd fmla="*/ 677 h 1119" name="T9"/>
              <a:gd fmla="*/ 25 w 1088" name="T10"/>
              <a:gd fmla="*/ 615 h 1119" name="T11"/>
              <a:gd fmla="*/ 167 w 1088" name="T12"/>
              <a:gd fmla="*/ 590 h 1119" name="T13"/>
              <a:gd fmla="*/ 331 w 1088" name="T14"/>
              <a:gd fmla="*/ 674 h 1119" name="T15"/>
              <a:gd fmla="*/ 419 w 1088" name="T16"/>
              <a:gd fmla="*/ 567 h 1119" name="T17"/>
              <a:gd fmla="*/ 339 w 1088" name="T18"/>
              <a:gd fmla="*/ 308 h 1119" name="T19"/>
              <a:gd fmla="*/ 299 w 1088" name="T20"/>
              <a:gd fmla="*/ 111 h 1119" name="T21"/>
              <a:gd fmla="*/ 345 w 1088" name="T22"/>
              <a:gd fmla="*/ 57 h 1119" name="T23"/>
              <a:gd fmla="*/ 429 w 1088" name="T24"/>
              <a:gd fmla="*/ 219 h 1119" name="T25"/>
              <a:gd fmla="*/ 525 w 1088" name="T26"/>
              <a:gd fmla="*/ 443 h 1119" name="T27"/>
              <a:gd fmla="*/ 541 w 1088" name="T28"/>
              <a:gd fmla="*/ 371 h 1119" name="T29"/>
              <a:gd fmla="*/ 542 w 1088" name="T30"/>
              <a:gd fmla="*/ 78 h 1119" name="T31"/>
              <a:gd fmla="*/ 603 w 1088" name="T32"/>
              <a:gd fmla="*/ 7 h 1119" name="T33"/>
              <a:gd fmla="*/ 638 w 1088" name="T34"/>
              <a:gd fmla="*/ 219 h 1119" name="T35"/>
              <a:gd fmla="*/ 647 w 1088" name="T36"/>
              <a:gd fmla="*/ 407 h 1119" name="T37"/>
              <a:gd fmla="*/ 668 w 1088" name="T38"/>
              <a:gd fmla="*/ 450 h 1119" name="T39"/>
              <a:gd fmla="*/ 745 w 1088" name="T40"/>
              <a:gd fmla="*/ 334 h 1119" name="T41"/>
              <a:gd fmla="*/ 813 w 1088" name="T42"/>
              <a:gd fmla="*/ 125 h 1119" name="T43"/>
              <a:gd fmla="*/ 875 w 1088" name="T44"/>
              <a:gd fmla="*/ 82 h 1119" name="T45"/>
              <a:gd fmla="*/ 857 w 1088" name="T46"/>
              <a:gd fmla="*/ 272 h 1119" name="T47"/>
              <a:gd fmla="*/ 807 w 1088" name="T48"/>
              <a:gd fmla="*/ 436 h 1119" name="T49"/>
              <a:gd fmla="*/ 802 w 1088" name="T50"/>
              <a:gd fmla="*/ 508 h 1119" name="T51"/>
              <a:gd fmla="*/ 881 w 1088" name="T52"/>
              <a:gd fmla="*/ 450 h 1119" name="T53"/>
              <a:gd fmla="*/ 1005 w 1088" name="T54"/>
              <a:gd fmla="*/ 283 h 1119" name="T55"/>
              <a:gd fmla="*/ 1067 w 1088" name="T56"/>
              <a:gd fmla="*/ 253 h 1119" name="T57"/>
              <a:gd fmla="*/ 985 w 1088" name="T58"/>
              <a:gd fmla="*/ 441 h 1119" name="T59"/>
              <a:gd fmla="*/ 889 w 1088" name="T60"/>
              <a:gd fmla="*/ 667 h 1119" name="T61"/>
              <a:gd fmla="*/ 858 w 1088" name="T62"/>
              <a:gd fmla="*/ 889 h 1119" name="T63"/>
              <a:gd fmla="*/ 803 w 1088" name="T64"/>
              <a:gd fmla="*/ 1031 h 1119" name="T65"/>
              <a:gd fmla="*/ 803 w 1088" name="T66"/>
              <a:gd fmla="*/ 1119 h 1119" name="T67"/>
              <a:gd fmla="*/ 479 w 1088" name="T68"/>
              <a:gd fmla="*/ 1119 h 1119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119" w="1088">
                <a:moveTo>
                  <a:pt x="479" y="1119"/>
                </a:moveTo>
                <a:cubicBezTo>
                  <a:pt x="479" y="1119"/>
                  <a:pt x="479" y="996"/>
                  <a:pt x="424" y="947"/>
                </a:cubicBezTo>
                <a:cubicBezTo>
                  <a:pt x="369" y="897"/>
                  <a:pt x="263" y="836"/>
                  <a:pt x="228" y="796"/>
                </a:cubicBezTo>
                <a:cubicBezTo>
                  <a:pt x="193" y="756"/>
                  <a:pt x="109" y="689"/>
                  <a:pt x="85" y="683"/>
                </a:cubicBezTo>
                <a:cubicBezTo>
                  <a:pt x="61" y="676"/>
                  <a:pt x="36" y="682"/>
                  <a:pt x="25" y="677"/>
                </a:cubicBezTo>
                <a:cubicBezTo>
                  <a:pt x="14" y="672"/>
                  <a:pt x="0" y="646"/>
                  <a:pt x="25" y="615"/>
                </a:cubicBezTo>
                <a:cubicBezTo>
                  <a:pt x="50" y="583"/>
                  <a:pt x="108" y="565"/>
                  <a:pt x="167" y="590"/>
                </a:cubicBezTo>
                <a:cubicBezTo>
                  <a:pt x="227" y="615"/>
                  <a:pt x="292" y="677"/>
                  <a:pt x="331" y="674"/>
                </a:cubicBezTo>
                <a:cubicBezTo>
                  <a:pt x="370" y="671"/>
                  <a:pt x="421" y="640"/>
                  <a:pt x="419" y="567"/>
                </a:cubicBezTo>
                <a:cubicBezTo>
                  <a:pt x="418" y="494"/>
                  <a:pt x="365" y="389"/>
                  <a:pt x="339" y="308"/>
                </a:cubicBezTo>
                <a:cubicBezTo>
                  <a:pt x="314" y="227"/>
                  <a:pt x="297" y="148"/>
                  <a:pt x="299" y="111"/>
                </a:cubicBezTo>
                <a:cubicBezTo>
                  <a:pt x="301" y="73"/>
                  <a:pt x="323" y="49"/>
                  <a:pt x="345" y="57"/>
                </a:cubicBezTo>
                <a:cubicBezTo>
                  <a:pt x="367" y="65"/>
                  <a:pt x="386" y="89"/>
                  <a:pt x="429" y="219"/>
                </a:cubicBezTo>
                <a:cubicBezTo>
                  <a:pt x="473" y="348"/>
                  <a:pt x="504" y="438"/>
                  <a:pt x="525" y="443"/>
                </a:cubicBezTo>
                <a:cubicBezTo>
                  <a:pt x="547" y="449"/>
                  <a:pt x="543" y="426"/>
                  <a:pt x="541" y="371"/>
                </a:cubicBezTo>
                <a:cubicBezTo>
                  <a:pt x="539" y="315"/>
                  <a:pt x="537" y="122"/>
                  <a:pt x="542" y="78"/>
                </a:cubicBezTo>
                <a:cubicBezTo>
                  <a:pt x="548" y="34"/>
                  <a:pt x="566" y="0"/>
                  <a:pt x="603" y="7"/>
                </a:cubicBezTo>
                <a:cubicBezTo>
                  <a:pt x="641" y="15"/>
                  <a:pt x="641" y="131"/>
                  <a:pt x="638" y="219"/>
                </a:cubicBezTo>
                <a:cubicBezTo>
                  <a:pt x="635" y="307"/>
                  <a:pt x="644" y="381"/>
                  <a:pt x="647" y="407"/>
                </a:cubicBezTo>
                <a:cubicBezTo>
                  <a:pt x="651" y="433"/>
                  <a:pt x="655" y="448"/>
                  <a:pt x="668" y="450"/>
                </a:cubicBezTo>
                <a:cubicBezTo>
                  <a:pt x="681" y="452"/>
                  <a:pt x="713" y="436"/>
                  <a:pt x="745" y="334"/>
                </a:cubicBezTo>
                <a:cubicBezTo>
                  <a:pt x="776" y="232"/>
                  <a:pt x="801" y="154"/>
                  <a:pt x="813" y="125"/>
                </a:cubicBezTo>
                <a:cubicBezTo>
                  <a:pt x="824" y="97"/>
                  <a:pt x="849" y="67"/>
                  <a:pt x="875" y="82"/>
                </a:cubicBezTo>
                <a:cubicBezTo>
                  <a:pt x="900" y="97"/>
                  <a:pt x="894" y="153"/>
                  <a:pt x="857" y="272"/>
                </a:cubicBezTo>
                <a:cubicBezTo>
                  <a:pt x="819" y="391"/>
                  <a:pt x="813" y="414"/>
                  <a:pt x="807" y="436"/>
                </a:cubicBezTo>
                <a:cubicBezTo>
                  <a:pt x="802" y="458"/>
                  <a:pt x="793" y="503"/>
                  <a:pt x="802" y="508"/>
                </a:cubicBezTo>
                <a:cubicBezTo>
                  <a:pt x="811" y="513"/>
                  <a:pt x="846" y="493"/>
                  <a:pt x="881" y="450"/>
                </a:cubicBezTo>
                <a:cubicBezTo>
                  <a:pt x="917" y="407"/>
                  <a:pt x="987" y="306"/>
                  <a:pt x="1005" y="283"/>
                </a:cubicBezTo>
                <a:cubicBezTo>
                  <a:pt x="1023" y="261"/>
                  <a:pt x="1045" y="235"/>
                  <a:pt x="1067" y="253"/>
                </a:cubicBezTo>
                <a:cubicBezTo>
                  <a:pt x="1088" y="272"/>
                  <a:pt x="1032" y="365"/>
                  <a:pt x="985" y="441"/>
                </a:cubicBezTo>
                <a:cubicBezTo>
                  <a:pt x="939" y="516"/>
                  <a:pt x="897" y="601"/>
                  <a:pt x="889" y="667"/>
                </a:cubicBezTo>
                <a:cubicBezTo>
                  <a:pt x="882" y="734"/>
                  <a:pt x="876" y="820"/>
                  <a:pt x="858" y="889"/>
                </a:cubicBezTo>
                <a:cubicBezTo>
                  <a:pt x="840" y="958"/>
                  <a:pt x="820" y="1007"/>
                  <a:pt x="803" y="1031"/>
                </a:cubicBezTo>
                <a:cubicBezTo>
                  <a:pt x="803" y="1119"/>
                  <a:pt x="803" y="1119"/>
                  <a:pt x="803" y="1119"/>
                </a:cubicBezTo>
                <a:lnTo>
                  <a:pt x="479" y="1119"/>
                </a:lnTo>
                <a:close/>
              </a:path>
            </a:pathLst>
          </a:custGeom>
          <a:solidFill>
            <a:srgbClr val="169274"/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274" name="Freeform 10"/>
          <p:cNvSpPr/>
          <p:nvPr/>
        </p:nvSpPr>
        <p:spPr bwMode="auto">
          <a:xfrm>
            <a:off x="8277820" y="1858293"/>
            <a:ext cx="2511475" cy="2770436"/>
          </a:xfrm>
          <a:custGeom>
            <a:gdLst>
              <a:gd fmla="*/ 1117 w 1269" name="T0"/>
              <a:gd fmla="*/ 285 h 1399" name="T1"/>
              <a:gd fmla="*/ 317 w 1269" name="T2"/>
              <a:gd fmla="*/ 194 h 1399" name="T3"/>
              <a:gd fmla="*/ 185 w 1269" name="T4"/>
              <a:gd fmla="*/ 988 h 1399" name="T5"/>
              <a:gd fmla="*/ 532 w 1269" name="T6"/>
              <a:gd fmla="*/ 1195 h 1399" name="T7"/>
              <a:gd fmla="*/ 450 w 1269" name="T8"/>
              <a:gd fmla="*/ 1399 h 1399" name="T9"/>
              <a:gd fmla="*/ 1224 w 1269" name="T10"/>
              <a:gd fmla="*/ 613 h 1399" name="T11"/>
              <a:gd fmla="*/ 1224 w 1269" name="T12"/>
              <a:gd fmla="*/ 613 h 1399" name="T13"/>
              <a:gd fmla="*/ 1117 w 1269" name="T14"/>
              <a:gd fmla="*/ 285 h 1399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399" w="1269">
                <a:moveTo>
                  <a:pt x="1117" y="285"/>
                </a:moveTo>
                <a:cubicBezTo>
                  <a:pt x="932" y="41"/>
                  <a:pt x="574" y="0"/>
                  <a:pt x="317" y="194"/>
                </a:cubicBezTo>
                <a:cubicBezTo>
                  <a:pt x="59" y="388"/>
                  <a:pt x="0" y="744"/>
                  <a:pt x="185" y="988"/>
                </a:cubicBezTo>
                <a:cubicBezTo>
                  <a:pt x="272" y="1103"/>
                  <a:pt x="397" y="1173"/>
                  <a:pt x="532" y="1195"/>
                </a:cubicBezTo>
                <a:cubicBezTo>
                  <a:pt x="573" y="1309"/>
                  <a:pt x="450" y="1399"/>
                  <a:pt x="450" y="1399"/>
                </a:cubicBezTo>
                <a:cubicBezTo>
                  <a:pt x="1269" y="1125"/>
                  <a:pt x="1224" y="613"/>
                  <a:pt x="1224" y="613"/>
                </a:cubicBezTo>
                <a:cubicBezTo>
                  <a:pt x="1224" y="613"/>
                  <a:pt x="1224" y="613"/>
                  <a:pt x="1224" y="613"/>
                </a:cubicBezTo>
                <a:cubicBezTo>
                  <a:pt x="1225" y="498"/>
                  <a:pt x="1190" y="383"/>
                  <a:pt x="1117" y="285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275" name="Freeform 11"/>
          <p:cNvSpPr/>
          <p:nvPr/>
        </p:nvSpPr>
        <p:spPr bwMode="auto">
          <a:xfrm>
            <a:off x="9782473" y="3249094"/>
            <a:ext cx="2060526" cy="1986855"/>
          </a:xfrm>
          <a:custGeom>
            <a:gdLst>
              <a:gd fmla="*/ 1041 w 1041" name="T0"/>
              <a:gd fmla="*/ 423 h 1004" name="T1"/>
              <a:gd fmla="*/ 536 w 1041" name="T2"/>
              <a:gd fmla="*/ 0 h 1004" name="T3"/>
              <a:gd fmla="*/ 31 w 1041" name="T4"/>
              <a:gd fmla="*/ 423 h 1004" name="T5"/>
              <a:gd fmla="*/ 163 w 1041" name="T6"/>
              <a:gd fmla="*/ 708 h 1004" name="T7"/>
              <a:gd fmla="*/ 0 w 1041" name="T8"/>
              <a:gd fmla="*/ 795 h 1004" name="T9"/>
              <a:gd fmla="*/ 944 w 1041" name="T10"/>
              <a:gd fmla="*/ 672 h 1004" name="T11"/>
              <a:gd fmla="*/ 944 w 1041" name="T12"/>
              <a:gd fmla="*/ 672 h 1004" name="T13"/>
              <a:gd fmla="*/ 1041 w 1041" name="T14"/>
              <a:gd fmla="*/ 423 h 100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04" w="1041">
                <a:moveTo>
                  <a:pt x="1041" y="423"/>
                </a:moveTo>
                <a:cubicBezTo>
                  <a:pt x="1041" y="190"/>
                  <a:pt x="815" y="0"/>
                  <a:pt x="536" y="0"/>
                </a:cubicBezTo>
                <a:cubicBezTo>
                  <a:pt x="257" y="0"/>
                  <a:pt x="31" y="190"/>
                  <a:pt x="31" y="423"/>
                </a:cubicBezTo>
                <a:cubicBezTo>
                  <a:pt x="31" y="533"/>
                  <a:pt x="81" y="633"/>
                  <a:pt x="163" y="708"/>
                </a:cubicBezTo>
                <a:cubicBezTo>
                  <a:pt x="132" y="796"/>
                  <a:pt x="0" y="795"/>
                  <a:pt x="0" y="795"/>
                </a:cubicBezTo>
                <a:cubicBezTo>
                  <a:pt x="708" y="1004"/>
                  <a:pt x="944" y="672"/>
                  <a:pt x="944" y="672"/>
                </a:cubicBezTo>
                <a:cubicBezTo>
                  <a:pt x="944" y="672"/>
                  <a:pt x="944" y="672"/>
                  <a:pt x="944" y="672"/>
                </a:cubicBezTo>
                <a:cubicBezTo>
                  <a:pt x="1005" y="602"/>
                  <a:pt x="1041" y="516"/>
                  <a:pt x="1041" y="4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cmpd="sng"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276" name="Freeform 12"/>
          <p:cNvSpPr/>
          <p:nvPr/>
        </p:nvSpPr>
        <p:spPr bwMode="auto">
          <a:xfrm>
            <a:off x="10144125" y="4372001"/>
            <a:ext cx="1928813" cy="1799332"/>
          </a:xfrm>
          <a:custGeom>
            <a:gdLst>
              <a:gd fmla="*/ 919 w 974" name="T0"/>
              <a:gd fmla="*/ 522 h 908" name="T1"/>
              <a:gd fmla="*/ 615 w 974" name="T2"/>
              <a:gd fmla="*/ 65 h 908" name="T3"/>
              <a:gd fmla="*/ 112 w 974" name="T4"/>
              <a:gd fmla="*/ 285 h 908" name="T5"/>
              <a:gd fmla="*/ 150 w 974" name="T6"/>
              <a:gd fmla="*/ 544 h 908" name="T7"/>
              <a:gd fmla="*/ 0 w 974" name="T8"/>
              <a:gd fmla="*/ 575 h 908" name="T9"/>
              <a:gd fmla="*/ 784 w 974" name="T10"/>
              <a:gd fmla="*/ 698 h 908" name="T11"/>
              <a:gd fmla="*/ 783 w 974" name="T12"/>
              <a:gd fmla="*/ 698 h 908" name="T13"/>
              <a:gd fmla="*/ 919 w 974" name="T14"/>
              <a:gd fmla="*/ 522 h 90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06" w="974">
                <a:moveTo>
                  <a:pt x="919" y="522"/>
                </a:moveTo>
                <a:cubicBezTo>
                  <a:pt x="974" y="335"/>
                  <a:pt x="838" y="130"/>
                  <a:pt x="615" y="65"/>
                </a:cubicBezTo>
                <a:cubicBezTo>
                  <a:pt x="392" y="0"/>
                  <a:pt x="167" y="98"/>
                  <a:pt x="112" y="285"/>
                </a:cubicBezTo>
                <a:cubicBezTo>
                  <a:pt x="86" y="373"/>
                  <a:pt x="103" y="464"/>
                  <a:pt x="150" y="544"/>
                </a:cubicBezTo>
                <a:cubicBezTo>
                  <a:pt x="105" y="607"/>
                  <a:pt x="0" y="575"/>
                  <a:pt x="0" y="575"/>
                </a:cubicBezTo>
                <a:cubicBezTo>
                  <a:pt x="517" y="908"/>
                  <a:pt x="784" y="698"/>
                  <a:pt x="784" y="698"/>
                </a:cubicBezTo>
                <a:cubicBezTo>
                  <a:pt x="783" y="698"/>
                  <a:pt x="783" y="698"/>
                  <a:pt x="783" y="698"/>
                </a:cubicBezTo>
                <a:cubicBezTo>
                  <a:pt x="848" y="656"/>
                  <a:pt x="897" y="596"/>
                  <a:pt x="919" y="522"/>
                </a:cubicBezTo>
                <a:close/>
              </a:path>
            </a:pathLst>
          </a:custGeom>
          <a:solidFill>
            <a:srgbClr val="169274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277" name="Freeform 13"/>
          <p:cNvSpPr/>
          <p:nvPr/>
        </p:nvSpPr>
        <p:spPr bwMode="auto">
          <a:xfrm>
            <a:off x="10586145" y="3505821"/>
            <a:ext cx="453182" cy="415230"/>
          </a:xfrm>
          <a:custGeom>
            <a:gdLst>
              <a:gd fmla="*/ 70 w 229" name="T0"/>
              <a:gd fmla="*/ 99 h 210" name="T1"/>
              <a:gd fmla="*/ 70 w 229" name="T2"/>
              <a:gd fmla="*/ 99 h 210" name="T3"/>
              <a:gd fmla="*/ 26 w 229" name="T4"/>
              <a:gd fmla="*/ 144 h 210" name="T5"/>
              <a:gd fmla="*/ 17 w 229" name="T6"/>
              <a:gd fmla="*/ 164 h 210" name="T7"/>
              <a:gd fmla="*/ 26 w 229" name="T8"/>
              <a:gd fmla="*/ 184 h 210" name="T9"/>
              <a:gd fmla="*/ 26 w 229" name="T10"/>
              <a:gd fmla="*/ 184 h 210" name="T11"/>
              <a:gd fmla="*/ 46 w 229" name="T12"/>
              <a:gd fmla="*/ 192 h 210" name="T13"/>
              <a:gd fmla="*/ 66 w 229" name="T14"/>
              <a:gd fmla="*/ 184 h 210" name="T15"/>
              <a:gd fmla="*/ 116 w 229" name="T16"/>
              <a:gd fmla="*/ 134 h 210" name="T17"/>
              <a:gd fmla="*/ 116 w 229" name="T18"/>
              <a:gd fmla="*/ 133 h 210" name="T19"/>
              <a:gd fmla="*/ 170 w 229" name="T20"/>
              <a:gd fmla="*/ 79 h 210" name="T21"/>
              <a:gd fmla="*/ 174 w 229" name="T22"/>
              <a:gd fmla="*/ 71 h 210" name="T23"/>
              <a:gd fmla="*/ 170 w 229" name="T24"/>
              <a:gd fmla="*/ 62 h 210" name="T25"/>
              <a:gd fmla="*/ 161 w 229" name="T26"/>
              <a:gd fmla="*/ 58 h 210" name="T27"/>
              <a:gd fmla="*/ 153 w 229" name="T28"/>
              <a:gd fmla="*/ 62 h 210" name="T29"/>
              <a:gd fmla="*/ 75 w 229" name="T30"/>
              <a:gd fmla="*/ 139 h 210" name="T31"/>
              <a:gd fmla="*/ 62 w 229" name="T32"/>
              <a:gd fmla="*/ 139 h 210" name="T33"/>
              <a:gd fmla="*/ 62 w 229" name="T34"/>
              <a:gd fmla="*/ 127 h 210" name="T35"/>
              <a:gd fmla="*/ 140 w 229" name="T36"/>
              <a:gd fmla="*/ 49 h 210" name="T37"/>
              <a:gd fmla="*/ 161 w 229" name="T38"/>
              <a:gd fmla="*/ 41 h 210" name="T39"/>
              <a:gd fmla="*/ 183 w 229" name="T40"/>
              <a:gd fmla="*/ 49 h 210" name="T41"/>
              <a:gd fmla="*/ 191 w 229" name="T42"/>
              <a:gd fmla="*/ 71 h 210" name="T43"/>
              <a:gd fmla="*/ 183 w 229" name="T44"/>
              <a:gd fmla="*/ 92 h 210" name="T45"/>
              <a:gd fmla="*/ 129 w 229" name="T46"/>
              <a:gd fmla="*/ 146 h 210" name="T47"/>
              <a:gd fmla="*/ 129 w 229" name="T48"/>
              <a:gd fmla="*/ 146 h 210" name="T49"/>
              <a:gd fmla="*/ 128 w 229" name="T50"/>
              <a:gd fmla="*/ 146 h 210" name="T51"/>
              <a:gd fmla="*/ 78 w 229" name="T52"/>
              <a:gd fmla="*/ 196 h 210" name="T53"/>
              <a:gd fmla="*/ 46 w 229" name="T54"/>
              <a:gd fmla="*/ 210 h 210" name="T55"/>
              <a:gd fmla="*/ 14 w 229" name="T56"/>
              <a:gd fmla="*/ 197 h 210" name="T57"/>
              <a:gd fmla="*/ 13 w 229" name="T58"/>
              <a:gd fmla="*/ 196 h 210" name="T59"/>
              <a:gd fmla="*/ 13 w 229" name="T60"/>
              <a:gd fmla="*/ 196 h 210" name="T61"/>
              <a:gd fmla="*/ 0 w 229" name="T62"/>
              <a:gd fmla="*/ 164 h 210" name="T63"/>
              <a:gd fmla="*/ 13 w 229" name="T64"/>
              <a:gd fmla="*/ 131 h 210" name="T65"/>
              <a:gd fmla="*/ 63 w 229" name="T66"/>
              <a:gd fmla="*/ 81 h 210" name="T67"/>
              <a:gd fmla="*/ 64 w 229" name="T68"/>
              <a:gd fmla="*/ 81 h 210" name="T69"/>
              <a:gd fmla="*/ 127 w 229" name="T70"/>
              <a:gd fmla="*/ 18 h 210" name="T71"/>
              <a:gd fmla="*/ 169 w 229" name="T72"/>
              <a:gd fmla="*/ 0 h 210" name="T73"/>
              <a:gd fmla="*/ 212 w 229" name="T74"/>
              <a:gd fmla="*/ 18 h 210" name="T75"/>
              <a:gd fmla="*/ 229 w 229" name="T76"/>
              <a:gd fmla="*/ 60 h 210" name="T77"/>
              <a:gd fmla="*/ 212 w 229" name="T78"/>
              <a:gd fmla="*/ 102 h 210" name="T79"/>
              <a:gd fmla="*/ 125 w 229" name="T80"/>
              <a:gd fmla="*/ 189 h 210" name="T81"/>
              <a:gd fmla="*/ 112 w 229" name="T82"/>
              <a:gd fmla="*/ 189 h 210" name="T83"/>
              <a:gd fmla="*/ 112 w 229" name="T84"/>
              <a:gd fmla="*/ 177 h 210" name="T85"/>
              <a:gd fmla="*/ 199 w 229" name="T86"/>
              <a:gd fmla="*/ 90 h 210" name="T87"/>
              <a:gd fmla="*/ 212 w 229" name="T88"/>
              <a:gd fmla="*/ 60 h 210" name="T89"/>
              <a:gd fmla="*/ 199 w 229" name="T90"/>
              <a:gd fmla="*/ 30 h 210" name="T91"/>
              <a:gd fmla="*/ 169 w 229" name="T92"/>
              <a:gd fmla="*/ 18 h 210" name="T93"/>
              <a:gd fmla="*/ 139 w 229" name="T94"/>
              <a:gd fmla="*/ 30 h 210" name="T95"/>
              <a:gd fmla="*/ 70 w 229" name="T96"/>
              <a:gd fmla="*/ 99 h 210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210" w="229">
                <a:moveTo>
                  <a:pt x="70" y="99"/>
                </a:moveTo>
                <a:cubicBezTo>
                  <a:pt x="70" y="99"/>
                  <a:pt x="70" y="99"/>
                  <a:pt x="70" y="99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20" y="149"/>
                  <a:pt x="17" y="156"/>
                  <a:pt x="17" y="164"/>
                </a:cubicBezTo>
                <a:cubicBezTo>
                  <a:pt x="17" y="171"/>
                  <a:pt x="20" y="178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1" y="189"/>
                  <a:pt x="39" y="192"/>
                  <a:pt x="46" y="192"/>
                </a:cubicBezTo>
                <a:cubicBezTo>
                  <a:pt x="53" y="192"/>
                  <a:pt x="60" y="189"/>
                  <a:pt x="66" y="18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3" y="77"/>
                  <a:pt x="174" y="74"/>
                  <a:pt x="174" y="71"/>
                </a:cubicBezTo>
                <a:cubicBezTo>
                  <a:pt x="174" y="67"/>
                  <a:pt x="173" y="64"/>
                  <a:pt x="170" y="62"/>
                </a:cubicBezTo>
                <a:cubicBezTo>
                  <a:pt x="168" y="59"/>
                  <a:pt x="165" y="58"/>
                  <a:pt x="161" y="58"/>
                </a:cubicBezTo>
                <a:cubicBezTo>
                  <a:pt x="158" y="58"/>
                  <a:pt x="155" y="59"/>
                  <a:pt x="153" y="62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43"/>
                  <a:pt x="66" y="143"/>
                  <a:pt x="62" y="139"/>
                </a:cubicBezTo>
                <a:cubicBezTo>
                  <a:pt x="59" y="136"/>
                  <a:pt x="59" y="130"/>
                  <a:pt x="62" y="127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6" y="43"/>
                  <a:pt x="154" y="41"/>
                  <a:pt x="161" y="41"/>
                </a:cubicBezTo>
                <a:cubicBezTo>
                  <a:pt x="169" y="41"/>
                  <a:pt x="177" y="43"/>
                  <a:pt x="183" y="49"/>
                </a:cubicBezTo>
                <a:cubicBezTo>
                  <a:pt x="189" y="55"/>
                  <a:pt x="191" y="63"/>
                  <a:pt x="191" y="71"/>
                </a:cubicBezTo>
                <a:cubicBezTo>
                  <a:pt x="191" y="78"/>
                  <a:pt x="189" y="86"/>
                  <a:pt x="183" y="92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69" y="205"/>
                  <a:pt x="58" y="210"/>
                  <a:pt x="46" y="210"/>
                </a:cubicBezTo>
                <a:cubicBezTo>
                  <a:pt x="34" y="210"/>
                  <a:pt x="23" y="205"/>
                  <a:pt x="14" y="19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4" y="187"/>
                  <a:pt x="0" y="175"/>
                  <a:pt x="0" y="164"/>
                </a:cubicBezTo>
                <a:cubicBezTo>
                  <a:pt x="0" y="152"/>
                  <a:pt x="4" y="140"/>
                  <a:pt x="13" y="13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39" y="6"/>
                  <a:pt x="154" y="0"/>
                  <a:pt x="169" y="0"/>
                </a:cubicBezTo>
                <a:cubicBezTo>
                  <a:pt x="185" y="0"/>
                  <a:pt x="200" y="6"/>
                  <a:pt x="212" y="18"/>
                </a:cubicBezTo>
                <a:cubicBezTo>
                  <a:pt x="223" y="29"/>
                  <a:pt x="229" y="45"/>
                  <a:pt x="229" y="60"/>
                </a:cubicBezTo>
                <a:cubicBezTo>
                  <a:pt x="229" y="75"/>
                  <a:pt x="223" y="91"/>
                  <a:pt x="212" y="102"/>
                </a:cubicBezTo>
                <a:cubicBezTo>
                  <a:pt x="125" y="189"/>
                  <a:pt x="125" y="189"/>
                  <a:pt x="125" y="189"/>
                </a:cubicBezTo>
                <a:cubicBezTo>
                  <a:pt x="121" y="193"/>
                  <a:pt x="116" y="193"/>
                  <a:pt x="112" y="189"/>
                </a:cubicBezTo>
                <a:cubicBezTo>
                  <a:pt x="109" y="186"/>
                  <a:pt x="109" y="180"/>
                  <a:pt x="112" y="177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07" y="82"/>
                  <a:pt x="212" y="71"/>
                  <a:pt x="212" y="60"/>
                </a:cubicBezTo>
                <a:cubicBezTo>
                  <a:pt x="212" y="49"/>
                  <a:pt x="207" y="38"/>
                  <a:pt x="199" y="30"/>
                </a:cubicBezTo>
                <a:cubicBezTo>
                  <a:pt x="191" y="22"/>
                  <a:pt x="180" y="18"/>
                  <a:pt x="169" y="18"/>
                </a:cubicBezTo>
                <a:cubicBezTo>
                  <a:pt x="158" y="18"/>
                  <a:pt x="148" y="22"/>
                  <a:pt x="139" y="30"/>
                </a:cubicBezTo>
                <a:cubicBezTo>
                  <a:pt x="70" y="99"/>
                  <a:pt x="70" y="99"/>
                  <a:pt x="70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278" name="Freeform 14"/>
          <p:cNvSpPr>
            <a:spLocks noEditPoints="1"/>
          </p:cNvSpPr>
          <p:nvPr/>
        </p:nvSpPr>
        <p:spPr bwMode="auto">
          <a:xfrm>
            <a:off x="7340203" y="2583832"/>
            <a:ext cx="430858" cy="430857"/>
          </a:xfrm>
          <a:custGeom>
            <a:gdLst>
              <a:gd fmla="*/ 185 w 217" name="T0"/>
              <a:gd fmla="*/ 77 h 217" name="T1"/>
              <a:gd fmla="*/ 197 w 217" name="T2"/>
              <a:gd fmla="*/ 56 h 217" name="T3"/>
              <a:gd fmla="*/ 174 w 217" name="T4"/>
              <a:gd fmla="*/ 20 h 217" name="T5"/>
              <a:gd fmla="*/ 146 w 217" name="T6"/>
              <a:gd fmla="*/ 35 h 217" name="T7"/>
              <a:gd fmla="*/ 134 w 217" name="T8"/>
              <a:gd fmla="*/ 9 h 217" name="T9"/>
              <a:gd fmla="*/ 83 w 217" name="T10"/>
              <a:gd fmla="*/ 9 h 217" name="T11"/>
              <a:gd fmla="*/ 71 w 217" name="T12"/>
              <a:gd fmla="*/ 35 h 217" name="T13"/>
              <a:gd fmla="*/ 44 w 217" name="T14"/>
              <a:gd fmla="*/ 20 h 217" name="T15"/>
              <a:gd fmla="*/ 20 w 217" name="T16"/>
              <a:gd fmla="*/ 56 h 217" name="T17"/>
              <a:gd fmla="*/ 32 w 217" name="T18"/>
              <a:gd fmla="*/ 77 h 217" name="T19"/>
              <a:gd fmla="*/ 0 w 217" name="T20"/>
              <a:gd fmla="*/ 92 h 217" name="T21"/>
              <a:gd fmla="*/ 30 w 217" name="T22"/>
              <a:gd fmla="*/ 134 h 217" name="T23"/>
              <a:gd fmla="*/ 35 w 217" name="T24"/>
              <a:gd fmla="*/ 146 h 217" name="T25"/>
              <a:gd fmla="*/ 20 w 217" name="T26"/>
              <a:gd fmla="*/ 173 h 217" name="T27"/>
              <a:gd fmla="*/ 56 w 217" name="T28"/>
              <a:gd fmla="*/ 197 h 217" name="T29"/>
              <a:gd fmla="*/ 77 w 217" name="T30"/>
              <a:gd fmla="*/ 185 h 217" name="T31"/>
              <a:gd fmla="*/ 92 w 217" name="T32"/>
              <a:gd fmla="*/ 217 h 217" name="T33"/>
              <a:gd fmla="*/ 134 w 217" name="T34"/>
              <a:gd fmla="*/ 187 h 217" name="T35"/>
              <a:gd fmla="*/ 161 w 217" name="T36"/>
              <a:gd fmla="*/ 197 h 217" name="T37"/>
              <a:gd fmla="*/ 197 w 217" name="T38"/>
              <a:gd fmla="*/ 174 h 217" name="T39"/>
              <a:gd fmla="*/ 182 w 217" name="T40"/>
              <a:gd fmla="*/ 146 h 217" name="T41"/>
              <a:gd fmla="*/ 208 w 217" name="T42"/>
              <a:gd fmla="*/ 134 h 217" name="T43"/>
              <a:gd fmla="*/ 217 w 217" name="T44"/>
              <a:gd fmla="*/ 92 h 217" name="T45"/>
              <a:gd fmla="*/ 200 w 217" name="T46"/>
              <a:gd fmla="*/ 116 h 217" name="T47"/>
              <a:gd fmla="*/ 169 w 217" name="T48"/>
              <a:gd fmla="*/ 133 h 217" name="T49"/>
              <a:gd fmla="*/ 165 w 217" name="T50"/>
              <a:gd fmla="*/ 154 h 217" name="T51"/>
              <a:gd fmla="*/ 154 w 217" name="T52"/>
              <a:gd fmla="*/ 165 h 217" name="T53"/>
              <a:gd fmla="*/ 123 w 217" name="T54"/>
              <a:gd fmla="*/ 172 h 217" name="T55"/>
              <a:gd fmla="*/ 101 w 217" name="T56"/>
              <a:gd fmla="*/ 199 h 217" name="T57"/>
              <a:gd fmla="*/ 84 w 217" name="T58"/>
              <a:gd fmla="*/ 169 h 217" name="T59"/>
              <a:gd fmla="*/ 63 w 217" name="T60"/>
              <a:gd fmla="*/ 165 h 217" name="T61"/>
              <a:gd fmla="*/ 39 w 217" name="T62"/>
              <a:gd fmla="*/ 167 h 217" name="T63"/>
              <a:gd fmla="*/ 48 w 217" name="T64"/>
              <a:gd fmla="*/ 133 h 217" name="T65"/>
              <a:gd fmla="*/ 36 w 217" name="T66"/>
              <a:gd fmla="*/ 116 h 217" name="T67"/>
              <a:gd fmla="*/ 36 w 217" name="T68"/>
              <a:gd fmla="*/ 101 h 217" name="T69"/>
              <a:gd fmla="*/ 48 w 217" name="T70"/>
              <a:gd fmla="*/ 83 h 217" name="T71"/>
              <a:gd fmla="*/ 52 w 217" name="T72"/>
              <a:gd fmla="*/ 63 h 217" name="T73"/>
              <a:gd fmla="*/ 63 w 217" name="T74"/>
              <a:gd fmla="*/ 52 h 217" name="T75"/>
              <a:gd fmla="*/ 94 w 217" name="T76"/>
              <a:gd fmla="*/ 45 h 217" name="T77"/>
              <a:gd fmla="*/ 101 w 217" name="T78"/>
              <a:gd fmla="*/ 18 h 217" name="T79"/>
              <a:gd fmla="*/ 124 w 217" name="T80"/>
              <a:gd fmla="*/ 45 h 217" name="T81"/>
              <a:gd fmla="*/ 154 w 217" name="T82"/>
              <a:gd fmla="*/ 51 h 217" name="T83"/>
              <a:gd fmla="*/ 165 w 217" name="T84"/>
              <a:gd fmla="*/ 63 h 217" name="T85"/>
              <a:gd fmla="*/ 169 w 217" name="T86"/>
              <a:gd fmla="*/ 84 h 217" name="T87"/>
              <a:gd fmla="*/ 181 w 217" name="T88"/>
              <a:gd fmla="*/ 101 h 217" name="T89"/>
              <a:gd fmla="*/ 109 w 217" name="T90"/>
              <a:gd fmla="*/ 71 h 217" name="T91"/>
              <a:gd fmla="*/ 71 w 217" name="T92"/>
              <a:gd fmla="*/ 108 h 217" name="T93"/>
              <a:gd fmla="*/ 135 w 217" name="T94"/>
              <a:gd fmla="*/ 135 h 217" name="T95"/>
              <a:gd fmla="*/ 109 w 217" name="T96"/>
              <a:gd fmla="*/ 71 h 217" name="T97"/>
              <a:gd fmla="*/ 109 w 217" name="T98"/>
              <a:gd fmla="*/ 135 h 217" name="T99"/>
              <a:gd fmla="*/ 90 w 217" name="T100"/>
              <a:gd fmla="*/ 90 h 217" name="T101"/>
              <a:gd fmla="*/ 135 w 217" name="T102"/>
              <a:gd fmla="*/ 108 h 217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216" w="216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279" name="Freeform 15"/>
          <p:cNvSpPr>
            <a:spLocks noEditPoints="1"/>
          </p:cNvSpPr>
          <p:nvPr/>
        </p:nvSpPr>
        <p:spPr bwMode="auto">
          <a:xfrm>
            <a:off x="9257855" y="2507929"/>
            <a:ext cx="459879" cy="455414"/>
          </a:xfrm>
          <a:custGeom>
            <a:gdLst>
              <a:gd fmla="*/ 64 w 232" name="T0"/>
              <a:gd fmla="*/ 72 h 230" name="T1"/>
              <a:gd fmla="*/ 64 w 232" name="T2"/>
              <a:gd fmla="*/ 157 h 230" name="T3"/>
              <a:gd fmla="*/ 64 w 232" name="T4"/>
              <a:gd fmla="*/ 157 h 230" name="T5"/>
              <a:gd fmla="*/ 123 w 232" name="T6"/>
              <a:gd fmla="*/ 202 h 230" name="T7"/>
              <a:gd fmla="*/ 123 w 232" name="T8"/>
              <a:gd fmla="*/ 164 h 230" name="T9"/>
              <a:gd fmla="*/ 123 w 232" name="T10"/>
              <a:gd fmla="*/ 65 h 230" name="T11"/>
              <a:gd fmla="*/ 123 w 232" name="T12"/>
              <a:gd fmla="*/ 26 h 230" name="T13"/>
              <a:gd fmla="*/ 64 w 232" name="T14"/>
              <a:gd fmla="*/ 72 h 230" name="T15"/>
              <a:gd fmla="*/ 64 w 232" name="T16"/>
              <a:gd fmla="*/ 72 h 230" name="T17"/>
              <a:gd fmla="*/ 171 w 232" name="T18"/>
              <a:gd fmla="*/ 38 h 230" name="T19"/>
              <a:gd fmla="*/ 171 w 232" name="T20"/>
              <a:gd fmla="*/ 38 h 230" name="T21"/>
              <a:gd fmla="*/ 168 w 232" name="T22"/>
              <a:gd fmla="*/ 26 h 230" name="T23"/>
              <a:gd fmla="*/ 180 w 232" name="T24"/>
              <a:gd fmla="*/ 23 h 230" name="T25"/>
              <a:gd fmla="*/ 218 w 232" name="T26"/>
              <a:gd fmla="*/ 62 h 230" name="T27"/>
              <a:gd fmla="*/ 232 w 232" name="T28"/>
              <a:gd fmla="*/ 114 h 230" name="T29"/>
              <a:gd fmla="*/ 218 w 232" name="T30"/>
              <a:gd fmla="*/ 167 h 230" name="T31"/>
              <a:gd fmla="*/ 180 w 232" name="T32"/>
              <a:gd fmla="*/ 206 h 230" name="T33"/>
              <a:gd fmla="*/ 168 w 232" name="T34"/>
              <a:gd fmla="*/ 203 h 230" name="T35"/>
              <a:gd fmla="*/ 171 w 232" name="T36"/>
              <a:gd fmla="*/ 191 h 230" name="T37"/>
              <a:gd fmla="*/ 203 w 232" name="T38"/>
              <a:gd fmla="*/ 158 h 230" name="T39"/>
              <a:gd fmla="*/ 214 w 232" name="T40"/>
              <a:gd fmla="*/ 114 h 230" name="T41"/>
              <a:gd fmla="*/ 203 w 232" name="T42"/>
              <a:gd fmla="*/ 71 h 230" name="T43"/>
              <a:gd fmla="*/ 171 w 232" name="T44"/>
              <a:gd fmla="*/ 38 h 230" name="T45"/>
              <a:gd fmla="*/ 53 w 232" name="T46"/>
              <a:gd fmla="*/ 74 h 230" name="T47"/>
              <a:gd fmla="*/ 53 w 232" name="T48"/>
              <a:gd fmla="*/ 74 h 230" name="T49"/>
              <a:gd fmla="*/ 17 w 232" name="T50"/>
              <a:gd fmla="*/ 74 h 230" name="T51"/>
              <a:gd fmla="*/ 17 w 232" name="T52"/>
              <a:gd fmla="*/ 155 h 230" name="T53"/>
              <a:gd fmla="*/ 53 w 232" name="T54"/>
              <a:gd fmla="*/ 155 h 230" name="T55"/>
              <a:gd fmla="*/ 53 w 232" name="T56"/>
              <a:gd fmla="*/ 74 h 230" name="T57"/>
              <a:gd fmla="*/ 56 w 232" name="T58"/>
              <a:gd fmla="*/ 56 h 230" name="T59"/>
              <a:gd fmla="*/ 56 w 232" name="T60"/>
              <a:gd fmla="*/ 56 h 230" name="T61"/>
              <a:gd fmla="*/ 127 w 232" name="T62"/>
              <a:gd fmla="*/ 2 h 230" name="T63"/>
              <a:gd fmla="*/ 132 w 232" name="T64"/>
              <a:gd fmla="*/ 0 h 230" name="T65"/>
              <a:gd fmla="*/ 141 w 232" name="T66"/>
              <a:gd fmla="*/ 9 h 230" name="T67"/>
              <a:gd fmla="*/ 141 w 232" name="T68"/>
              <a:gd fmla="*/ 65 h 230" name="T69"/>
              <a:gd fmla="*/ 141 w 232" name="T70"/>
              <a:gd fmla="*/ 67 h 230" name="T71"/>
              <a:gd fmla="*/ 162 w 232" name="T72"/>
              <a:gd fmla="*/ 83 h 230" name="T73"/>
              <a:gd fmla="*/ 173 w 232" name="T74"/>
              <a:gd fmla="*/ 114 h 230" name="T75"/>
              <a:gd fmla="*/ 162 w 232" name="T76"/>
              <a:gd fmla="*/ 146 h 230" name="T77"/>
              <a:gd fmla="*/ 141 w 232" name="T78"/>
              <a:gd fmla="*/ 162 h 230" name="T79"/>
              <a:gd fmla="*/ 141 w 232" name="T80"/>
              <a:gd fmla="*/ 164 h 230" name="T81"/>
              <a:gd fmla="*/ 141 w 232" name="T82"/>
              <a:gd fmla="*/ 220 h 230" name="T83"/>
              <a:gd fmla="*/ 139 w 232" name="T84"/>
              <a:gd fmla="*/ 226 h 230" name="T85"/>
              <a:gd fmla="*/ 127 w 232" name="T86"/>
              <a:gd fmla="*/ 227 h 230" name="T87"/>
              <a:gd fmla="*/ 56 w 232" name="T88"/>
              <a:gd fmla="*/ 173 h 230" name="T89"/>
              <a:gd fmla="*/ 9 w 232" name="T90"/>
              <a:gd fmla="*/ 173 h 230" name="T91"/>
              <a:gd fmla="*/ 9 w 232" name="T92"/>
              <a:gd fmla="*/ 173 h 230" name="T93"/>
              <a:gd fmla="*/ 0 w 232" name="T94"/>
              <a:gd fmla="*/ 164 h 230" name="T95"/>
              <a:gd fmla="*/ 0 w 232" name="T96"/>
              <a:gd fmla="*/ 65 h 230" name="T97"/>
              <a:gd fmla="*/ 0 w 232" name="T98"/>
              <a:gd fmla="*/ 65 h 230" name="T99"/>
              <a:gd fmla="*/ 9 w 232" name="T100"/>
              <a:gd fmla="*/ 56 h 230" name="T101"/>
              <a:gd fmla="*/ 56 w 232" name="T102"/>
              <a:gd fmla="*/ 56 h 230" name="T103"/>
              <a:gd fmla="*/ 141 w 232" name="T104"/>
              <a:gd fmla="*/ 79 h 230" name="T105"/>
              <a:gd fmla="*/ 141 w 232" name="T106"/>
              <a:gd fmla="*/ 79 h 230" name="T107"/>
              <a:gd fmla="*/ 141 w 232" name="T108"/>
              <a:gd fmla="*/ 150 h 230" name="T109"/>
              <a:gd fmla="*/ 154 w 232" name="T110"/>
              <a:gd fmla="*/ 140 h 230" name="T111"/>
              <a:gd fmla="*/ 162 w 232" name="T112"/>
              <a:gd fmla="*/ 114 h 230" name="T113"/>
              <a:gd fmla="*/ 154 w 232" name="T114"/>
              <a:gd fmla="*/ 89 h 230" name="T115"/>
              <a:gd fmla="*/ 141 w 232" name="T116"/>
              <a:gd fmla="*/ 79 h 230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230" w="231">
                <a:moveTo>
                  <a:pt x="64" y="72"/>
                </a:move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164"/>
                  <a:pt x="123" y="164"/>
                  <a:pt x="123" y="16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lose/>
                <a:moveTo>
                  <a:pt x="171" y="38"/>
                </a:moveTo>
                <a:cubicBezTo>
                  <a:pt x="171" y="38"/>
                  <a:pt x="171" y="38"/>
                  <a:pt x="171" y="38"/>
                </a:cubicBezTo>
                <a:cubicBezTo>
                  <a:pt x="167" y="36"/>
                  <a:pt x="165" y="30"/>
                  <a:pt x="168" y="26"/>
                </a:cubicBezTo>
                <a:cubicBezTo>
                  <a:pt x="170" y="22"/>
                  <a:pt x="176" y="21"/>
                  <a:pt x="180" y="23"/>
                </a:cubicBezTo>
                <a:cubicBezTo>
                  <a:pt x="196" y="33"/>
                  <a:pt x="209" y="46"/>
                  <a:pt x="218" y="62"/>
                </a:cubicBezTo>
                <a:cubicBezTo>
                  <a:pt x="227" y="77"/>
                  <a:pt x="232" y="95"/>
                  <a:pt x="232" y="114"/>
                </a:cubicBezTo>
                <a:cubicBezTo>
                  <a:pt x="232" y="133"/>
                  <a:pt x="227" y="151"/>
                  <a:pt x="218" y="167"/>
                </a:cubicBezTo>
                <a:cubicBezTo>
                  <a:pt x="209" y="183"/>
                  <a:pt x="196" y="196"/>
                  <a:pt x="180" y="206"/>
                </a:cubicBezTo>
                <a:cubicBezTo>
                  <a:pt x="176" y="208"/>
                  <a:pt x="170" y="207"/>
                  <a:pt x="168" y="203"/>
                </a:cubicBezTo>
                <a:cubicBezTo>
                  <a:pt x="165" y="199"/>
                  <a:pt x="167" y="193"/>
                  <a:pt x="171" y="191"/>
                </a:cubicBezTo>
                <a:cubicBezTo>
                  <a:pt x="184" y="183"/>
                  <a:pt x="195" y="172"/>
                  <a:pt x="203" y="158"/>
                </a:cubicBezTo>
                <a:cubicBezTo>
                  <a:pt x="210" y="145"/>
                  <a:pt x="214" y="130"/>
                  <a:pt x="214" y="114"/>
                </a:cubicBezTo>
                <a:cubicBezTo>
                  <a:pt x="214" y="98"/>
                  <a:pt x="210" y="84"/>
                  <a:pt x="203" y="71"/>
                </a:cubicBezTo>
                <a:cubicBezTo>
                  <a:pt x="195" y="57"/>
                  <a:pt x="184" y="46"/>
                  <a:pt x="171" y="38"/>
                </a:cubicBezTo>
                <a:close/>
                <a:moveTo>
                  <a:pt x="53" y="74"/>
                </a:moveTo>
                <a:cubicBezTo>
                  <a:pt x="53" y="74"/>
                  <a:pt x="53" y="74"/>
                  <a:pt x="5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74"/>
                  <a:pt x="53" y="74"/>
                  <a:pt x="53" y="7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127" y="2"/>
                  <a:pt x="127" y="2"/>
                  <a:pt x="127" y="2"/>
                </a:cubicBezTo>
                <a:cubicBezTo>
                  <a:pt x="128" y="1"/>
                  <a:pt x="130" y="0"/>
                  <a:pt x="132" y="0"/>
                </a:cubicBezTo>
                <a:cubicBezTo>
                  <a:pt x="137" y="0"/>
                  <a:pt x="141" y="4"/>
                  <a:pt x="141" y="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9" y="71"/>
                  <a:pt x="156" y="76"/>
                  <a:pt x="162" y="83"/>
                </a:cubicBezTo>
                <a:cubicBezTo>
                  <a:pt x="169" y="92"/>
                  <a:pt x="173" y="103"/>
                  <a:pt x="173" y="114"/>
                </a:cubicBezTo>
                <a:cubicBezTo>
                  <a:pt x="173" y="126"/>
                  <a:pt x="169" y="137"/>
                  <a:pt x="162" y="146"/>
                </a:cubicBezTo>
                <a:cubicBezTo>
                  <a:pt x="157" y="153"/>
                  <a:pt x="149" y="158"/>
                  <a:pt x="141" y="162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2"/>
                  <a:pt x="141" y="224"/>
                  <a:pt x="139" y="226"/>
                </a:cubicBezTo>
                <a:cubicBezTo>
                  <a:pt x="136" y="230"/>
                  <a:pt x="131" y="230"/>
                  <a:pt x="127" y="227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4" y="173"/>
                  <a:pt x="0" y="169"/>
                  <a:pt x="0" y="1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9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14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6" y="147"/>
                  <a:pt x="150" y="144"/>
                  <a:pt x="154" y="140"/>
                </a:cubicBezTo>
                <a:cubicBezTo>
                  <a:pt x="159" y="133"/>
                  <a:pt x="162" y="124"/>
                  <a:pt x="162" y="114"/>
                </a:cubicBezTo>
                <a:cubicBezTo>
                  <a:pt x="162" y="105"/>
                  <a:pt x="159" y="96"/>
                  <a:pt x="154" y="89"/>
                </a:cubicBezTo>
                <a:cubicBezTo>
                  <a:pt x="150" y="85"/>
                  <a:pt x="146" y="81"/>
                  <a:pt x="14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280" name="Freeform 16"/>
          <p:cNvSpPr>
            <a:spLocks noEditPoints="1"/>
          </p:cNvSpPr>
          <p:nvPr/>
        </p:nvSpPr>
        <p:spPr bwMode="auto">
          <a:xfrm>
            <a:off x="10956727" y="4778301"/>
            <a:ext cx="442020" cy="439788"/>
          </a:xfrm>
          <a:custGeom>
            <a:gdLst>
              <a:gd fmla="*/ 40 w 223" name="T0"/>
              <a:gd fmla="*/ 111 h 222" name="T1"/>
              <a:gd fmla="*/ 23 w 223" name="T2"/>
              <a:gd fmla="*/ 111 h 222" name="T3"/>
              <a:gd fmla="*/ 31 w 223" name="T4"/>
              <a:gd fmla="*/ 42 h 222" name="T5"/>
              <a:gd fmla="*/ 40 w 223" name="T6"/>
              <a:gd fmla="*/ 34 h 222" name="T7"/>
              <a:gd fmla="*/ 23 w 223" name="T8"/>
              <a:gd fmla="*/ 34 h 222" name="T9"/>
              <a:gd fmla="*/ 31 w 223" name="T10"/>
              <a:gd fmla="*/ 197 h 222" name="T11"/>
              <a:gd fmla="*/ 40 w 223" name="T12"/>
              <a:gd fmla="*/ 188 h 222" name="T13"/>
              <a:gd fmla="*/ 23 w 223" name="T14"/>
              <a:gd fmla="*/ 188 h 222" name="T15"/>
              <a:gd fmla="*/ 217 w 223" name="T16"/>
              <a:gd fmla="*/ 77 h 222" name="T17"/>
              <a:gd fmla="*/ 6 w 223" name="T18"/>
              <a:gd fmla="*/ 77 h 222" name="T19"/>
              <a:gd fmla="*/ 0 w 223" name="T20"/>
              <a:gd fmla="*/ 140 h 222" name="T21"/>
              <a:gd fmla="*/ 217 w 223" name="T22"/>
              <a:gd fmla="*/ 145 h 222" name="T23"/>
              <a:gd fmla="*/ 223 w 223" name="T24"/>
              <a:gd fmla="*/ 82 h 222" name="T25"/>
              <a:gd fmla="*/ 212 w 223" name="T26"/>
              <a:gd fmla="*/ 134 h 222" name="T27"/>
              <a:gd fmla="*/ 11 w 223" name="T28"/>
              <a:gd fmla="*/ 134 h 222" name="T29"/>
              <a:gd fmla="*/ 212 w 223" name="T30"/>
              <a:gd fmla="*/ 88 h 222" name="T31"/>
              <a:gd fmla="*/ 217 w 223" name="T32"/>
              <a:gd fmla="*/ 0 h 222" name="T33"/>
              <a:gd fmla="*/ 6 w 223" name="T34"/>
              <a:gd fmla="*/ 0 h 222" name="T35"/>
              <a:gd fmla="*/ 0 w 223" name="T36"/>
              <a:gd fmla="*/ 62 h 222" name="T37"/>
              <a:gd fmla="*/ 217 w 223" name="T38"/>
              <a:gd fmla="*/ 67 h 222" name="T39"/>
              <a:gd fmla="*/ 223 w 223" name="T40"/>
              <a:gd fmla="*/ 5 h 222" name="T41"/>
              <a:gd fmla="*/ 212 w 223" name="T42"/>
              <a:gd fmla="*/ 57 h 222" name="T43"/>
              <a:gd fmla="*/ 11 w 223" name="T44"/>
              <a:gd fmla="*/ 57 h 222" name="T45"/>
              <a:gd fmla="*/ 212 w 223" name="T46"/>
              <a:gd fmla="*/ 10 h 222" name="T47"/>
              <a:gd fmla="*/ 217 w 223" name="T48"/>
              <a:gd fmla="*/ 155 h 222" name="T49"/>
              <a:gd fmla="*/ 6 w 223" name="T50"/>
              <a:gd fmla="*/ 155 h 222" name="T51"/>
              <a:gd fmla="*/ 0 w 223" name="T52"/>
              <a:gd fmla="*/ 217 h 222" name="T53"/>
              <a:gd fmla="*/ 217 w 223" name="T54"/>
              <a:gd fmla="*/ 222 h 222" name="T55"/>
              <a:gd fmla="*/ 223 w 223" name="T56"/>
              <a:gd fmla="*/ 160 h 222" name="T57"/>
              <a:gd fmla="*/ 212 w 223" name="T58"/>
              <a:gd fmla="*/ 212 h 222" name="T59"/>
              <a:gd fmla="*/ 11 w 223" name="T60"/>
              <a:gd fmla="*/ 212 h 222" name="T61"/>
              <a:gd fmla="*/ 212 w 223" name="T62"/>
              <a:gd fmla="*/ 165 h 22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21" w="223">
                <a:moveTo>
                  <a:pt x="31" y="120"/>
                </a:moveTo>
                <a:cubicBezTo>
                  <a:pt x="36" y="120"/>
                  <a:pt x="40" y="116"/>
                  <a:pt x="40" y="111"/>
                </a:cubicBezTo>
                <a:cubicBezTo>
                  <a:pt x="40" y="106"/>
                  <a:pt x="36" y="102"/>
                  <a:pt x="31" y="102"/>
                </a:cubicBezTo>
                <a:cubicBezTo>
                  <a:pt x="27" y="102"/>
                  <a:pt x="23" y="106"/>
                  <a:pt x="23" y="111"/>
                </a:cubicBezTo>
                <a:cubicBezTo>
                  <a:pt x="23" y="116"/>
                  <a:pt x="27" y="120"/>
                  <a:pt x="31" y="120"/>
                </a:cubicBezTo>
                <a:close/>
                <a:moveTo>
                  <a:pt x="31" y="42"/>
                </a:moveTo>
                <a:cubicBezTo>
                  <a:pt x="31" y="42"/>
                  <a:pt x="31" y="42"/>
                  <a:pt x="31" y="42"/>
                </a:cubicBezTo>
                <a:cubicBezTo>
                  <a:pt x="36" y="42"/>
                  <a:pt x="40" y="38"/>
                  <a:pt x="40" y="34"/>
                </a:cubicBezTo>
                <a:cubicBezTo>
                  <a:pt x="40" y="29"/>
                  <a:pt x="36" y="25"/>
                  <a:pt x="31" y="25"/>
                </a:cubicBezTo>
                <a:cubicBezTo>
                  <a:pt x="27" y="25"/>
                  <a:pt x="23" y="29"/>
                  <a:pt x="23" y="34"/>
                </a:cubicBezTo>
                <a:cubicBezTo>
                  <a:pt x="23" y="38"/>
                  <a:pt x="27" y="42"/>
                  <a:pt x="31" y="42"/>
                </a:cubicBezTo>
                <a:close/>
                <a:moveTo>
                  <a:pt x="31" y="197"/>
                </a:moveTo>
                <a:cubicBezTo>
                  <a:pt x="31" y="197"/>
                  <a:pt x="31" y="197"/>
                  <a:pt x="31" y="197"/>
                </a:cubicBezTo>
                <a:cubicBezTo>
                  <a:pt x="36" y="197"/>
                  <a:pt x="40" y="193"/>
                  <a:pt x="40" y="188"/>
                </a:cubicBezTo>
                <a:cubicBezTo>
                  <a:pt x="40" y="183"/>
                  <a:pt x="36" y="179"/>
                  <a:pt x="31" y="179"/>
                </a:cubicBezTo>
                <a:cubicBezTo>
                  <a:pt x="27" y="179"/>
                  <a:pt x="23" y="183"/>
                  <a:pt x="23" y="188"/>
                </a:cubicBezTo>
                <a:cubicBezTo>
                  <a:pt x="23" y="193"/>
                  <a:pt x="27" y="197"/>
                  <a:pt x="31" y="197"/>
                </a:cubicBezTo>
                <a:close/>
                <a:moveTo>
                  <a:pt x="217" y="77"/>
                </a:moveTo>
                <a:cubicBezTo>
                  <a:pt x="217" y="77"/>
                  <a:pt x="217" y="77"/>
                  <a:pt x="21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7"/>
                  <a:pt x="0" y="80"/>
                  <a:pt x="0" y="8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3" y="145"/>
                  <a:pt x="6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20" y="145"/>
                  <a:pt x="223" y="142"/>
                  <a:pt x="223" y="140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0"/>
                  <a:pt x="220" y="77"/>
                  <a:pt x="217" y="77"/>
                </a:cubicBezTo>
                <a:close/>
                <a:moveTo>
                  <a:pt x="212" y="134"/>
                </a:moveTo>
                <a:cubicBezTo>
                  <a:pt x="212" y="134"/>
                  <a:pt x="212" y="134"/>
                  <a:pt x="212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1" y="88"/>
                  <a:pt x="11" y="88"/>
                  <a:pt x="11" y="88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12" y="134"/>
                  <a:pt x="212" y="134"/>
                  <a:pt x="212" y="134"/>
                </a:cubicBezTo>
                <a:close/>
                <a:moveTo>
                  <a:pt x="21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5"/>
                  <a:pt x="3" y="67"/>
                  <a:pt x="6" y="67"/>
                </a:cubicBezTo>
                <a:cubicBezTo>
                  <a:pt x="217" y="67"/>
                  <a:pt x="217" y="67"/>
                  <a:pt x="217" y="67"/>
                </a:cubicBezTo>
                <a:cubicBezTo>
                  <a:pt x="220" y="67"/>
                  <a:pt x="223" y="65"/>
                  <a:pt x="223" y="62"/>
                </a:cubicBezTo>
                <a:cubicBezTo>
                  <a:pt x="223" y="5"/>
                  <a:pt x="223" y="5"/>
                  <a:pt x="223" y="5"/>
                </a:cubicBezTo>
                <a:cubicBezTo>
                  <a:pt x="223" y="2"/>
                  <a:pt x="220" y="0"/>
                  <a:pt x="217" y="0"/>
                </a:cubicBezTo>
                <a:close/>
                <a:moveTo>
                  <a:pt x="212" y="57"/>
                </a:moveTo>
                <a:cubicBezTo>
                  <a:pt x="212" y="57"/>
                  <a:pt x="212" y="57"/>
                  <a:pt x="2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10"/>
                  <a:pt x="11" y="10"/>
                  <a:pt x="11" y="10"/>
                </a:cubicBezTo>
                <a:cubicBezTo>
                  <a:pt x="212" y="10"/>
                  <a:pt x="212" y="10"/>
                  <a:pt x="212" y="10"/>
                </a:cubicBezTo>
                <a:cubicBezTo>
                  <a:pt x="212" y="57"/>
                  <a:pt x="212" y="57"/>
                  <a:pt x="212" y="57"/>
                </a:cubicBezTo>
                <a:close/>
                <a:moveTo>
                  <a:pt x="217" y="155"/>
                </a:moveTo>
                <a:cubicBezTo>
                  <a:pt x="217" y="155"/>
                  <a:pt x="217" y="155"/>
                  <a:pt x="217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3" y="155"/>
                  <a:pt x="0" y="157"/>
                  <a:pt x="0" y="16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0"/>
                  <a:pt x="3" y="222"/>
                  <a:pt x="6" y="222"/>
                </a:cubicBezTo>
                <a:cubicBezTo>
                  <a:pt x="217" y="222"/>
                  <a:pt x="217" y="222"/>
                  <a:pt x="217" y="222"/>
                </a:cubicBezTo>
                <a:cubicBezTo>
                  <a:pt x="220" y="222"/>
                  <a:pt x="223" y="220"/>
                  <a:pt x="223" y="217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57"/>
                  <a:pt x="220" y="155"/>
                  <a:pt x="217" y="155"/>
                </a:cubicBezTo>
                <a:close/>
                <a:moveTo>
                  <a:pt x="212" y="212"/>
                </a:moveTo>
                <a:cubicBezTo>
                  <a:pt x="212" y="212"/>
                  <a:pt x="212" y="212"/>
                  <a:pt x="212" y="212"/>
                </a:cubicBezTo>
                <a:cubicBezTo>
                  <a:pt x="11" y="212"/>
                  <a:pt x="11" y="212"/>
                  <a:pt x="11" y="21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212" y="165"/>
                  <a:pt x="212" y="165"/>
                  <a:pt x="212" y="165"/>
                </a:cubicBezTo>
                <a:cubicBezTo>
                  <a:pt x="212" y="212"/>
                  <a:pt x="212" y="212"/>
                  <a:pt x="212" y="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281" name="Freeform 17"/>
          <p:cNvSpPr>
            <a:spLocks noEditPoints="1"/>
          </p:cNvSpPr>
          <p:nvPr/>
        </p:nvSpPr>
        <p:spPr bwMode="auto">
          <a:xfrm>
            <a:off x="6773168" y="4537200"/>
            <a:ext cx="555874" cy="361652"/>
          </a:xfrm>
          <a:custGeom>
            <a:gdLst>
              <a:gd fmla="*/ 35 w 281" name="T0"/>
              <a:gd fmla="*/ 0 h 183" name="T1"/>
              <a:gd fmla="*/ 35 w 281" name="T2"/>
              <a:gd fmla="*/ 0 h 183" name="T3"/>
              <a:gd fmla="*/ 246 w 281" name="T4"/>
              <a:gd fmla="*/ 0 h 183" name="T5"/>
              <a:gd fmla="*/ 255 w 281" name="T6"/>
              <a:gd fmla="*/ 8 h 183" name="T7"/>
              <a:gd fmla="*/ 255 w 281" name="T8"/>
              <a:gd fmla="*/ 9 h 183" name="T9"/>
              <a:gd fmla="*/ 255 w 281" name="T10"/>
              <a:gd fmla="*/ 149 h 183" name="T11"/>
              <a:gd fmla="*/ 246 w 281" name="T12"/>
              <a:gd fmla="*/ 157 h 183" name="T13"/>
              <a:gd fmla="*/ 246 w 281" name="T14"/>
              <a:gd fmla="*/ 157 h 183" name="T15"/>
              <a:gd fmla="*/ 35 w 281" name="T16"/>
              <a:gd fmla="*/ 157 h 183" name="T17"/>
              <a:gd fmla="*/ 26 w 281" name="T18"/>
              <a:gd fmla="*/ 149 h 183" name="T19"/>
              <a:gd fmla="*/ 26 w 281" name="T20"/>
              <a:gd fmla="*/ 148 h 183" name="T21"/>
              <a:gd fmla="*/ 26 w 281" name="T22"/>
              <a:gd fmla="*/ 8 h 183" name="T23"/>
              <a:gd fmla="*/ 35 w 281" name="T24"/>
              <a:gd fmla="*/ 0 h 183" name="T25"/>
              <a:gd fmla="*/ 9 w 281" name="T26"/>
              <a:gd fmla="*/ 183 h 183" name="T27"/>
              <a:gd fmla="*/ 9 w 281" name="T28"/>
              <a:gd fmla="*/ 183 h 183" name="T29"/>
              <a:gd fmla="*/ 0 w 281" name="T30"/>
              <a:gd fmla="*/ 174 h 183" name="T31"/>
              <a:gd fmla="*/ 9 w 281" name="T32"/>
              <a:gd fmla="*/ 165 h 183" name="T33"/>
              <a:gd fmla="*/ 272 w 281" name="T34"/>
              <a:gd fmla="*/ 165 h 183" name="T35"/>
              <a:gd fmla="*/ 281 w 281" name="T36"/>
              <a:gd fmla="*/ 174 h 183" name="T37"/>
              <a:gd fmla="*/ 272 w 281" name="T38"/>
              <a:gd fmla="*/ 183 h 183" name="T39"/>
              <a:gd fmla="*/ 9 w 281" name="T40"/>
              <a:gd fmla="*/ 183 h 183" name="T41"/>
              <a:gd fmla="*/ 238 w 281" name="T42"/>
              <a:gd fmla="*/ 17 h 183" name="T43"/>
              <a:gd fmla="*/ 238 w 281" name="T44"/>
              <a:gd fmla="*/ 17 h 183" name="T45"/>
              <a:gd fmla="*/ 43 w 281" name="T46"/>
              <a:gd fmla="*/ 17 h 183" name="T47"/>
              <a:gd fmla="*/ 43 w 281" name="T48"/>
              <a:gd fmla="*/ 140 h 183" name="T49"/>
              <a:gd fmla="*/ 238 w 281" name="T50"/>
              <a:gd fmla="*/ 140 h 183" name="T51"/>
              <a:gd fmla="*/ 238 w 281" name="T52"/>
              <a:gd fmla="*/ 17 h 183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83" w="281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889255" y="3177656"/>
            <a:ext cx="1317129" cy="2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zh-CN" b="1" lang="zh-CN" sz="1406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6429377" y="5068516"/>
            <a:ext cx="1317129" cy="2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zh-CN" b="1" lang="zh-CN" sz="1406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8811371" y="3177656"/>
            <a:ext cx="1317129" cy="2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zh-CN" b="1" lang="zh-CN" sz="1406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10177613" y="4099645"/>
            <a:ext cx="1317129" cy="2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zh-CN" b="1" lang="zh-CN" sz="1406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0530335" y="5331942"/>
            <a:ext cx="1317129" cy="21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 algn="ctr"/>
            <a:r>
              <a:rPr altLang="zh-CN" b="1" lang="zh-CN" sz="1406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933153" y="1594868"/>
            <a:ext cx="405184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933153" y="2426221"/>
            <a:ext cx="4051846" cy="0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933153" y="2699917"/>
            <a:ext cx="405184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933153" y="3531271"/>
            <a:ext cx="4051846" cy="0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933153" y="3793804"/>
            <a:ext cx="405184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933153" y="4625158"/>
            <a:ext cx="4051846" cy="0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933153" y="4898852"/>
            <a:ext cx="405184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933153" y="5730206"/>
            <a:ext cx="4051846" cy="0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33153" y="5986042"/>
            <a:ext cx="405184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933153" y="6823199"/>
            <a:ext cx="4051846" cy="0"/>
          </a:xfrm>
          <a:prstGeom prst="line">
            <a:avLst/>
          </a:prstGeom>
          <a:noFill/>
          <a:ln cmpd="sng" w="9525">
            <a:solidFill>
              <a:schemeClr val="tx1">
                <a:lumMod val="65000"/>
                <a:lumOff val="3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5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19372535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8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3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4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53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68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69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71" nodeType="withEffect" presetClass="emph" presetID="6" presetSubtype="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150" fill="hold" id="72"/>
                                        <p:tgtEl>
                                          <p:spTgt spid="1128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75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76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77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78" nodeType="withEffect" presetClass="emph" presetID="6" presetSubtype="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150" fill="hold" id="79"/>
                                        <p:tgtEl>
                                          <p:spTgt spid="1128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2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3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86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87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88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89" nodeType="withEffect" presetClass="emph" presetID="6" presetSubtype="0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dur="150" fill="hold" id="90"/>
                                        <p:tgtEl>
                                          <p:spTgt spid="112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93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94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95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96" nodeType="withEffect" presetClass="emph" presetID="6" presetSubtype="0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dur="150" fill="hold" id="97"/>
                                        <p:tgtEl>
                                          <p:spTgt spid="112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" presetSubtype="4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01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53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04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05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06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07" nodeType="withEffect" presetClass="emph" presetID="6" presetSubtype="0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dur="150" fill="hold" id="108"/>
                                        <p:tgtEl>
                                          <p:spTgt spid="112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53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11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12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13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14" nodeType="withEffect" presetClass="emph" presetID="6" presetSubtype="0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dur="150" fill="hold" id="115"/>
                                        <p:tgtEl>
                                          <p:spTgt spid="1128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2" presetSubtype="4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8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9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53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2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23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24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25" nodeType="withEffect" presetClass="emph" presetID="6" presetSubtype="0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dur="150" fill="hold" id="126"/>
                                        <p:tgtEl>
                                          <p:spTgt spid="112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53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29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30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31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32" nodeType="withEffect" presetClass="emph" presetID="6" presetSubtype="0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dur="150" fill="hold" id="133"/>
                                        <p:tgtEl>
                                          <p:spTgt spid="1128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4" nodeType="withEffect" presetClass="entr" presetID="2" presetSubtype="4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6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7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53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1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2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43" nodeType="withEffect" presetClass="emph" presetID="6" presetSubtype="0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dur="150" fill="hold" id="144"/>
                                        <p:tgtEl>
                                          <p:spTgt spid="1128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53" presetSubtype="0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" fill="hold" id="147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" fill="hold" id="148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300" id="149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50" nodeType="withEffect" presetClass="emph" presetID="6" presetSubtype="0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dur="150" fill="hold" id="151"/>
                                        <p:tgtEl>
                                          <p:spTgt spid="112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71"/>
      <p:bldP grpId="0" spid="11272"/>
      <p:bldP grpId="0" spid="11273"/>
      <p:bldP grpId="0" spid="11274"/>
      <p:bldP grpId="0" spid="11275"/>
      <p:bldP grpId="0" spid="11276"/>
      <p:bldP grpId="0" spid="11277"/>
      <p:bldP grpId="1" spid="11277"/>
      <p:bldP grpId="0" spid="11278"/>
      <p:bldP grpId="1" spid="11278"/>
      <p:bldP grpId="0" spid="11279"/>
      <p:bldP grpId="1" spid="11279"/>
      <p:bldP grpId="0" spid="11280"/>
      <p:bldP grpId="1" spid="11280"/>
      <p:bldP grpId="0" spid="11281"/>
      <p:bldP grpId="1" spid="11281"/>
      <p:bldP grpId="0" spid="11282"/>
      <p:bldP grpId="1" spid="11282"/>
      <p:bldP grpId="0" spid="11283"/>
      <p:bldP grpId="1" spid="11283"/>
      <p:bldP grpId="0" spid="11284"/>
      <p:bldP grpId="1" spid="11284"/>
      <p:bldP grpId="0" spid="11285"/>
      <p:bldP grpId="1" spid="11285"/>
      <p:bldP grpId="0" spid="11286"/>
      <p:bldP grpId="1" spid="11286"/>
      <p:bldP grpId="0" spid="11287"/>
      <p:bldP grpId="0" spid="11288"/>
      <p:bldP grpId="0" spid="11289"/>
      <p:bldP grpId="0" spid="11290"/>
      <p:bldP grpId="0" spid="11291"/>
      <p:bldP grpId="0" spid="11292"/>
      <p:bldP grpId="0" spid="11293"/>
      <p:bldP grpId="0" spid="11294"/>
      <p:bldP grpId="0" spid="11295"/>
      <p:bldP grpId="0" spid="30"/>
      <p:bldP grpId="0" spid="33"/>
      <p:bldP grpId="0" spid="3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ounded Rectangle 1"/>
          <p:cNvSpPr/>
          <p:nvPr/>
        </p:nvSpPr>
        <p:spPr>
          <a:xfrm>
            <a:off x="6141343" y="1888133"/>
            <a:ext cx="549419" cy="549419"/>
          </a:xfrm>
          <a:prstGeom prst="roundRect">
            <a:avLst>
              <a:gd fmla="val 3252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>
                <a:solidFill>
                  <a:schemeClr val="accent1"/>
                </a:solidFill>
                <a:latin charset="0" pitchFamily="2" typeface="FontAwesome"/>
              </a:rPr>
              <a:t></a:t>
            </a:r>
          </a:p>
        </p:txBody>
      </p:sp>
      <p:sp>
        <p:nvSpPr>
          <p:cNvPr id="18" name="TextBox 170"/>
          <p:cNvSpPr txBox="1"/>
          <p:nvPr/>
        </p:nvSpPr>
        <p:spPr>
          <a:xfrm>
            <a:off x="6711696" y="2014344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9" name="TextBox 171"/>
          <p:cNvSpPr txBox="1"/>
          <p:nvPr/>
        </p:nvSpPr>
        <p:spPr>
          <a:xfrm>
            <a:off x="6711696" y="2357937"/>
            <a:ext cx="2220472" cy="9193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0" name="Rounded Rectangle 1"/>
          <p:cNvSpPr/>
          <p:nvPr/>
        </p:nvSpPr>
        <p:spPr>
          <a:xfrm>
            <a:off x="8932168" y="1888133"/>
            <a:ext cx="549419" cy="549419"/>
          </a:xfrm>
          <a:prstGeom prst="roundRect">
            <a:avLst>
              <a:gd fmla="val 3252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>
                <a:solidFill>
                  <a:schemeClr val="accent1"/>
                </a:solidFill>
                <a:latin charset="0" pitchFamily="2" typeface="FontAwesome"/>
              </a:rPr>
              <a:t></a:t>
            </a:r>
          </a:p>
        </p:txBody>
      </p:sp>
      <p:sp>
        <p:nvSpPr>
          <p:cNvPr id="21" name="TextBox 170"/>
          <p:cNvSpPr txBox="1"/>
          <p:nvPr/>
        </p:nvSpPr>
        <p:spPr>
          <a:xfrm>
            <a:off x="9502521" y="2014344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2" name="TextBox 171"/>
          <p:cNvSpPr txBox="1"/>
          <p:nvPr/>
        </p:nvSpPr>
        <p:spPr>
          <a:xfrm>
            <a:off x="9502521" y="2357937"/>
            <a:ext cx="2220472" cy="9193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3" name="Rounded Rectangle 1"/>
          <p:cNvSpPr/>
          <p:nvPr/>
        </p:nvSpPr>
        <p:spPr>
          <a:xfrm>
            <a:off x="6141343" y="4098459"/>
            <a:ext cx="549419" cy="549419"/>
          </a:xfrm>
          <a:prstGeom prst="roundRect">
            <a:avLst>
              <a:gd fmla="val 3252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>
                <a:solidFill>
                  <a:schemeClr val="accent1"/>
                </a:solidFill>
                <a:latin charset="0" pitchFamily="2" typeface="FontAwesome"/>
              </a:rPr>
              <a:t></a:t>
            </a:r>
          </a:p>
        </p:txBody>
      </p:sp>
      <p:sp>
        <p:nvSpPr>
          <p:cNvPr id="24" name="TextBox 170"/>
          <p:cNvSpPr txBox="1"/>
          <p:nvPr/>
        </p:nvSpPr>
        <p:spPr>
          <a:xfrm>
            <a:off x="6711696" y="4224670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171"/>
          <p:cNvSpPr txBox="1"/>
          <p:nvPr/>
        </p:nvSpPr>
        <p:spPr>
          <a:xfrm>
            <a:off x="6711696" y="4568263"/>
            <a:ext cx="2220472" cy="9193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Rounded Rectangle 1"/>
          <p:cNvSpPr/>
          <p:nvPr/>
        </p:nvSpPr>
        <p:spPr>
          <a:xfrm>
            <a:off x="8932168" y="4098459"/>
            <a:ext cx="549419" cy="549419"/>
          </a:xfrm>
          <a:prstGeom prst="roundRect">
            <a:avLst>
              <a:gd fmla="val 3252" name="adj"/>
            </a:avLst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>
                <a:solidFill>
                  <a:schemeClr val="accent1"/>
                </a:solidFill>
                <a:latin charset="0" pitchFamily="2" typeface="FontAwesome"/>
              </a:rPr>
              <a:t></a:t>
            </a:r>
          </a:p>
        </p:txBody>
      </p:sp>
      <p:sp>
        <p:nvSpPr>
          <p:cNvPr id="27" name="TextBox 170"/>
          <p:cNvSpPr txBox="1"/>
          <p:nvPr/>
        </p:nvSpPr>
        <p:spPr>
          <a:xfrm>
            <a:off x="9502521" y="4224670"/>
            <a:ext cx="2430227" cy="34027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8" name="TextBox 171"/>
          <p:cNvSpPr txBox="1"/>
          <p:nvPr/>
        </p:nvSpPr>
        <p:spPr>
          <a:xfrm>
            <a:off x="9502521" y="4568263"/>
            <a:ext cx="2220472" cy="9193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pic>
        <p:nvPicPr>
          <p:cNvPr descr="D:\WorkFile\PPT素材\苹果产品png图片加高光渐变\电脑.png" id="2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195361" y="1672109"/>
            <a:ext cx="6745615" cy="412232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5845" y="2046462"/>
            <a:ext cx="4483201" cy="2521801"/>
          </a:xfrm>
          <a:prstGeom prst="rect">
            <a:avLst/>
          </a:prstGeom>
        </p:spPr>
      </p:pic>
      <p:sp>
        <p:nvSpPr>
          <p:cNvPr id="16" name="Freeform 6"/>
          <p:cNvSpPr/>
          <p:nvPr/>
        </p:nvSpPr>
        <p:spPr bwMode="auto">
          <a:xfrm>
            <a:off x="380703" y="425735"/>
            <a:ext cx="569069" cy="481559"/>
          </a:xfrm>
          <a:custGeom>
            <a:gdLst>
              <a:gd fmla="*/ 4479 w 4516" name="T0"/>
              <a:gd fmla="*/ 2074 h 3947" name="T1"/>
              <a:gd fmla="*/ 3967 w 4516" name="T2"/>
              <a:gd fmla="*/ 2960 h 3947" name="T3"/>
              <a:gd fmla="*/ 3455 w 4516" name="T4"/>
              <a:gd fmla="*/ 3847 h 3947" name="T5"/>
              <a:gd fmla="*/ 3282 w 4516" name="T6"/>
              <a:gd fmla="*/ 3947 h 3947" name="T7"/>
              <a:gd fmla="*/ 2258 w 4516" name="T8"/>
              <a:gd fmla="*/ 3947 h 3947" name="T9"/>
              <a:gd fmla="*/ 1234 w 4516" name="T10"/>
              <a:gd fmla="*/ 3947 h 3947" name="T11"/>
              <a:gd fmla="*/ 1061 w 4516" name="T12"/>
              <a:gd fmla="*/ 3847 h 3947" name="T13"/>
              <a:gd fmla="*/ 549 w 4516" name="T14"/>
              <a:gd fmla="*/ 2960 h 3947" name="T15"/>
              <a:gd fmla="*/ 37 w 4516" name="T16"/>
              <a:gd fmla="*/ 2074 h 3947" name="T17"/>
              <a:gd fmla="*/ 37 w 4516" name="T18"/>
              <a:gd fmla="*/ 1874 h 3947" name="T19"/>
              <a:gd fmla="*/ 549 w 4516" name="T20"/>
              <a:gd fmla="*/ 987 h 3947" name="T21"/>
              <a:gd fmla="*/ 1061 w 4516" name="T22"/>
              <a:gd fmla="*/ 100 h 3947" name="T23"/>
              <a:gd fmla="*/ 1234 w 4516" name="T24"/>
              <a:gd fmla="*/ 0 h 3947" name="T25"/>
              <a:gd fmla="*/ 2258 w 4516" name="T26"/>
              <a:gd fmla="*/ 0 h 3947" name="T27"/>
              <a:gd fmla="*/ 3282 w 4516" name="T28"/>
              <a:gd fmla="*/ 0 h 3947" name="T29"/>
              <a:gd fmla="*/ 3455 w 4516" name="T30"/>
              <a:gd fmla="*/ 100 h 3947" name="T31"/>
              <a:gd fmla="*/ 3967 w 4516" name="T32"/>
              <a:gd fmla="*/ 987 h 3947" name="T33"/>
              <a:gd fmla="*/ 4479 w 4516" name="T34"/>
              <a:gd fmla="*/ 1874 h 3947" name="T35"/>
              <a:gd fmla="*/ 4479 w 4516" name="T36"/>
              <a:gd fmla="*/ 2074 h 3947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3947" w="4516">
                <a:moveTo>
                  <a:pt x="4479" y="2074"/>
                </a:moveTo>
                <a:lnTo>
                  <a:pt x="3967" y="2960"/>
                </a:lnTo>
                <a:lnTo>
                  <a:pt x="3455" y="3847"/>
                </a:lnTo>
                <a:cubicBezTo>
                  <a:pt x="3418" y="3911"/>
                  <a:pt x="3355" y="3947"/>
                  <a:pt x="3282" y="3947"/>
                </a:cubicBezTo>
                <a:lnTo>
                  <a:pt x="2258" y="3947"/>
                </a:lnTo>
                <a:lnTo>
                  <a:pt x="1234" y="3947"/>
                </a:lnTo>
                <a:cubicBezTo>
                  <a:pt x="1160" y="3947"/>
                  <a:pt x="1097" y="3911"/>
                  <a:pt x="1061" y="3847"/>
                </a:cubicBezTo>
                <a:lnTo>
                  <a:pt x="549" y="2960"/>
                </a:lnTo>
                <a:lnTo>
                  <a:pt x="37" y="2074"/>
                </a:lnTo>
                <a:cubicBezTo>
                  <a:pt x="0" y="2010"/>
                  <a:pt x="0" y="1937"/>
                  <a:pt x="37" y="1874"/>
                </a:cubicBezTo>
                <a:lnTo>
                  <a:pt x="549" y="987"/>
                </a:lnTo>
                <a:lnTo>
                  <a:pt x="1061" y="100"/>
                </a:lnTo>
                <a:cubicBezTo>
                  <a:pt x="1097" y="36"/>
                  <a:pt x="1160" y="0"/>
                  <a:pt x="1234" y="0"/>
                </a:cubicBezTo>
                <a:lnTo>
                  <a:pt x="2258" y="0"/>
                </a:lnTo>
                <a:lnTo>
                  <a:pt x="3282" y="0"/>
                </a:lnTo>
                <a:cubicBezTo>
                  <a:pt x="3355" y="0"/>
                  <a:pt x="3418" y="36"/>
                  <a:pt x="3455" y="100"/>
                </a:cubicBezTo>
                <a:lnTo>
                  <a:pt x="3967" y="987"/>
                </a:lnTo>
                <a:lnTo>
                  <a:pt x="4479" y="1874"/>
                </a:lnTo>
                <a:cubicBezTo>
                  <a:pt x="4516" y="1937"/>
                  <a:pt x="4516" y="2010"/>
                  <a:pt x="4479" y="2074"/>
                </a:cubicBezTo>
                <a:close/>
              </a:path>
            </a:pathLst>
          </a:custGeom>
          <a:solidFill>
            <a:srgbClr val="169274"/>
          </a:solidFill>
          <a:ln w="25400">
            <a:noFill/>
          </a:ln>
          <a:effectLst>
            <a:innerShdw blurRad="127000" dir="13500000" dist="635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24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44833" y="437584"/>
            <a:ext cx="541066" cy="457861"/>
            <a:chOff x="5301326" y="5062038"/>
            <a:chExt cx="2232153" cy="1892400"/>
          </a:xfrm>
          <a:effectLst>
            <a:outerShdw algn="tl" blurRad="1143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31" name="Freeform 6"/>
            <p:cNvSpPr/>
            <p:nvPr/>
          </p:nvSpPr>
          <p:spPr bwMode="auto">
            <a:xfrm>
              <a:off x="5301326" y="5062038"/>
              <a:ext cx="2232153" cy="1892400"/>
            </a:xfrm>
            <a:custGeom>
              <a:gdLst>
                <a:gd fmla="*/ 4479 w 4516" name="T0"/>
                <a:gd fmla="*/ 2074 h 3947" name="T1"/>
                <a:gd fmla="*/ 3967 w 4516" name="T2"/>
                <a:gd fmla="*/ 2960 h 3947" name="T3"/>
                <a:gd fmla="*/ 3455 w 4516" name="T4"/>
                <a:gd fmla="*/ 3847 h 3947" name="T5"/>
                <a:gd fmla="*/ 3282 w 4516" name="T6"/>
                <a:gd fmla="*/ 3947 h 3947" name="T7"/>
                <a:gd fmla="*/ 2258 w 4516" name="T8"/>
                <a:gd fmla="*/ 3947 h 3947" name="T9"/>
                <a:gd fmla="*/ 1234 w 4516" name="T10"/>
                <a:gd fmla="*/ 3947 h 3947" name="T11"/>
                <a:gd fmla="*/ 1061 w 4516" name="T12"/>
                <a:gd fmla="*/ 3847 h 3947" name="T13"/>
                <a:gd fmla="*/ 549 w 4516" name="T14"/>
                <a:gd fmla="*/ 2960 h 3947" name="T15"/>
                <a:gd fmla="*/ 37 w 4516" name="T16"/>
                <a:gd fmla="*/ 2074 h 3947" name="T17"/>
                <a:gd fmla="*/ 37 w 4516" name="T18"/>
                <a:gd fmla="*/ 1874 h 3947" name="T19"/>
                <a:gd fmla="*/ 549 w 4516" name="T20"/>
                <a:gd fmla="*/ 987 h 3947" name="T21"/>
                <a:gd fmla="*/ 1061 w 4516" name="T22"/>
                <a:gd fmla="*/ 100 h 3947" name="T23"/>
                <a:gd fmla="*/ 1234 w 4516" name="T24"/>
                <a:gd fmla="*/ 0 h 3947" name="T25"/>
                <a:gd fmla="*/ 2258 w 4516" name="T26"/>
                <a:gd fmla="*/ 0 h 3947" name="T27"/>
                <a:gd fmla="*/ 3282 w 4516" name="T28"/>
                <a:gd fmla="*/ 0 h 3947" name="T29"/>
                <a:gd fmla="*/ 3455 w 4516" name="T30"/>
                <a:gd fmla="*/ 100 h 3947" name="T31"/>
                <a:gd fmla="*/ 3967 w 4516" name="T32"/>
                <a:gd fmla="*/ 987 h 3947" name="T33"/>
                <a:gd fmla="*/ 4479 w 4516" name="T34"/>
                <a:gd fmla="*/ 1874 h 3947" name="T35"/>
                <a:gd fmla="*/ 4479 w 4516" name="T36"/>
                <a:gd fmla="*/ 2074 h 3947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947" w="4516">
                  <a:moveTo>
                    <a:pt x="4479" y="2074"/>
                  </a:moveTo>
                  <a:lnTo>
                    <a:pt x="3967" y="2960"/>
                  </a:lnTo>
                  <a:lnTo>
                    <a:pt x="3455" y="3847"/>
                  </a:lnTo>
                  <a:cubicBezTo>
                    <a:pt x="3418" y="3911"/>
                    <a:pt x="3355" y="3947"/>
                    <a:pt x="3282" y="3947"/>
                  </a:cubicBezTo>
                  <a:lnTo>
                    <a:pt x="2258" y="3947"/>
                  </a:lnTo>
                  <a:lnTo>
                    <a:pt x="1234" y="3947"/>
                  </a:lnTo>
                  <a:cubicBezTo>
                    <a:pt x="1160" y="3947"/>
                    <a:pt x="1097" y="3911"/>
                    <a:pt x="1061" y="3847"/>
                  </a:cubicBezTo>
                  <a:lnTo>
                    <a:pt x="549" y="2960"/>
                  </a:lnTo>
                  <a:lnTo>
                    <a:pt x="37" y="2074"/>
                  </a:lnTo>
                  <a:cubicBezTo>
                    <a:pt x="0" y="2010"/>
                    <a:pt x="0" y="1937"/>
                    <a:pt x="37" y="1874"/>
                  </a:cubicBezTo>
                  <a:lnTo>
                    <a:pt x="549" y="987"/>
                  </a:lnTo>
                  <a:lnTo>
                    <a:pt x="1061" y="100"/>
                  </a:lnTo>
                  <a:cubicBezTo>
                    <a:pt x="1097" y="36"/>
                    <a:pt x="1160" y="0"/>
                    <a:pt x="1234" y="0"/>
                  </a:cubicBezTo>
                  <a:lnTo>
                    <a:pt x="2258" y="0"/>
                  </a:lnTo>
                  <a:lnTo>
                    <a:pt x="3282" y="0"/>
                  </a:lnTo>
                  <a:cubicBezTo>
                    <a:pt x="3355" y="0"/>
                    <a:pt x="3418" y="36"/>
                    <a:pt x="3455" y="100"/>
                  </a:cubicBezTo>
                  <a:lnTo>
                    <a:pt x="3967" y="987"/>
                  </a:lnTo>
                  <a:lnTo>
                    <a:pt x="4479" y="1874"/>
                  </a:lnTo>
                  <a:cubicBezTo>
                    <a:pt x="4516" y="1937"/>
                    <a:pt x="4516" y="2010"/>
                    <a:pt x="4479" y="2074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7"/>
            <p:cNvSpPr/>
            <p:nvPr/>
          </p:nvSpPr>
          <p:spPr bwMode="auto">
            <a:xfrm>
              <a:off x="5594404" y="5313848"/>
              <a:ext cx="1645997" cy="1388786"/>
            </a:xfrm>
            <a:custGeom>
              <a:gdLst>
                <a:gd fmla="*/ 3404 w 3431" name="T0"/>
                <a:gd fmla="*/ 1576 h 2999" name="T1"/>
                <a:gd fmla="*/ 3015 w 3431" name="T2"/>
                <a:gd fmla="*/ 2249 h 2999" name="T3"/>
                <a:gd fmla="*/ 2625 w 3431" name="T4"/>
                <a:gd fmla="*/ 2923 h 2999" name="T5"/>
                <a:gd fmla="*/ 2494 w 3431" name="T6"/>
                <a:gd fmla="*/ 2999 h 2999" name="T7"/>
                <a:gd fmla="*/ 1716 w 3431" name="T8"/>
                <a:gd fmla="*/ 2999 h 2999" name="T9"/>
                <a:gd fmla="*/ 938 w 3431" name="T10"/>
                <a:gd fmla="*/ 2999 h 2999" name="T11"/>
                <a:gd fmla="*/ 806 w 3431" name="T12"/>
                <a:gd fmla="*/ 2923 h 2999" name="T13"/>
                <a:gd fmla="*/ 417 w 3431" name="T14"/>
                <a:gd fmla="*/ 2249 h 2999" name="T15"/>
                <a:gd fmla="*/ 28 w 3431" name="T16"/>
                <a:gd fmla="*/ 1576 h 2999" name="T17"/>
                <a:gd fmla="*/ 28 w 3431" name="T18"/>
                <a:gd fmla="*/ 1424 h 2999" name="T19"/>
                <a:gd fmla="*/ 417 w 3431" name="T20"/>
                <a:gd fmla="*/ 750 h 2999" name="T21"/>
                <a:gd fmla="*/ 806 w 3431" name="T22"/>
                <a:gd fmla="*/ 76 h 2999" name="T23"/>
                <a:gd fmla="*/ 938 w 3431" name="T24"/>
                <a:gd fmla="*/ 0 h 2999" name="T25"/>
                <a:gd fmla="*/ 1716 w 3431" name="T26"/>
                <a:gd fmla="*/ 0 h 2999" name="T27"/>
                <a:gd fmla="*/ 2494 w 3431" name="T28"/>
                <a:gd fmla="*/ 0 h 2999" name="T29"/>
                <a:gd fmla="*/ 2625 w 3431" name="T30"/>
                <a:gd fmla="*/ 76 h 2999" name="T31"/>
                <a:gd fmla="*/ 3015 w 3431" name="T32"/>
                <a:gd fmla="*/ 750 h 2999" name="T33"/>
                <a:gd fmla="*/ 3404 w 3431" name="T34"/>
                <a:gd fmla="*/ 1424 h 2999" name="T35"/>
                <a:gd fmla="*/ 3404 w 3431" name="T36"/>
                <a:gd fmla="*/ 1576 h 299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999" w="3431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169274"/>
            </a:solidFill>
            <a:ln w="50800">
              <a:noFill/>
            </a:ln>
            <a:effectLst>
              <a:outerShdw algn="tl" blurRad="76200" dir="2700000" dist="38100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dir="t" rig="threePt"/>
            </a:scene3d>
            <a:sp3d prstMaterial="softEdge">
              <a:bevelT h="6350" prst="angle"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424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24"/>
          <p:cNvSpPr txBox="1"/>
          <p:nvPr/>
        </p:nvSpPr>
        <p:spPr>
          <a:xfrm>
            <a:off x="1388815" y="435682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003E33"/>
                </a:solidFill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3653088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16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94" y="447"/>
            <a:ext cx="12857163" cy="36878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椭圆 52"/>
          <p:cNvSpPr/>
          <p:nvPr/>
        </p:nvSpPr>
        <p:spPr>
          <a:xfrm>
            <a:off x="5117198" y="2090592"/>
            <a:ext cx="2624354" cy="26243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</a:gra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</a:pPr>
            <a:r>
              <a:rPr altLang="zh-CN" b="1" lang="en-US" smtClean="0" sz="13799">
                <a:solidFill>
                  <a:srgbClr val="169274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54" name="矩形 53"/>
          <p:cNvSpPr/>
          <p:nvPr/>
        </p:nvSpPr>
        <p:spPr>
          <a:xfrm>
            <a:off x="4900941" y="4905477"/>
            <a:ext cx="3027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3200">
                <a:solidFill>
                  <a:srgbClr val="169274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89815" y="6496645"/>
            <a:ext cx="2089754" cy="576401"/>
          </a:xfrm>
          <a:prstGeom prst="rect">
            <a:avLst/>
          </a:prstGeom>
        </p:spPr>
      </p:pic>
    </p:spTree>
    <p:extLst>
      <p:ext uri="{BB962C8B-B14F-4D97-AF65-F5344CB8AC3E}">
        <p14:creationId val="4223940966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2"/>
      <p:bldP grpId="0" spid="53"/>
      <p:bldP grpId="0" spid="54"/>
    </p:bldLst>
  </p:timing>
</p:sld>
</file>

<file path=ppt/tags/tag1.xml><?xml version="1.0" encoding="utf-8"?>
<p:tagLst xmlns:p="http://schemas.openxmlformats.org/presentationml/2006/main">
  <p:tag name="MH" val="20160405234033"/>
  <p:tag name="MH_LIBRARY" val="GRAPHIC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2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235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2">
      <vt:lpstr>Arial</vt:lpstr>
      <vt:lpstr>等线 Light</vt:lpstr>
      <vt:lpstr>等线</vt:lpstr>
      <vt:lpstr>Calibri</vt:lpstr>
      <vt:lpstr>Calibri Light</vt:lpstr>
      <vt:lpstr>微软雅黑</vt:lpstr>
      <vt:lpstr>Agency FB</vt:lpstr>
      <vt:lpstr>Arial Unicode MS</vt:lpstr>
      <vt:lpstr>Roboto Condensed</vt:lpstr>
      <vt:lpstr>Open Sans</vt:lpstr>
      <vt:lpstr>MS PGothic</vt:lpstr>
      <vt:lpstr>Corbel</vt:lpstr>
      <vt:lpstr>FontAwesome</vt:lpstr>
      <vt:lpstr>宋体</vt:lpstr>
      <vt:lpstr>方正正中黑简体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2021-08-22T12:04:06Z</dcterms:created>
  <cp:lastPrinted>2021-08-22T12:04:06Z</cp:lastPrinted>
  <dcterms:modified xsi:type="dcterms:W3CDTF">2021-08-22T05:52:12Z</dcterms:modified>
  <cp:revision>1</cp:revision>
</cp:coreProperties>
</file>