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3" r:id="rId2"/>
  </p:sldMasterIdLst>
  <p:notesMasterIdLst>
    <p:notesMasterId r:id="rId3"/>
  </p:notesMasterIdLst>
  <p:sldIdLst>
    <p:sldId id="906" r:id="rId4"/>
    <p:sldId id="947" r:id="rId5"/>
    <p:sldId id="840" r:id="rId6"/>
    <p:sldId id="977" r:id="rId7"/>
    <p:sldId id="972" r:id="rId8"/>
    <p:sldId id="971" r:id="rId9"/>
    <p:sldId id="980" r:id="rId10"/>
    <p:sldId id="907" r:id="rId11"/>
    <p:sldId id="970" r:id="rId12"/>
    <p:sldId id="973" r:id="rId13"/>
    <p:sldId id="976" r:id="rId14"/>
    <p:sldId id="968" r:id="rId15"/>
    <p:sldId id="908" r:id="rId16"/>
    <p:sldId id="978" r:id="rId17"/>
    <p:sldId id="982" r:id="rId18"/>
    <p:sldId id="984" r:id="rId19"/>
    <p:sldId id="981" r:id="rId20"/>
    <p:sldId id="969" r:id="rId21"/>
    <p:sldId id="909" r:id="rId22"/>
    <p:sldId id="974" r:id="rId23"/>
    <p:sldId id="975" r:id="rId24"/>
    <p:sldId id="979" r:id="rId25"/>
    <p:sldId id="985" r:id="rId26"/>
    <p:sldId id="967" r:id="rId27"/>
  </p:sldIdLst>
  <p:sldSz cx="9144000" cy="5143500" type="screen16x9"/>
  <p:notesSz cx="6858000" cy="9144000"/>
  <p:custDataLst>
    <p:tags r:id="rId28"/>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p:cViewPr varScale="1">
        <p:scale>
          <a:sx n="111" d="100"/>
          <a:sy n="111" d="100"/>
        </p:scale>
        <p:origin x="342" y="9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3.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ln>
              <a:noFill/>
            </a:ln>
          </c:spPr>
          <c:dPt>
            <c:idx val="0"/>
            <c:invertIfNegative val="1"/>
            <c:spPr>
              <a:solidFill>
                <a:schemeClr val="accent1"/>
              </a:solidFill>
              <a:ln>
                <a:noFill/>
              </a:ln>
            </c:spPr>
            <c:extLst>
              <c:ext xmlns:c16="http://schemas.microsoft.com/office/drawing/2014/chart" uri="{C3380CC4-5D6E-409C-BE32-E72D297353CC}">
                <c16:uniqueId val="{00000000-A355-4A73-9CFB-9D65536B6399}"/>
              </c:ext>
            </c:extLst>
          </c:dPt>
          <c:dPt>
            <c:idx val="1"/>
            <c:invertIfNegative val="1"/>
            <c:spPr>
              <a:solidFill>
                <a:schemeClr val="accent4"/>
              </a:solidFill>
              <a:ln>
                <a:noFill/>
              </a:ln>
            </c:spPr>
            <c:extLst>
              <c:ext xmlns:c16="http://schemas.microsoft.com/office/drawing/2014/chart" uri="{C3380CC4-5D6E-409C-BE32-E72D297353CC}">
                <c16:uniqueId val="{00000001-A355-4A73-9CFB-9D65536B6399}"/>
              </c:ext>
            </c:extLst>
          </c:dPt>
          <c:dPt>
            <c:idx val="2"/>
            <c:invertIfNegative val="1"/>
            <c:spPr>
              <a:solidFill>
                <a:schemeClr val="accent3"/>
              </a:solidFill>
              <a:ln>
                <a:noFill/>
              </a:ln>
            </c:spPr>
            <c:extLst>
              <c:ext xmlns:c16="http://schemas.microsoft.com/office/drawing/2014/chart" uri="{C3380CC4-5D6E-409C-BE32-E72D297353CC}">
                <c16:uniqueId val="{00000002-A355-4A73-9CFB-9D65536B6399}"/>
              </c:ext>
            </c:extLst>
          </c:dPt>
          <c:dPt>
            <c:idx val="3"/>
            <c:invertIfNegative val="1"/>
            <c:spPr>
              <a:solidFill>
                <a:schemeClr val="accent2"/>
              </a:solidFill>
              <a:ln>
                <a:noFill/>
              </a:ln>
            </c:spPr>
            <c:extLst>
              <c:ext xmlns:c16="http://schemas.microsoft.com/office/drawing/2014/chart" uri="{C3380CC4-5D6E-409C-BE32-E72D297353CC}">
                <c16:uniqueId val="{00000003-A355-4A73-9CFB-9D65536B6399}"/>
              </c:ext>
            </c:extLst>
          </c:dPt>
          <c:dLbls>
            <c:delete val="1"/>
            <c:extLst>
              <c:ext xmlns:c15="http://schemas.microsoft.com/office/drawing/2012/chart" uri="{CE6537A1-D6FC-4f65-9D91-7224C49458BB}">
                <c15:showLeaderLines val="1"/>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c:v>
                </c:pt>
                <c:pt idx="1">
                  <c:v>5</c:v>
                </c:pt>
                <c:pt idx="2">
                  <c:v>7</c:v>
                </c:pt>
                <c:pt idx="3">
                  <c:v>12</c:v>
                </c:pt>
              </c:numCache>
            </c:numRef>
          </c:val>
          <c:extLst>
            <c:ext xmlns:c16="http://schemas.microsoft.com/office/drawing/2014/chart" uri="{C3380CC4-5D6E-409C-BE32-E72D297353CC}">
              <c16:uniqueId val="{00000004-A355-4A73-9CFB-9D65536B6399}"/>
            </c:ext>
          </c:extLst>
        </c:ser>
        <c:dLbls>
          <c:showLegendKey val="0"/>
          <c:showVal val="0"/>
          <c:showCatName val="0"/>
          <c:showSerName val="0"/>
          <c:showPercent val="0"/>
          <c:showBubbleSize val="0"/>
          <c:showLeaderLines val="0"/>
        </c:dLbls>
        <c:firstSliceAng/>
        <c:holeSize val="57"/>
      </c:doughnutChart>
    </c:plotArea>
    <c:plotVisOnly val="1"/>
    <c:dispBlanksAs/>
    <c:showDLblsOverMax val="0"/>
  </c:chart>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2018/4/3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extLst>
      <p:ext uri="{BB962C8B-B14F-4D97-AF65-F5344CB8AC3E}">
        <p14:creationId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892646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074511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142723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984178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386393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781507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178173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283527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057660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471310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272515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489617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224312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679331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978035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628246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406053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900278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139128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307368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79347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056230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105171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4663935"/>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media/image2.jpeg" Type="http://schemas.openxmlformats.org/officeDocument/2006/relationships/image"/><Relationship Id="rId3"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3.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4.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2018/4/3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1990115" cy="312819"/>
          </a:xfrm>
          <a:prstGeom prst="rect">
            <a:avLst/>
          </a:prstGeom>
          <a:noFill/>
        </p:spPr>
        <p:txBody>
          <a:bodyPr wrap="none" lIns="96434" tIns="48217" rIns="96434" bIns="48217" rtlCol="0">
            <a:spAutoFit/>
          </a:bodyPr>
          <a:lstStyle/>
          <a:p>
            <a:pPr defTabSz="964278"/>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899592" y="432889"/>
            <a:ext cx="1804166" cy="266653"/>
          </a:xfrm>
          <a:prstGeom prst="rect">
            <a:avLst/>
          </a:prstGeom>
          <a:noFill/>
        </p:spPr>
        <p:txBody>
          <a:bodyPr wrap="none" lIns="96434" tIns="48217" rIns="96434" bIns="48217" rtlCol="0">
            <a:spAutoFit/>
          </a:bodyPr>
          <a:lstStyle/>
          <a:p>
            <a:pPr defTabSz="964278"/>
            <a:r>
              <a:rPr lang="en-US" altLang="zh-CN" sz="1050">
                <a:solidFill>
                  <a:schemeClr val="tx1">
                    <a:lumMod val="50000"/>
                    <a:lumOff val="50000"/>
                  </a:schemeClr>
                </a:solidFill>
                <a:cs typeface="+mn-ea"/>
                <a:sym typeface="+mn-lt"/>
              </a:rPr>
              <a:t>ADD RELATED TITLE WORDS</a:t>
            </a:r>
            <a:endParaRPr lang="zh-CN" altLang="en-US" sz="1050">
              <a:solidFill>
                <a:schemeClr val="tx1">
                  <a:lumMod val="50000"/>
                  <a:lumOff val="50000"/>
                </a:schemeClr>
              </a:solidFill>
              <a:cs typeface="+mn-ea"/>
              <a:sym typeface="+mn-lt"/>
            </a:endParaRPr>
          </a:p>
        </p:txBody>
      </p:sp>
      <p:pic>
        <p:nvPicPr>
          <p:cNvPr id="8" name="Picture 2" descr="C:\Users\Administrator\Desktop\75bab28f863d378bb007a7537ede48fc.jpg"/>
          <p:cNvPicPr>
            <a:picLocks noChangeAspect="1" noChangeArrowheads="1"/>
          </p:cNvPicPr>
          <p:nvPr userDrawn="1"/>
        </p:nvPicPr>
        <p:blipFill>
          <a:blip r:embed="rId1"/>
          <a:stretch>
            <a:fillRect/>
          </a:stretch>
        </p:blipFill>
        <p:spPr bwMode="auto">
          <a:xfrm>
            <a:off x="7884368" y="4061718"/>
            <a:ext cx="2160240" cy="2163563"/>
          </a:xfrm>
          <a:prstGeom prst="rect">
            <a:avLst/>
          </a:prstGeom>
          <a:noFill/>
        </p:spPr>
      </p:pic>
      <p:pic>
        <p:nvPicPr>
          <p:cNvPr id="9" name="Picture 2" descr="C:\Users\Administrator\Desktop\75bab28f863d378bb007a7537ede48fc.jpg"/>
          <p:cNvPicPr>
            <a:picLocks noChangeAspect="1" noChangeArrowheads="1"/>
          </p:cNvPicPr>
          <p:nvPr userDrawn="1"/>
        </p:nvPicPr>
        <p:blipFill>
          <a:blip r:embed="rId2"/>
          <a:stretch>
            <a:fillRect/>
          </a:stretch>
        </p:blipFill>
        <p:spPr bwMode="auto">
          <a:xfrm>
            <a:off x="179512" y="123478"/>
            <a:ext cx="647077" cy="648072"/>
          </a:xfrm>
          <a:prstGeom prst="rect">
            <a:avLst/>
          </a:prstGeom>
          <a:noFill/>
        </p:spPr>
      </p:pic>
    </p:spTree>
    <p:extLst>
      <p:ext uri="{BB962C8B-B14F-4D97-AF65-F5344CB8AC3E}">
        <p14:creationId val="29321356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Tree>
    <p:extLst>
      <p:ext uri="{BB962C8B-B14F-4D97-AF65-F5344CB8AC3E}">
        <p14:creationId val="53478386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2018/4/3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912660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556308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817518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147426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3513133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8199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242658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652020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ct val="0"/>
              </a:spcBef>
              <a:spcAft>
                <a:spcPct val="0"/>
              </a:spcAft>
              <a:defRPr>
                <a:latin typeface="+mn-lt"/>
                <a:ea typeface="+mn-ea"/>
              </a:defRPr>
            </a:lvl1pPr>
          </a:lstStyle>
          <a:p>
            <a:pPr>
              <a:defRPr/>
            </a:pPr>
            <a:fld id="{4C0F3E8C-8BCD-4A8F-98D8-F8D96B87BD28}" type="datetimeFigureOut">
              <a:rPr lang="zh-CN" altLang="en-US"/>
              <a:pPr>
                <a:defRPr/>
              </a:pPr>
              <a:t>2018/4/3</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prstTxWarp prst="textNoShape">
              <a:avLst/>
            </a:prstTxWarp>
          </a:bodyPr>
          <a:lstStyle>
            <a:lvl1pPr eaLnBrk="1" hangingPunct="1">
              <a:defRPr smtClean="0"/>
            </a:lvl1pPr>
          </a:lstStyle>
          <a:p>
            <a:pPr>
              <a:defRPr/>
            </a:pPr>
            <a:fld id="{4AAA05D2-2F82-4D1D-9A69-4CC173608BCF}" type="slidenum">
              <a:rPr lang="zh-CN" altLang="en-US"/>
              <a:pPr>
                <a:defRPr/>
              </a:pPr>
              <a:t>‹#›</a:t>
            </a:fld>
            <a:endParaRPr lang="zh-CN" altLang="en-US"/>
          </a:p>
        </p:txBody>
      </p:sp>
    </p:spTree>
  </p:cSld>
  <p:clrMapOvr>
    <a:masterClrMapping/>
  </p:clrMapOvr>
  <p:transition spd="slow" advClick="0" advTm="2000">
    <p:random/>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77915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570669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793068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pic>
        <p:nvPicPr>
          <p:cNvPr id="2" name="Picture 2" descr="C:\Users\Administrator\Desktop\582c0aa581928.jpg"/>
          <p:cNvPicPr>
            <a:picLocks noChangeAspect="1" noChangeArrowheads="1"/>
          </p:cNvPicPr>
          <p:nvPr userDrawn="1"/>
        </p:nvPicPr>
        <p:blipFill>
          <a:blip r:embed="rId1"/>
          <a:stretch>
            <a:fillRect/>
          </a:stretch>
        </p:blipFill>
        <p:spPr bwMode="auto">
          <a:xfrm>
            <a:off x="0" y="0"/>
            <a:ext cx="9144000" cy="5143499"/>
          </a:xfrm>
          <a:prstGeom prst="rect">
            <a:avLst/>
          </a:prstGeom>
          <a:noFill/>
        </p:spPr>
      </p:pic>
    </p:spTree>
  </p:cSld>
  <p:clrMapOvr>
    <a:masterClrMapping/>
  </p:clrMapOvr>
  <mc:AlternateContent>
    <mc:Choice Requires="p14">
      <p:transition spd="slow" advClick="0" p14:dur="2000"/>
    </mc:Choice>
    <mc:Fallback>
      <p:transition spd="slow" advClick="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2_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2018/4/3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extLst>
      <p:ext uri="{BB962C8B-B14F-4D97-AF65-F5344CB8AC3E}">
        <p14:creationId val="173972818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页">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val="0"/>
              </a:ext>
            </a:extLst>
          </a:blip>
          <a:stretch>
            <a:fillRect/>
          </a:stretch>
        </p:blipFill>
        <p:spPr>
          <a:xfrm>
            <a:off x="251" y="0"/>
            <a:ext cx="9143499" cy="5143500"/>
          </a:xfrm>
          <a:prstGeom prst="rect">
            <a:avLst/>
          </a:prstGeom>
        </p:spPr>
      </p:pic>
      <p:grpSp>
        <p:nvGrpSpPr>
          <p:cNvPr id="2" name="组合 3"/>
          <p:cNvGrpSpPr/>
          <p:nvPr userDrawn="1"/>
        </p:nvGrpSpPr>
        <p:grpSpPr>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val="211680807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2018/4/3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278"/>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p>
        </p:txBody>
      </p:sp>
      <p:sp>
        <p:nvSpPr>
          <p:cNvPr id="15" name="文本框 38"/>
          <p:cNvSpPr txBox="1"/>
          <p:nvPr userDrawn="1"/>
        </p:nvSpPr>
        <p:spPr>
          <a:xfrm>
            <a:off x="899592" y="432889"/>
            <a:ext cx="892058" cy="258958"/>
          </a:xfrm>
          <a:prstGeom prst="rect">
            <a:avLst/>
          </a:prstGeom>
          <a:noFill/>
        </p:spPr>
        <p:txBody>
          <a:bodyPr wrap="none" lIns="96434" tIns="48217" rIns="96434" bIns="48217" rtlCol="0">
            <a:spAutoFit/>
          </a:bodyPr>
          <a:lstStyle/>
          <a:p>
            <a:pPr defTabSz="964278"/>
            <a:r>
              <a:rPr lang="en-US" altLang="zh-CN" sz="1050">
                <a:solidFill>
                  <a:schemeClr val="tx1">
                    <a:lumMod val="50000"/>
                    <a:lumOff val="50000"/>
                  </a:schemeClr>
                </a:solidFill>
                <a:cs typeface="+mn-ea"/>
                <a:sym typeface="+mn-lt"/>
              </a:rPr>
              <a:t>Work review</a:t>
            </a:r>
            <a:endParaRPr lang="zh-CN" altLang="en-US" sz="105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932135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2018/4/3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278"/>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自我评价</a:t>
            </a:r>
          </a:p>
        </p:txBody>
      </p:sp>
      <p:sp>
        <p:nvSpPr>
          <p:cNvPr id="15" name="文本框 38"/>
          <p:cNvSpPr txBox="1"/>
          <p:nvPr userDrawn="1"/>
        </p:nvSpPr>
        <p:spPr>
          <a:xfrm>
            <a:off x="899592" y="432889"/>
            <a:ext cx="1012283" cy="258958"/>
          </a:xfrm>
          <a:prstGeom prst="rect">
            <a:avLst/>
          </a:prstGeom>
          <a:noFill/>
        </p:spPr>
        <p:txBody>
          <a:bodyPr wrap="none" lIns="96434" tIns="48217" rIns="96434" bIns="48217" rtlCol="0">
            <a:spAutoFit/>
          </a:bodyPr>
          <a:lstStyle/>
          <a:p>
            <a:pPr defTabSz="964278"/>
            <a:r>
              <a:rPr lang="en-US" altLang="zh-CN" sz="1050">
                <a:solidFill>
                  <a:schemeClr val="tx1">
                    <a:lumMod val="50000"/>
                    <a:lumOff val="50000"/>
                  </a:schemeClr>
                </a:solidFill>
                <a:cs typeface="+mn-ea"/>
                <a:sym typeface="+mn-lt"/>
              </a:rPr>
              <a:t>Self-evaluation</a:t>
            </a:r>
            <a:endParaRPr lang="zh-CN" altLang="en-US" sz="105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9321356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2018/4/3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278"/>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p>
        </p:txBody>
      </p:sp>
      <p:sp>
        <p:nvSpPr>
          <p:cNvPr id="15" name="文本框 38"/>
          <p:cNvSpPr txBox="1"/>
          <p:nvPr userDrawn="1"/>
        </p:nvSpPr>
        <p:spPr>
          <a:xfrm>
            <a:off x="899592" y="432889"/>
            <a:ext cx="1126097" cy="258958"/>
          </a:xfrm>
          <a:prstGeom prst="rect">
            <a:avLst/>
          </a:prstGeom>
          <a:noFill/>
        </p:spPr>
        <p:txBody>
          <a:bodyPr wrap="none" lIns="96434" tIns="48217" rIns="96434" bIns="48217" rtlCol="0">
            <a:spAutoFit/>
          </a:bodyPr>
          <a:lstStyle/>
          <a:p>
            <a:pPr defTabSz="964278"/>
            <a:r>
              <a:rPr lang="en-US" altLang="zh-CN" sz="1050">
                <a:solidFill>
                  <a:schemeClr val="tx1">
                    <a:lumMod val="50000"/>
                    <a:lumOff val="50000"/>
                  </a:schemeClr>
                </a:solidFill>
                <a:cs typeface="+mn-ea"/>
                <a:sym typeface="+mn-lt"/>
              </a:rPr>
              <a:t>Work experience</a:t>
            </a:r>
            <a:endParaRPr lang="zh-CN" altLang="en-US" sz="105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9321356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4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2018/4/3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1451506" cy="312819"/>
          </a:xfrm>
          <a:prstGeom prst="rect">
            <a:avLst/>
          </a:prstGeom>
          <a:noFill/>
        </p:spPr>
        <p:txBody>
          <a:bodyPr wrap="none" lIns="96434" tIns="48217" rIns="96434" bIns="48217" rtlCol="0">
            <a:spAutoFit/>
          </a:bodyPr>
          <a:lstStyle/>
          <a:p>
            <a:pPr defTabSz="964278"/>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p>
        </p:txBody>
      </p:sp>
      <p:sp>
        <p:nvSpPr>
          <p:cNvPr id="15" name="文本框 38"/>
          <p:cNvSpPr txBox="1"/>
          <p:nvPr userDrawn="1"/>
        </p:nvSpPr>
        <p:spPr>
          <a:xfrm>
            <a:off x="899592" y="432889"/>
            <a:ext cx="1584556" cy="258958"/>
          </a:xfrm>
          <a:prstGeom prst="rect">
            <a:avLst/>
          </a:prstGeom>
          <a:noFill/>
        </p:spPr>
        <p:txBody>
          <a:bodyPr wrap="none" lIns="96434" tIns="48217" rIns="96434" bIns="48217" rtlCol="0">
            <a:spAutoFit/>
          </a:bodyPr>
          <a:lstStyle/>
          <a:p>
            <a:pPr defTabSz="964278"/>
            <a:r>
              <a:rPr lang="en-US" altLang="zh-CN" sz="1050">
                <a:solidFill>
                  <a:schemeClr val="tx1">
                    <a:lumMod val="50000"/>
                    <a:lumOff val="50000"/>
                  </a:schemeClr>
                </a:solidFill>
                <a:cs typeface="+mn-ea"/>
                <a:sym typeface="+mn-lt"/>
              </a:rPr>
              <a:t>Job planning and Outlook</a:t>
            </a:r>
            <a:endParaRPr lang="zh-CN" altLang="en-US" sz="105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9321356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2018/4/3</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extLst>
      <p:ext uri="{BB962C8B-B14F-4D97-AF65-F5344CB8AC3E}">
        <p14:creationId val="3795072685"/>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64" r:id="rId3"/>
    <p:sldLayoutId id="2147483665" r:id="rId4"/>
    <p:sldLayoutId id="2147483666" r:id="rId5"/>
    <p:sldLayoutId id="2147483669" r:id="rId6"/>
    <p:sldLayoutId id="2147483670" r:id="rId7"/>
    <p:sldLayoutId id="2147483671" r:id="rId8"/>
    <p:sldLayoutId id="2147483672" r:id="rId9"/>
    <p:sldLayoutId id="2147483667" r:id="rId10"/>
    <p:sldLayoutId id="2147483668" r:id="rId11"/>
  </p:sldLayoutIdLst>
  <p:transition/>
  <p:timing/>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2018/4/3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val="21650367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xml" Type="http://schemas.openxmlformats.org/officeDocument/2006/relationships/notesSlide"/><Relationship Id="rId3" Target="../media/image5.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1.xml" Type="http://schemas.openxmlformats.org/officeDocument/2006/relationships/notesSlide"/><Relationship Id="rId3" Target="../media/image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4.xml" Type="http://schemas.openxmlformats.org/officeDocument/2006/relationships/notesSlide"/><Relationship Id="rId3"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6.emf"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charts/chart1.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4EFFC2B-1E6C-4270-A00D-1C8F9E20E995}"/>
              </a:ext>
            </a:extLst>
          </p:cNvPr>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sp>
        <p:nvSpPr>
          <p:cNvPr id="9" name="TextBox 25">
            <a:extLst>
              <a:ext uri="{FF2B5EF4-FFF2-40B4-BE49-F238E27FC236}">
                <a16:creationId xmlns:a16="http://schemas.microsoft.com/office/drawing/2014/main" id="{FA34AEA7-FCD5-4283-A31E-7308D271371C}"/>
              </a:ext>
            </a:extLst>
          </p:cNvPr>
          <p:cNvSpPr txBox="1"/>
          <p:nvPr/>
        </p:nvSpPr>
        <p:spPr>
          <a:xfrm>
            <a:off x="2304922" y="1963167"/>
            <a:ext cx="4824536" cy="396240"/>
          </a:xfrm>
          <a:prstGeom prst="rect">
            <a:avLst/>
          </a:prstGeom>
          <a:noFill/>
        </p:spPr>
        <p:txBody>
          <a:bodyPr rtlCol="0" wrap="square">
            <a:spAutoFit/>
          </a:bodyPr>
          <a:lstStyle/>
          <a:p>
            <a:r>
              <a:rPr altLang="zh-CN" lang="en-US" sz="2000">
                <a:solidFill>
                  <a:schemeClr val="tx1">
                    <a:lumMod val="65000"/>
                    <a:lumOff val="35000"/>
                  </a:schemeClr>
                </a:solidFill>
                <a:latin charset="-122" panose="020b0503020204020204" pitchFamily="34" typeface="微软雅黑"/>
                <a:ea charset="-122" panose="020b0503020204020204" pitchFamily="34" typeface="微软雅黑"/>
              </a:rPr>
              <a:t>YOUR COMOANY’S NAME NAME</a:t>
            </a:r>
          </a:p>
        </p:txBody>
      </p:sp>
      <p:sp>
        <p:nvSpPr>
          <p:cNvPr id="15" name="TextBox 26">
            <a:extLst>
              <a:ext uri="{FF2B5EF4-FFF2-40B4-BE49-F238E27FC236}">
                <a16:creationId xmlns:a16="http://schemas.microsoft.com/office/drawing/2014/main" id="{8A87A721-638E-4C64-B9EC-0CAC77616EAC}"/>
              </a:ext>
            </a:extLst>
          </p:cNvPr>
          <p:cNvSpPr txBox="1"/>
          <p:nvPr/>
        </p:nvSpPr>
        <p:spPr>
          <a:xfrm>
            <a:off x="2170231" y="2291269"/>
            <a:ext cx="5159693" cy="701040"/>
          </a:xfrm>
          <a:prstGeom prst="rect">
            <a:avLst/>
          </a:prstGeom>
          <a:noFill/>
        </p:spPr>
        <p:txBody>
          <a:bodyPr rtlCol="0" wrap="none">
            <a:spAutoFit/>
          </a:bodyPr>
          <a:lstStyle/>
          <a:p>
            <a:r>
              <a:rPr altLang="en-US" lang="zh-CN" sz="4000">
                <a:solidFill>
                  <a:schemeClr val="tx1">
                    <a:lumMod val="65000"/>
                    <a:lumOff val="35000"/>
                  </a:schemeClr>
                </a:solidFill>
                <a:latin charset="-122" panose="020b0503020204020204" pitchFamily="34" typeface="微软雅黑"/>
                <a:ea charset="-122" panose="020b0503020204020204" pitchFamily="34" typeface="微软雅黑"/>
              </a:rPr>
              <a:t>简约清新文艺PPT模版</a:t>
            </a:r>
          </a:p>
        </p:txBody>
      </p:sp>
      <p:sp>
        <p:nvSpPr>
          <p:cNvPr id="16" name="TextBox 32">
            <a:extLst>
              <a:ext uri="{FF2B5EF4-FFF2-40B4-BE49-F238E27FC236}">
                <a16:creationId xmlns:a16="http://schemas.microsoft.com/office/drawing/2014/main" id="{B3C01ED6-EEB6-4A16-9F9A-CA4576BE476A}"/>
              </a:ext>
            </a:extLst>
          </p:cNvPr>
          <p:cNvSpPr txBox="1"/>
          <p:nvPr/>
        </p:nvSpPr>
        <p:spPr>
          <a:xfrm>
            <a:off x="3176415" y="2997407"/>
            <a:ext cx="3002280" cy="304800"/>
          </a:xfrm>
          <a:prstGeom prst="rect">
            <a:avLst/>
          </a:prstGeom>
          <a:noFill/>
        </p:spPr>
        <p:txBody>
          <a:bodyPr rtlCol="0" wrap="none">
            <a:spAutoFit/>
          </a:bodyPr>
          <a:lstStyle/>
          <a:p>
            <a:pPr algn="ctr" eaLnBrk="1" hangingPunct="1">
              <a:buFont charset="0" pitchFamily="34" typeface="Arial"/>
              <a:buNone/>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cs charset="-122" pitchFamily="34" typeface="微软雅黑"/>
              </a:rPr>
              <a:t>适用于商务总结/工作总结/工作计划</a:t>
            </a:r>
          </a:p>
        </p:txBody>
      </p:sp>
      <p:sp>
        <p:nvSpPr>
          <p:cNvPr id="18" name="TextBox 12">
            <a:extLst>
              <a:ext uri="{FF2B5EF4-FFF2-40B4-BE49-F238E27FC236}">
                <a16:creationId xmlns:a16="http://schemas.microsoft.com/office/drawing/2014/main" id="{4A8BE841-D215-4915-83E0-E197E421452A}"/>
              </a:ext>
            </a:extLst>
          </p:cNvPr>
          <p:cNvSpPr txBox="1"/>
          <p:nvPr/>
        </p:nvSpPr>
        <p:spPr>
          <a:xfrm>
            <a:off x="3735934" y="987574"/>
            <a:ext cx="1953364" cy="2286000"/>
          </a:xfrm>
          <a:prstGeom prst="rect">
            <a:avLst/>
          </a:prstGeom>
          <a:noFill/>
        </p:spPr>
        <p:txBody>
          <a:bodyPr rtlCol="0" wrap="square">
            <a:spAutoFit/>
          </a:bodyPr>
          <a:lstStyle/>
          <a:p>
            <a:r>
              <a:rPr altLang="zh-CN" lang="en-US" smtClean="0" spc="-300" sz="7200">
                <a:solidFill>
                  <a:schemeClr val="tx1">
                    <a:lumMod val="65000"/>
                    <a:lumOff val="35000"/>
                  </a:schemeClr>
                </a:solidFill>
                <a:latin charset="0" pitchFamily="34" typeface="Agency FB"/>
              </a:rPr>
              <a:t>2018</a:t>
            </a:r>
          </a:p>
        </p:txBody>
      </p:sp>
    </p:spTree>
    <p:extLst>
      <p:ext uri="{BB962C8B-B14F-4D97-AF65-F5344CB8AC3E}">
        <p14:creationId val="1266612953"/>
      </p:ext>
    </p:extLst>
  </p:cSld>
  <p:clrMapOvr>
    <a:masterClrMapping/>
  </p:clrMapOvr>
  <mc:AlternateContent>
    <mc:Choice Requires="p14">
      <p:transition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strVal val="#ppt_w+.3"/>
                                          </p:val>
                                        </p:tav>
                                        <p:tav tm="100000">
                                          <p:val>
                                            <p:strVal val="#ppt_w"/>
                                          </p:val>
                                        </p:tav>
                                      </p:tavLst>
                                    </p:anim>
                                    <p:anim calcmode="lin" valueType="num">
                                      <p:cBhvr>
                                        <p:cTn dur="1000" fill="hold" id="8"/>
                                        <p:tgtEl>
                                          <p:spTgt spid="4"/>
                                        </p:tgtEl>
                                        <p:attrNameLst>
                                          <p:attrName>ppt_h</p:attrName>
                                        </p:attrNameLst>
                                      </p:cBhvr>
                                      <p:tavLst>
                                        <p:tav tm="0">
                                          <p:val>
                                            <p:strVal val="#ppt_h"/>
                                          </p:val>
                                        </p:tav>
                                        <p:tav tm="100000">
                                          <p:val>
                                            <p:strVal val="#ppt_h"/>
                                          </p:val>
                                        </p:tav>
                                      </p:tavLst>
                                    </p:anim>
                                    <p:animEffect filter="fade" transition="in">
                                      <p:cBhvr>
                                        <p:cTn dur="1000" id="9"/>
                                        <p:tgtEl>
                                          <p:spTgt spid="4"/>
                                        </p:tgtEl>
                                      </p:cBhvr>
                                    </p:animEffect>
                                  </p:childTnLst>
                                </p:cTn>
                              </p:par>
                            </p:childTnLst>
                          </p:cTn>
                        </p:par>
                        <p:par>
                          <p:cTn fill="hold" id="10" nodeType="afterGroup">
                            <p:stCondLst>
                              <p:cond delay="1000"/>
                            </p:stCondLst>
                            <p:childTnLst>
                              <p:par>
                                <p:cTn fill="hold" grpId="0" id="11" nodeType="afterEffect" presetClass="entr" presetID="2" presetSubtype="8">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additive="base">
                                        <p:cTn dur="500" fill="hold" id="13"/>
                                        <p:tgtEl>
                                          <p:spTgt spid="9"/>
                                        </p:tgtEl>
                                        <p:attrNameLst>
                                          <p:attrName>ppt_x</p:attrName>
                                        </p:attrNameLst>
                                      </p:cBhvr>
                                      <p:tavLst>
                                        <p:tav tm="0">
                                          <p:val>
                                            <p:strVal val="0-#ppt_w/2"/>
                                          </p:val>
                                        </p:tav>
                                        <p:tav tm="100000">
                                          <p:val>
                                            <p:strVal val="#ppt_x"/>
                                          </p:val>
                                        </p:tav>
                                      </p:tavLst>
                                    </p:anim>
                                    <p:anim calcmode="lin" valueType="num">
                                      <p:cBhvr additive="base">
                                        <p:cTn dur="500" fill="hold" id="14"/>
                                        <p:tgtEl>
                                          <p:spTgt spid="9"/>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45" presetSubtype="0">
                                  <p:stCondLst>
                                    <p:cond delay="0"/>
                                  </p:stCondLst>
                                  <p:iterate type="lt">
                                    <p:tmPct val="10000"/>
                                  </p:iterate>
                                  <p:childTnLst>
                                    <p:set>
                                      <p:cBhvr>
                                        <p:cTn dur="1" fill="hold" id="17">
                                          <p:stCondLst>
                                            <p:cond delay="0"/>
                                          </p:stCondLst>
                                        </p:cTn>
                                        <p:tgtEl>
                                          <p:spTgt spid="18"/>
                                        </p:tgtEl>
                                        <p:attrNameLst>
                                          <p:attrName>style.visibility</p:attrName>
                                        </p:attrNameLst>
                                      </p:cBhvr>
                                      <p:to>
                                        <p:strVal val="visible"/>
                                      </p:to>
                                    </p:set>
                                    <p:animEffect filter="fade" transition="in">
                                      <p:cBhvr>
                                        <p:cTn dur="1000" id="18"/>
                                        <p:tgtEl>
                                          <p:spTgt spid="18"/>
                                        </p:tgtEl>
                                      </p:cBhvr>
                                    </p:animEffect>
                                    <p:anim calcmode="lin" valueType="num">
                                      <p:cBhvr>
                                        <p:cTn dur="1000" fill="hold" id="19"/>
                                        <p:tgtEl>
                                          <p:spTgt spid="18"/>
                                        </p:tgtEl>
                                        <p:attrNameLst>
                                          <p:attrName>ppt_w</p:attrName>
                                        </p:attrNameLst>
                                      </p:cBhvr>
                                      <p:tavLst>
                                        <p:tav fmla="#ppt_w*sin(2.5*pi*$)" tm="0">
                                          <p:val>
                                            <p:fltVal val="0"/>
                                          </p:val>
                                        </p:tav>
                                        <p:tav tm="100000">
                                          <p:val>
                                            <p:fltVal val="1"/>
                                          </p:val>
                                        </p:tav>
                                      </p:tavLst>
                                    </p:anim>
                                    <p:anim calcmode="lin" valueType="num">
                                      <p:cBhvr>
                                        <p:cTn dur="1000" fill="hold" id="20"/>
                                        <p:tgtEl>
                                          <p:spTgt spid="18"/>
                                        </p:tgtEl>
                                        <p:attrNameLst>
                                          <p:attrName>ppt_h</p:attrName>
                                        </p:attrNameLst>
                                      </p:cBhvr>
                                      <p:tavLst>
                                        <p:tav tm="0">
                                          <p:val>
                                            <p:strVal val="#ppt_h"/>
                                          </p:val>
                                        </p:tav>
                                        <p:tav tm="100000">
                                          <p:val>
                                            <p:strVal val="#ppt_h"/>
                                          </p:val>
                                        </p:tav>
                                      </p:tavLst>
                                    </p:anim>
                                  </p:childTnLst>
                                </p:cTn>
                              </p:par>
                            </p:childTnLst>
                          </p:cTn>
                        </p:par>
                        <p:par>
                          <p:cTn fill="hold" id="21" nodeType="afterGroup">
                            <p:stCondLst>
                              <p:cond delay="2500"/>
                            </p:stCondLst>
                            <p:childTnLst>
                              <p:par>
                                <p:cTn fill="hold" grpId="0" id="22" nodeType="afterEffect" presetClass="entr" presetID="56" presetSubtype="0">
                                  <p:stCondLst>
                                    <p:cond delay="0"/>
                                  </p:stCondLst>
                                  <p:iterate type="lt">
                                    <p:tmPct val="10000"/>
                                  </p:iterate>
                                  <p:childTnLst>
                                    <p:set>
                                      <p:cBhvr>
                                        <p:cTn dur="1" fill="hold" id="23">
                                          <p:stCondLst>
                                            <p:cond delay="0"/>
                                          </p:stCondLst>
                                        </p:cTn>
                                        <p:tgtEl>
                                          <p:spTgt spid="15"/>
                                        </p:tgtEl>
                                        <p:attrNameLst>
                                          <p:attrName>style.visibility</p:attrName>
                                        </p:attrNameLst>
                                      </p:cBhvr>
                                      <p:to>
                                        <p:strVal val="visible"/>
                                      </p:to>
                                    </p:set>
                                    <p:anim by="(-#ppt_w*2)" calcmode="lin" valueType="num">
                                      <p:cBhvr rctx="PPT">
                                        <p:cTn autoRev="1" dur="500" fill="hold" id="24">
                                          <p:stCondLst>
                                            <p:cond delay="0"/>
                                          </p:stCondLst>
                                        </p:cTn>
                                        <p:tgtEl>
                                          <p:spTgt spid="15"/>
                                        </p:tgtEl>
                                        <p:attrNameLst>
                                          <p:attrName>ppt_w</p:attrName>
                                        </p:attrNameLst>
                                      </p:cBhvr>
                                    </p:anim>
                                    <p:anim by="(#ppt_w*0.50)" calcmode="lin" valueType="num">
                                      <p:cBhvr>
                                        <p:cTn autoRev="1" decel="50000" dur="500" fill="hold" id="25">
                                          <p:stCondLst>
                                            <p:cond delay="0"/>
                                          </p:stCondLst>
                                        </p:cTn>
                                        <p:tgtEl>
                                          <p:spTgt spid="15"/>
                                        </p:tgtEl>
                                        <p:attrNameLst>
                                          <p:attrName>ppt_x</p:attrName>
                                        </p:attrNameLst>
                                      </p:cBhvr>
                                    </p:anim>
                                    <p:anim calcmode="lin" from="(-#ppt_h/2)" to="(#ppt_y)" valueType="num">
                                      <p:cBhvr>
                                        <p:cTn dur="1000" fill="hold" id="26">
                                          <p:stCondLst>
                                            <p:cond delay="0"/>
                                          </p:stCondLst>
                                        </p:cTn>
                                        <p:tgtEl>
                                          <p:spTgt spid="15"/>
                                        </p:tgtEl>
                                        <p:attrNameLst>
                                          <p:attrName>ppt_y</p:attrName>
                                        </p:attrNameLst>
                                      </p:cBhvr>
                                    </p:anim>
                                    <p:animRot by="21600000">
                                      <p:cBhvr>
                                        <p:cTn dur="1000" fill="hold" id="27">
                                          <p:stCondLst>
                                            <p:cond delay="0"/>
                                          </p:stCondLst>
                                        </p:cTn>
                                        <p:tgtEl>
                                          <p:spTgt spid="15"/>
                                        </p:tgtEl>
                                        <p:attrNameLst>
                                          <p:attrName>r</p:attrName>
                                        </p:attrNameLst>
                                      </p:cBhvr>
                                    </p:animRot>
                                  </p:childTnLst>
                                </p:cTn>
                              </p:par>
                            </p:childTnLst>
                          </p:cTn>
                        </p:par>
                        <p:par>
                          <p:cTn fill="hold" id="28" nodeType="afterGroup">
                            <p:stCondLst>
                              <p:cond delay="3500"/>
                            </p:stCondLst>
                            <p:childTnLst>
                              <p:par>
                                <p:cTn fill="hold" grpId="0" id="29" nodeType="afterEffect" presetClass="entr" presetID="40" presetSubtype="0">
                                  <p:stCondLst>
                                    <p:cond delay="0"/>
                                  </p:stCondLst>
                                  <p:iterate type="lt">
                                    <p:tmPct val="10000"/>
                                  </p:iterate>
                                  <p:childTnLst>
                                    <p:set>
                                      <p:cBhvr>
                                        <p:cTn dur="1" fill="hold" id="30">
                                          <p:stCondLst>
                                            <p:cond delay="0"/>
                                          </p:stCondLst>
                                        </p:cTn>
                                        <p:tgtEl>
                                          <p:spTgt spid="16"/>
                                        </p:tgtEl>
                                        <p:attrNameLst>
                                          <p:attrName>style.visibility</p:attrName>
                                        </p:attrNameLst>
                                      </p:cBhvr>
                                      <p:to>
                                        <p:strVal val="visible"/>
                                      </p:to>
                                    </p:set>
                                    <p:animEffect filter="fade" transition="in">
                                      <p:cBhvr>
                                        <p:cTn dur="1000" id="31"/>
                                        <p:tgtEl>
                                          <p:spTgt spid="16"/>
                                        </p:tgtEl>
                                      </p:cBhvr>
                                    </p:animEffect>
                                    <p:anim calcmode="lin" valueType="num">
                                      <p:cBhvr>
                                        <p:cTn dur="1000" fill="hold" id="32"/>
                                        <p:tgtEl>
                                          <p:spTgt spid="16"/>
                                        </p:tgtEl>
                                        <p:attrNameLst>
                                          <p:attrName>ppt_x</p:attrName>
                                        </p:attrNameLst>
                                      </p:cBhvr>
                                      <p:tavLst>
                                        <p:tav tm="0">
                                          <p:val>
                                            <p:strVal val="#ppt_x-.1"/>
                                          </p:val>
                                        </p:tav>
                                        <p:tav tm="100000">
                                          <p:val>
                                            <p:strVal val="#ppt_x"/>
                                          </p:val>
                                        </p:tav>
                                      </p:tavLst>
                                    </p:anim>
                                    <p:anim calcmode="lin" valueType="num">
                                      <p:cBhvr>
                                        <p:cTn dur="1000" fill="hold" id="33"/>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5"/>
      <p:bldP grpId="0" spid="16"/>
      <p:bldP grpId="0" spid="1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4" name="直接连接符 23"/>
          <p:cNvCxnSpPr/>
          <p:nvPr/>
        </p:nvCxnSpPr>
        <p:spPr>
          <a:xfrm>
            <a:off x="1969934" y="1780126"/>
            <a:ext cx="1596373" cy="159758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179140" y="1780128"/>
            <a:ext cx="798188" cy="7987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6729927" y="2578920"/>
            <a:ext cx="798188" cy="7987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556882" y="1780126"/>
            <a:ext cx="1596373" cy="159758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143071" y="1780126"/>
            <a:ext cx="1596373" cy="159758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descr="FD1DDF730CE4456e89755B07FE1653D0# #Rectangle 13" id="30" name="Rectangle 13"/>
          <p:cNvSpPr>
            <a:spLocks noChangeArrowheads="1"/>
          </p:cNvSpPr>
          <p:nvPr/>
        </p:nvSpPr>
        <p:spPr bwMode="auto">
          <a:xfrm>
            <a:off x="1429513" y="3731046"/>
            <a:ext cx="1739212" cy="457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4" lIns="91389" rIns="91389" tIns="45694"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eaLnBrk="1" hangingPunct="1">
              <a:spcBef>
                <a:spcPct val="0"/>
              </a:spcBef>
              <a:buNone/>
              <a:defRPr/>
            </a:pPr>
            <a:r>
              <a:rPr altLang="en-US" lang="zh-CN" sz="800">
                <a:latin charset="-122" panose="020b0503020204020204" pitchFamily="34" typeface="微软雅黑"/>
                <a:ea charset="-122" panose="020b0503020204020204" pitchFamily="34" typeface="微软雅黑"/>
              </a:rPr>
              <a:t>单击此处添加简短说明，</a:t>
            </a:r>
          </a:p>
          <a:p>
            <a:pPr eaLnBrk="1" hangingPunct="1">
              <a:spcBef>
                <a:spcPct val="0"/>
              </a:spcBef>
              <a:buNone/>
              <a:defRPr/>
            </a:pPr>
            <a:r>
              <a:rPr altLang="en-US" lang="zh-CN" sz="800">
                <a:latin charset="-122" panose="020b0503020204020204" pitchFamily="34" typeface="微软雅黑"/>
                <a:ea charset="-122" panose="020b0503020204020204" pitchFamily="34" typeface="微软雅黑"/>
              </a:rPr>
              <a:t>添加简短说明文字，</a:t>
            </a:r>
          </a:p>
          <a:p>
            <a:pPr eaLnBrk="1" hangingPunct="1">
              <a:spcBef>
                <a:spcPct val="0"/>
              </a:spcBef>
              <a:buNone/>
              <a:defRPr/>
            </a:pPr>
            <a:r>
              <a:rPr altLang="en-US" lang="zh-CN" sz="800">
                <a:latin charset="-122" panose="020b0503020204020204" pitchFamily="34" typeface="微软雅黑"/>
                <a:ea charset="-122" panose="020b0503020204020204" pitchFamily="34" typeface="微软雅黑"/>
              </a:rPr>
              <a:t>具体说明文字添加此处。</a:t>
            </a:r>
          </a:p>
        </p:txBody>
      </p:sp>
      <p:grpSp>
        <p:nvGrpSpPr>
          <p:cNvPr id="2" name="组合 30"/>
          <p:cNvGrpSpPr/>
          <p:nvPr/>
        </p:nvGrpSpPr>
        <p:grpSpPr>
          <a:xfrm>
            <a:off x="1191603" y="2074862"/>
            <a:ext cx="1582977" cy="1584176"/>
            <a:chOff x="1369994" y="2067694"/>
            <a:chExt cx="1584176" cy="1584176"/>
          </a:xfrm>
          <a:solidFill>
            <a:srgbClr val="2B83E5"/>
          </a:solidFill>
        </p:grpSpPr>
        <p:sp>
          <p:nvSpPr>
            <p:cNvPr id="32" name="菱形 31"/>
            <p:cNvSpPr/>
            <p:nvPr/>
          </p:nvSpPr>
          <p:spPr>
            <a:xfrm>
              <a:off x="1369994" y="2067694"/>
              <a:ext cx="1584176" cy="158417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33" name="TextBox 32"/>
            <p:cNvSpPr txBox="1"/>
            <p:nvPr/>
          </p:nvSpPr>
          <p:spPr>
            <a:xfrm flipH="1">
              <a:off x="1618466" y="2721283"/>
              <a:ext cx="1098111" cy="274320"/>
            </a:xfrm>
            <a:prstGeom prst="rect">
              <a:avLst/>
            </a:prstGeom>
            <a:noFill/>
          </p:spPr>
          <p:txBody>
            <a:bodyPr rtlCol="0" wrap="non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点击输入标题</a:t>
              </a:r>
            </a:p>
          </p:txBody>
        </p:sp>
      </p:grpSp>
      <p:grpSp>
        <p:nvGrpSpPr>
          <p:cNvPr id="3" name="组合 33"/>
          <p:cNvGrpSpPr/>
          <p:nvPr/>
        </p:nvGrpSpPr>
        <p:grpSpPr>
          <a:xfrm>
            <a:off x="2787904" y="1498798"/>
            <a:ext cx="1582977" cy="1584176"/>
            <a:chOff x="3029144" y="1491630"/>
            <a:chExt cx="1584176" cy="1584176"/>
          </a:xfrm>
          <a:solidFill>
            <a:schemeClr val="accent1">
              <a:lumMod val="75000"/>
            </a:schemeClr>
          </a:solidFill>
        </p:grpSpPr>
        <p:sp>
          <p:nvSpPr>
            <p:cNvPr id="35" name="菱形 34"/>
            <p:cNvSpPr/>
            <p:nvPr/>
          </p:nvSpPr>
          <p:spPr>
            <a:xfrm>
              <a:off x="3029144" y="1491630"/>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36" name="TextBox 35"/>
            <p:cNvSpPr txBox="1"/>
            <p:nvPr/>
          </p:nvSpPr>
          <p:spPr>
            <a:xfrm flipH="1">
              <a:off x="3277615" y="2145219"/>
              <a:ext cx="1098111" cy="274320"/>
            </a:xfrm>
            <a:prstGeom prst="rect">
              <a:avLst/>
            </a:prstGeom>
            <a:noFill/>
          </p:spPr>
          <p:txBody>
            <a:bodyPr rtlCol="0" wrap="non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点击输入标题</a:t>
              </a:r>
            </a:p>
          </p:txBody>
        </p:sp>
      </p:grpSp>
      <p:grpSp>
        <p:nvGrpSpPr>
          <p:cNvPr id="4" name="组合 36"/>
          <p:cNvGrpSpPr/>
          <p:nvPr/>
        </p:nvGrpSpPr>
        <p:grpSpPr>
          <a:xfrm>
            <a:off x="4376047" y="2074862"/>
            <a:ext cx="1582977" cy="1584176"/>
            <a:chOff x="4577170" y="2067694"/>
            <a:chExt cx="1584176" cy="1584176"/>
          </a:xfrm>
          <a:solidFill>
            <a:srgbClr val="2B83E5"/>
          </a:solidFill>
        </p:grpSpPr>
        <p:sp>
          <p:nvSpPr>
            <p:cNvPr id="38" name="菱形 37"/>
            <p:cNvSpPr/>
            <p:nvPr/>
          </p:nvSpPr>
          <p:spPr>
            <a:xfrm>
              <a:off x="4577170" y="2067694"/>
              <a:ext cx="1584176" cy="158417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39" name="TextBox 38"/>
            <p:cNvSpPr txBox="1"/>
            <p:nvPr/>
          </p:nvSpPr>
          <p:spPr>
            <a:xfrm flipH="1">
              <a:off x="4825642" y="2721283"/>
              <a:ext cx="1098111" cy="274320"/>
            </a:xfrm>
            <a:prstGeom prst="rect">
              <a:avLst/>
            </a:prstGeom>
            <a:noFill/>
          </p:spPr>
          <p:txBody>
            <a:bodyPr rtlCol="0" wrap="non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点击输入标题</a:t>
              </a:r>
            </a:p>
          </p:txBody>
        </p:sp>
      </p:grpSp>
      <p:grpSp>
        <p:nvGrpSpPr>
          <p:cNvPr id="5" name="组合 39"/>
          <p:cNvGrpSpPr/>
          <p:nvPr/>
        </p:nvGrpSpPr>
        <p:grpSpPr>
          <a:xfrm>
            <a:off x="5953120" y="1498798"/>
            <a:ext cx="1582977" cy="1584176"/>
            <a:chOff x="6145277" y="1491630"/>
            <a:chExt cx="1584176" cy="1584176"/>
          </a:xfrm>
          <a:solidFill>
            <a:schemeClr val="accent1">
              <a:lumMod val="75000"/>
            </a:schemeClr>
          </a:solidFill>
        </p:grpSpPr>
        <p:sp>
          <p:nvSpPr>
            <p:cNvPr id="41" name="菱形 40"/>
            <p:cNvSpPr/>
            <p:nvPr/>
          </p:nvSpPr>
          <p:spPr>
            <a:xfrm>
              <a:off x="6145277" y="1491630"/>
              <a:ext cx="1584176" cy="1584176"/>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42" name="TextBox 41"/>
            <p:cNvSpPr txBox="1"/>
            <p:nvPr/>
          </p:nvSpPr>
          <p:spPr>
            <a:xfrm flipH="1">
              <a:off x="6393750" y="2145219"/>
              <a:ext cx="1098111" cy="274320"/>
            </a:xfrm>
            <a:prstGeom prst="rect">
              <a:avLst/>
            </a:prstGeom>
            <a:noFill/>
          </p:spPr>
          <p:txBody>
            <a:bodyPr rtlCol="0" wrap="non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点击输入标题</a:t>
              </a:r>
            </a:p>
          </p:txBody>
        </p:sp>
      </p:grpSp>
      <p:sp>
        <p:nvSpPr>
          <p:cNvPr descr="FD1DDF730CE4456e89755B07FE1653D0# #Rectangle 13" id="43" name="Rectangle 13"/>
          <p:cNvSpPr>
            <a:spLocks noChangeArrowheads="1"/>
          </p:cNvSpPr>
          <p:nvPr/>
        </p:nvSpPr>
        <p:spPr bwMode="auto">
          <a:xfrm>
            <a:off x="3025814" y="922734"/>
            <a:ext cx="1739212" cy="457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4" lIns="91389" rIns="91389" tIns="45694"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eaLnBrk="1" hangingPunct="1">
              <a:spcBef>
                <a:spcPct val="0"/>
              </a:spcBef>
              <a:buNone/>
              <a:defRPr/>
            </a:pPr>
            <a:r>
              <a:rPr altLang="en-US" lang="zh-CN" sz="800">
                <a:solidFill>
                  <a:schemeClr val="bg1">
                    <a:lumMod val="50000"/>
                  </a:schemeClr>
                </a:solidFill>
                <a:latin charset="-122" panose="020b0503020204020204" pitchFamily="34" typeface="微软雅黑"/>
                <a:ea charset="-122" panose="020b0503020204020204" pitchFamily="34" typeface="微软雅黑"/>
              </a:rPr>
              <a:t>单击此处添加简短说明，</a:t>
            </a:r>
          </a:p>
          <a:p>
            <a:pPr eaLnBrk="1" hangingPunct="1">
              <a:spcBef>
                <a:spcPct val="0"/>
              </a:spcBef>
              <a:buNone/>
              <a:defRPr/>
            </a:pPr>
            <a:r>
              <a:rPr altLang="en-US" lang="zh-CN" sz="800">
                <a:solidFill>
                  <a:schemeClr val="bg1">
                    <a:lumMod val="50000"/>
                  </a:schemeClr>
                </a:solidFill>
                <a:latin charset="-122" panose="020b0503020204020204" pitchFamily="34" typeface="微软雅黑"/>
                <a:ea charset="-122" panose="020b0503020204020204" pitchFamily="34" typeface="微软雅黑"/>
              </a:rPr>
              <a:t>添加简短说明文字，</a:t>
            </a:r>
          </a:p>
          <a:p>
            <a:pPr eaLnBrk="1" hangingPunct="1">
              <a:spcBef>
                <a:spcPct val="0"/>
              </a:spcBef>
              <a:buNone/>
              <a:defRPr/>
            </a:pPr>
            <a:r>
              <a:rPr altLang="en-US" lang="zh-CN" sz="800">
                <a:solidFill>
                  <a:schemeClr val="bg1">
                    <a:lumMod val="50000"/>
                  </a:schemeClr>
                </a:solidFill>
                <a:latin charset="-122" panose="020b0503020204020204" pitchFamily="34" typeface="微软雅黑"/>
                <a:ea charset="-122" panose="020b0503020204020204" pitchFamily="34" typeface="微软雅黑"/>
              </a:rPr>
              <a:t>具体说明文字添加此处</a:t>
            </a:r>
          </a:p>
        </p:txBody>
      </p:sp>
      <p:sp>
        <p:nvSpPr>
          <p:cNvPr descr="FD1DDF730CE4456e89755B07FE1653D0# #Rectangle 13" id="44" name="Rectangle 13"/>
          <p:cNvSpPr>
            <a:spLocks noChangeArrowheads="1"/>
          </p:cNvSpPr>
          <p:nvPr/>
        </p:nvSpPr>
        <p:spPr bwMode="auto">
          <a:xfrm>
            <a:off x="4613958" y="3731046"/>
            <a:ext cx="1739212" cy="457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4" lIns="91389" rIns="91389" tIns="45694"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eaLnBrk="1" hangingPunct="1">
              <a:spcBef>
                <a:spcPct val="0"/>
              </a:spcBef>
              <a:buNone/>
              <a:defRPr/>
            </a:pPr>
            <a:r>
              <a:rPr altLang="en-US" lang="zh-CN" sz="800">
                <a:solidFill>
                  <a:schemeClr val="bg1">
                    <a:lumMod val="50000"/>
                  </a:schemeClr>
                </a:solidFill>
                <a:latin charset="-122" panose="020b0503020204020204" pitchFamily="34" typeface="微软雅黑"/>
                <a:ea charset="-122" panose="020b0503020204020204" pitchFamily="34" typeface="微软雅黑"/>
              </a:rPr>
              <a:t>单击此处添加简短说明，</a:t>
            </a:r>
          </a:p>
          <a:p>
            <a:pPr eaLnBrk="1" hangingPunct="1">
              <a:spcBef>
                <a:spcPct val="0"/>
              </a:spcBef>
              <a:buNone/>
              <a:defRPr/>
            </a:pPr>
            <a:r>
              <a:rPr altLang="en-US" lang="zh-CN" sz="800">
                <a:solidFill>
                  <a:schemeClr val="bg1">
                    <a:lumMod val="50000"/>
                  </a:schemeClr>
                </a:solidFill>
                <a:latin charset="-122" panose="020b0503020204020204" pitchFamily="34" typeface="微软雅黑"/>
                <a:ea charset="-122" panose="020b0503020204020204" pitchFamily="34" typeface="微软雅黑"/>
              </a:rPr>
              <a:t>添加简短说明文字，</a:t>
            </a:r>
          </a:p>
          <a:p>
            <a:pPr eaLnBrk="1" hangingPunct="1">
              <a:spcBef>
                <a:spcPct val="0"/>
              </a:spcBef>
              <a:buNone/>
              <a:defRPr/>
            </a:pPr>
            <a:r>
              <a:rPr altLang="en-US" lang="zh-CN" sz="800">
                <a:solidFill>
                  <a:schemeClr val="bg1">
                    <a:lumMod val="50000"/>
                  </a:schemeClr>
                </a:solidFill>
                <a:latin charset="-122" panose="020b0503020204020204" pitchFamily="34" typeface="微软雅黑"/>
                <a:ea charset="-122" panose="020b0503020204020204" pitchFamily="34" typeface="微软雅黑"/>
              </a:rPr>
              <a:t>具体说明文字添加此处。</a:t>
            </a:r>
          </a:p>
        </p:txBody>
      </p:sp>
      <p:sp>
        <p:nvSpPr>
          <p:cNvPr descr="FD1DDF730CE4456e89755B07FE1653D0# #Rectangle 13" id="45" name="Rectangle 13"/>
          <p:cNvSpPr>
            <a:spLocks noChangeArrowheads="1"/>
          </p:cNvSpPr>
          <p:nvPr/>
        </p:nvSpPr>
        <p:spPr bwMode="auto">
          <a:xfrm>
            <a:off x="6191030" y="922734"/>
            <a:ext cx="1739212" cy="457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4" lIns="91389" rIns="91389" tIns="45694"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eaLnBrk="1" hangingPunct="1">
              <a:spcBef>
                <a:spcPct val="0"/>
              </a:spcBef>
              <a:buNone/>
              <a:defRPr/>
            </a:pPr>
            <a:r>
              <a:rPr altLang="en-US" lang="zh-CN" sz="800">
                <a:solidFill>
                  <a:schemeClr val="bg1">
                    <a:lumMod val="50000"/>
                  </a:schemeClr>
                </a:solidFill>
                <a:latin charset="-122" panose="020b0503020204020204" pitchFamily="34" typeface="微软雅黑"/>
                <a:ea charset="-122" panose="020b0503020204020204" pitchFamily="34" typeface="微软雅黑"/>
              </a:rPr>
              <a:t>单击此处添加简短说明，</a:t>
            </a:r>
          </a:p>
          <a:p>
            <a:pPr eaLnBrk="1" hangingPunct="1">
              <a:spcBef>
                <a:spcPct val="0"/>
              </a:spcBef>
              <a:buNone/>
              <a:defRPr/>
            </a:pPr>
            <a:r>
              <a:rPr altLang="en-US" lang="zh-CN" sz="800">
                <a:solidFill>
                  <a:schemeClr val="bg1">
                    <a:lumMod val="50000"/>
                  </a:schemeClr>
                </a:solidFill>
                <a:latin charset="-122" panose="020b0503020204020204" pitchFamily="34" typeface="微软雅黑"/>
                <a:ea charset="-122" panose="020b0503020204020204" pitchFamily="34" typeface="微软雅黑"/>
              </a:rPr>
              <a:t>添加简短说明文字，</a:t>
            </a:r>
          </a:p>
          <a:p>
            <a:pPr eaLnBrk="1" hangingPunct="1">
              <a:spcBef>
                <a:spcPct val="0"/>
              </a:spcBef>
              <a:buNone/>
              <a:defRPr/>
            </a:pPr>
            <a:r>
              <a:rPr altLang="en-US" lang="zh-CN" sz="800">
                <a:solidFill>
                  <a:schemeClr val="bg1">
                    <a:lumMod val="50000"/>
                  </a:schemeClr>
                </a:solidFill>
                <a:latin charset="-122" panose="020b0503020204020204" pitchFamily="34" typeface="微软雅黑"/>
                <a:ea charset="-122" panose="020b0503020204020204" pitchFamily="34" typeface="微软雅黑"/>
              </a:rPr>
              <a:t>具体说明文字添加此处</a:t>
            </a:r>
          </a:p>
        </p:txBody>
      </p:sp>
    </p:spTree>
    <p:extLst>
      <p:ext uri="{BB962C8B-B14F-4D97-AF65-F5344CB8AC3E}">
        <p14:creationId val="4075385096"/>
      </p:ext>
    </p:extLst>
  </p:cSld>
  <p:clrMapOvr>
    <a:masterClrMapping/>
  </p:clrMapOvr>
  <mc:AlternateContent>
    <mc:Choice Requires="p14">
      <p:transition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6"/>
                                        </p:tgtEl>
                                        <p:attrNameLst>
                                          <p:attrName>style.visibility</p:attrName>
                                        </p:attrNameLst>
                                      </p:cBhvr>
                                      <p:to>
                                        <p:strVal val="visible"/>
                                      </p:to>
                                    </p:set>
                                    <p:animEffect filter="wipe(left)" transition="in">
                                      <p:cBhvr>
                                        <p:cTn dur="300" id="7"/>
                                        <p:tgtEl>
                                          <p:spTgt spid="26"/>
                                        </p:tgtEl>
                                      </p:cBhvr>
                                    </p:animEffect>
                                  </p:childTnLst>
                                </p:cTn>
                              </p:par>
                            </p:childTnLst>
                          </p:cTn>
                        </p:par>
                        <p:par>
                          <p:cTn fill="hold" id="8" nodeType="afterGroup">
                            <p:stCondLst>
                              <p:cond delay="300"/>
                            </p:stCondLst>
                            <p:childTnLst>
                              <p:par>
                                <p:cTn fill="hold"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wipe(left)" transition="in">
                                      <p:cBhvr>
                                        <p:cTn dur="300" id="11"/>
                                        <p:tgtEl>
                                          <p:spTgt spid="24"/>
                                        </p:tgtEl>
                                      </p:cBhvr>
                                    </p:animEffect>
                                  </p:childTnLst>
                                </p:cTn>
                              </p:par>
                            </p:childTnLst>
                          </p:cTn>
                        </p:par>
                        <p:par>
                          <p:cTn fill="hold" id="12" nodeType="afterGroup">
                            <p:stCondLst>
                              <p:cond delay="600"/>
                            </p:stCondLst>
                            <p:childTnLst>
                              <p:par>
                                <p:cTn fill="hold" id="13" nodeType="afterEffect" presetClass="entr" presetID="22" presetSubtype="8">
                                  <p:stCondLst>
                                    <p:cond delay="0"/>
                                  </p:stCondLst>
                                  <p:childTnLst>
                                    <p:set>
                                      <p:cBhvr>
                                        <p:cTn dur="1" fill="hold" id="14">
                                          <p:stCondLst>
                                            <p:cond delay="0"/>
                                          </p:stCondLst>
                                        </p:cTn>
                                        <p:tgtEl>
                                          <p:spTgt spid="28"/>
                                        </p:tgtEl>
                                        <p:attrNameLst>
                                          <p:attrName>style.visibility</p:attrName>
                                        </p:attrNameLst>
                                      </p:cBhvr>
                                      <p:to>
                                        <p:strVal val="visible"/>
                                      </p:to>
                                    </p:set>
                                    <p:animEffect filter="wipe(left)" transition="in">
                                      <p:cBhvr>
                                        <p:cTn dur="300" id="15"/>
                                        <p:tgtEl>
                                          <p:spTgt spid="28"/>
                                        </p:tgtEl>
                                      </p:cBhvr>
                                    </p:animEffect>
                                  </p:childTnLst>
                                </p:cTn>
                              </p:par>
                            </p:childTnLst>
                          </p:cTn>
                        </p:par>
                        <p:par>
                          <p:cTn fill="hold" id="16" nodeType="afterGroup">
                            <p:stCondLst>
                              <p:cond delay="900"/>
                            </p:stCondLst>
                            <p:childTnLst>
                              <p:par>
                                <p:cTn fill="hold" id="17" nodeType="afterEffect" presetClass="entr" presetID="22" presetSubtype="8">
                                  <p:stCondLst>
                                    <p:cond delay="0"/>
                                  </p:stCondLst>
                                  <p:childTnLst>
                                    <p:set>
                                      <p:cBhvr>
                                        <p:cTn dur="1" fill="hold" id="18">
                                          <p:stCondLst>
                                            <p:cond delay="0"/>
                                          </p:stCondLst>
                                        </p:cTn>
                                        <p:tgtEl>
                                          <p:spTgt spid="29"/>
                                        </p:tgtEl>
                                        <p:attrNameLst>
                                          <p:attrName>style.visibility</p:attrName>
                                        </p:attrNameLst>
                                      </p:cBhvr>
                                      <p:to>
                                        <p:strVal val="visible"/>
                                      </p:to>
                                    </p:set>
                                    <p:animEffect filter="wipe(left)" transition="in">
                                      <p:cBhvr>
                                        <p:cTn dur="300" id="19"/>
                                        <p:tgtEl>
                                          <p:spTgt spid="29"/>
                                        </p:tgtEl>
                                      </p:cBhvr>
                                    </p:animEffect>
                                  </p:childTnLst>
                                </p:cTn>
                              </p:par>
                            </p:childTnLst>
                          </p:cTn>
                        </p:par>
                        <p:par>
                          <p:cTn fill="hold" id="20" nodeType="afterGroup">
                            <p:stCondLst>
                              <p:cond delay="1200"/>
                            </p:stCondLst>
                            <p:childTnLst>
                              <p:par>
                                <p:cTn fill="hold" id="21" nodeType="afterEffect" presetClass="entr" presetID="22" presetSubtype="8">
                                  <p:stCondLst>
                                    <p:cond delay="0"/>
                                  </p:stCondLst>
                                  <p:childTnLst>
                                    <p:set>
                                      <p:cBhvr>
                                        <p:cTn dur="1" fill="hold" id="22">
                                          <p:stCondLst>
                                            <p:cond delay="0"/>
                                          </p:stCondLst>
                                        </p:cTn>
                                        <p:tgtEl>
                                          <p:spTgt spid="27"/>
                                        </p:tgtEl>
                                        <p:attrNameLst>
                                          <p:attrName>style.visibility</p:attrName>
                                        </p:attrNameLst>
                                      </p:cBhvr>
                                      <p:to>
                                        <p:strVal val="visible"/>
                                      </p:to>
                                    </p:set>
                                    <p:animEffect filter="wipe(left)" transition="in">
                                      <p:cBhvr>
                                        <p:cTn dur="300" id="23"/>
                                        <p:tgtEl>
                                          <p:spTgt spid="27"/>
                                        </p:tgtEl>
                                      </p:cBhvr>
                                    </p:animEffect>
                                  </p:childTnLst>
                                </p:cTn>
                              </p:par>
                            </p:childTnLst>
                          </p:cTn>
                        </p:par>
                        <p:par>
                          <p:cTn fill="hold" id="24" nodeType="afterGroup">
                            <p:stCondLst>
                              <p:cond delay="1500"/>
                            </p:stCondLst>
                            <p:childTnLst>
                              <p:par>
                                <p:cTn fill="hold" id="25" nodeType="afterEffect" presetClass="entr" presetID="47" presetSubtype="0">
                                  <p:stCondLst>
                                    <p:cond delay="0"/>
                                  </p:stCondLst>
                                  <p:childTnLst>
                                    <p:set>
                                      <p:cBhvr>
                                        <p:cTn dur="1" fill="hold" id="26">
                                          <p:stCondLst>
                                            <p:cond delay="0"/>
                                          </p:stCondLst>
                                        </p:cTn>
                                        <p:tgtEl>
                                          <p:spTgt spid="2"/>
                                        </p:tgtEl>
                                        <p:attrNameLst>
                                          <p:attrName>style.visibility</p:attrName>
                                        </p:attrNameLst>
                                      </p:cBhvr>
                                      <p:to>
                                        <p:strVal val="visible"/>
                                      </p:to>
                                    </p:set>
                                    <p:animEffect filter="fade" transition="in">
                                      <p:cBhvr>
                                        <p:cTn dur="800" id="27"/>
                                        <p:tgtEl>
                                          <p:spTgt spid="2"/>
                                        </p:tgtEl>
                                      </p:cBhvr>
                                    </p:animEffect>
                                    <p:anim calcmode="lin" valueType="num">
                                      <p:cBhvr>
                                        <p:cTn dur="800" fill="hold" id="28"/>
                                        <p:tgtEl>
                                          <p:spTgt spid="2"/>
                                        </p:tgtEl>
                                        <p:attrNameLst>
                                          <p:attrName>ppt_x</p:attrName>
                                        </p:attrNameLst>
                                      </p:cBhvr>
                                      <p:tavLst>
                                        <p:tav tm="0">
                                          <p:val>
                                            <p:strVal val="#ppt_x"/>
                                          </p:val>
                                        </p:tav>
                                        <p:tav tm="100000">
                                          <p:val>
                                            <p:strVal val="#ppt_x"/>
                                          </p:val>
                                        </p:tav>
                                      </p:tavLst>
                                    </p:anim>
                                    <p:anim calcmode="lin" valueType="num">
                                      <p:cBhvr>
                                        <p:cTn dur="800" fill="hold" id="29"/>
                                        <p:tgtEl>
                                          <p:spTgt spid="2"/>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30"/>
                                        </p:tgtEl>
                                        <p:attrNameLst>
                                          <p:attrName>style.visibility</p:attrName>
                                        </p:attrNameLst>
                                      </p:cBhvr>
                                      <p:to>
                                        <p:strVal val="visible"/>
                                      </p:to>
                                    </p:set>
                                    <p:animEffect filter="fade" transition="in">
                                      <p:cBhvr>
                                        <p:cTn dur="800" id="32"/>
                                        <p:tgtEl>
                                          <p:spTgt spid="30"/>
                                        </p:tgtEl>
                                      </p:cBhvr>
                                    </p:animEffect>
                                    <p:anim calcmode="lin" valueType="num">
                                      <p:cBhvr>
                                        <p:cTn dur="800" fill="hold" id="33"/>
                                        <p:tgtEl>
                                          <p:spTgt spid="30"/>
                                        </p:tgtEl>
                                        <p:attrNameLst>
                                          <p:attrName>ppt_x</p:attrName>
                                        </p:attrNameLst>
                                      </p:cBhvr>
                                      <p:tavLst>
                                        <p:tav tm="0">
                                          <p:val>
                                            <p:strVal val="#ppt_x"/>
                                          </p:val>
                                        </p:tav>
                                        <p:tav tm="100000">
                                          <p:val>
                                            <p:strVal val="#ppt_x"/>
                                          </p:val>
                                        </p:tav>
                                      </p:tavLst>
                                    </p:anim>
                                    <p:anim calcmode="lin" valueType="num">
                                      <p:cBhvr>
                                        <p:cTn dur="800" fill="hold" id="34"/>
                                        <p:tgtEl>
                                          <p:spTgt spid="30"/>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300"/>
                            </p:stCondLst>
                            <p:childTnLst>
                              <p:par>
                                <p:cTn fill="hold" id="36" nodeType="afterEffect" presetClass="entr" presetID="42" presetSubtype="0">
                                  <p:stCondLst>
                                    <p:cond delay="0"/>
                                  </p:stCondLst>
                                  <p:childTnLst>
                                    <p:set>
                                      <p:cBhvr>
                                        <p:cTn dur="1" fill="hold" id="37">
                                          <p:stCondLst>
                                            <p:cond delay="0"/>
                                          </p:stCondLst>
                                        </p:cTn>
                                        <p:tgtEl>
                                          <p:spTgt spid="3"/>
                                        </p:tgtEl>
                                        <p:attrNameLst>
                                          <p:attrName>style.visibility</p:attrName>
                                        </p:attrNameLst>
                                      </p:cBhvr>
                                      <p:to>
                                        <p:strVal val="visible"/>
                                      </p:to>
                                    </p:set>
                                    <p:animEffect filter="fade" transition="in">
                                      <p:cBhvr>
                                        <p:cTn dur="800" id="38"/>
                                        <p:tgtEl>
                                          <p:spTgt spid="3"/>
                                        </p:tgtEl>
                                      </p:cBhvr>
                                    </p:animEffect>
                                    <p:anim calcmode="lin" valueType="num">
                                      <p:cBhvr>
                                        <p:cTn dur="800" fill="hold" id="39"/>
                                        <p:tgtEl>
                                          <p:spTgt spid="3"/>
                                        </p:tgtEl>
                                        <p:attrNameLst>
                                          <p:attrName>ppt_x</p:attrName>
                                        </p:attrNameLst>
                                      </p:cBhvr>
                                      <p:tavLst>
                                        <p:tav tm="0">
                                          <p:val>
                                            <p:strVal val="#ppt_x"/>
                                          </p:val>
                                        </p:tav>
                                        <p:tav tm="100000">
                                          <p:val>
                                            <p:strVal val="#ppt_x"/>
                                          </p:val>
                                        </p:tav>
                                      </p:tavLst>
                                    </p:anim>
                                    <p:anim calcmode="lin" valueType="num">
                                      <p:cBhvr>
                                        <p:cTn dur="800" fill="hold" id="40"/>
                                        <p:tgtEl>
                                          <p:spTgt spid="3"/>
                                        </p:tgtEl>
                                        <p:attrNameLst>
                                          <p:attrName>ppt_y</p:attrName>
                                        </p:attrNameLst>
                                      </p:cBhvr>
                                      <p:tavLst>
                                        <p:tav tm="0">
                                          <p:val>
                                            <p:strVal val="#ppt_y+.1"/>
                                          </p:val>
                                        </p:tav>
                                        <p:tav tm="100000">
                                          <p:val>
                                            <p:strVal val="#ppt_y"/>
                                          </p:val>
                                        </p:tav>
                                      </p:tavLst>
                                    </p:anim>
                                  </p:childTnLst>
                                </p:cTn>
                              </p:par>
                              <p:par>
                                <p:cTn fill="hold" grpId="0" id="41" nodeType="withEffect" presetClass="entr" presetID="47" presetSubtype="0">
                                  <p:stCondLst>
                                    <p:cond delay="0"/>
                                  </p:stCondLst>
                                  <p:childTnLst>
                                    <p:set>
                                      <p:cBhvr>
                                        <p:cTn dur="1" fill="hold" id="42">
                                          <p:stCondLst>
                                            <p:cond delay="0"/>
                                          </p:stCondLst>
                                        </p:cTn>
                                        <p:tgtEl>
                                          <p:spTgt spid="43"/>
                                        </p:tgtEl>
                                        <p:attrNameLst>
                                          <p:attrName>style.visibility</p:attrName>
                                        </p:attrNameLst>
                                      </p:cBhvr>
                                      <p:to>
                                        <p:strVal val="visible"/>
                                      </p:to>
                                    </p:set>
                                    <p:animEffect filter="fade" transition="in">
                                      <p:cBhvr>
                                        <p:cTn dur="800" id="43"/>
                                        <p:tgtEl>
                                          <p:spTgt spid="43"/>
                                        </p:tgtEl>
                                      </p:cBhvr>
                                    </p:animEffect>
                                    <p:anim calcmode="lin" valueType="num">
                                      <p:cBhvr>
                                        <p:cTn dur="800" fill="hold" id="44"/>
                                        <p:tgtEl>
                                          <p:spTgt spid="43"/>
                                        </p:tgtEl>
                                        <p:attrNameLst>
                                          <p:attrName>ppt_x</p:attrName>
                                        </p:attrNameLst>
                                      </p:cBhvr>
                                      <p:tavLst>
                                        <p:tav tm="0">
                                          <p:val>
                                            <p:strVal val="#ppt_x"/>
                                          </p:val>
                                        </p:tav>
                                        <p:tav tm="100000">
                                          <p:val>
                                            <p:strVal val="#ppt_x"/>
                                          </p:val>
                                        </p:tav>
                                      </p:tavLst>
                                    </p:anim>
                                    <p:anim calcmode="lin" valueType="num">
                                      <p:cBhvr>
                                        <p:cTn dur="800" fill="hold" id="45"/>
                                        <p:tgtEl>
                                          <p:spTgt spid="43"/>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3100"/>
                            </p:stCondLst>
                            <p:childTnLst>
                              <p:par>
                                <p:cTn fill="hold" id="47" nodeType="afterEffect" presetClass="entr" presetID="47" presetSubtype="0">
                                  <p:stCondLst>
                                    <p:cond delay="0"/>
                                  </p:stCondLst>
                                  <p:childTnLst>
                                    <p:set>
                                      <p:cBhvr>
                                        <p:cTn dur="1" fill="hold" id="48">
                                          <p:stCondLst>
                                            <p:cond delay="0"/>
                                          </p:stCondLst>
                                        </p:cTn>
                                        <p:tgtEl>
                                          <p:spTgt spid="4"/>
                                        </p:tgtEl>
                                        <p:attrNameLst>
                                          <p:attrName>style.visibility</p:attrName>
                                        </p:attrNameLst>
                                      </p:cBhvr>
                                      <p:to>
                                        <p:strVal val="visible"/>
                                      </p:to>
                                    </p:set>
                                    <p:animEffect filter="fade" transition="in">
                                      <p:cBhvr>
                                        <p:cTn dur="800" id="49"/>
                                        <p:tgtEl>
                                          <p:spTgt spid="4"/>
                                        </p:tgtEl>
                                      </p:cBhvr>
                                    </p:animEffect>
                                    <p:anim calcmode="lin" valueType="num">
                                      <p:cBhvr>
                                        <p:cTn dur="800" fill="hold" id="50"/>
                                        <p:tgtEl>
                                          <p:spTgt spid="4"/>
                                        </p:tgtEl>
                                        <p:attrNameLst>
                                          <p:attrName>ppt_x</p:attrName>
                                        </p:attrNameLst>
                                      </p:cBhvr>
                                      <p:tavLst>
                                        <p:tav tm="0">
                                          <p:val>
                                            <p:strVal val="#ppt_x"/>
                                          </p:val>
                                        </p:tav>
                                        <p:tav tm="100000">
                                          <p:val>
                                            <p:strVal val="#ppt_x"/>
                                          </p:val>
                                        </p:tav>
                                      </p:tavLst>
                                    </p:anim>
                                    <p:anim calcmode="lin" valueType="num">
                                      <p:cBhvr>
                                        <p:cTn dur="800" fill="hold" id="51"/>
                                        <p:tgtEl>
                                          <p:spTgt spid="4"/>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44"/>
                                        </p:tgtEl>
                                        <p:attrNameLst>
                                          <p:attrName>style.visibility</p:attrName>
                                        </p:attrNameLst>
                                      </p:cBhvr>
                                      <p:to>
                                        <p:strVal val="visible"/>
                                      </p:to>
                                    </p:set>
                                    <p:animEffect filter="fade" transition="in">
                                      <p:cBhvr>
                                        <p:cTn dur="800" id="54"/>
                                        <p:tgtEl>
                                          <p:spTgt spid="44"/>
                                        </p:tgtEl>
                                      </p:cBhvr>
                                    </p:animEffect>
                                    <p:anim calcmode="lin" valueType="num">
                                      <p:cBhvr>
                                        <p:cTn dur="800" fill="hold" id="55"/>
                                        <p:tgtEl>
                                          <p:spTgt spid="44"/>
                                        </p:tgtEl>
                                        <p:attrNameLst>
                                          <p:attrName>ppt_x</p:attrName>
                                        </p:attrNameLst>
                                      </p:cBhvr>
                                      <p:tavLst>
                                        <p:tav tm="0">
                                          <p:val>
                                            <p:strVal val="#ppt_x"/>
                                          </p:val>
                                        </p:tav>
                                        <p:tav tm="100000">
                                          <p:val>
                                            <p:strVal val="#ppt_x"/>
                                          </p:val>
                                        </p:tav>
                                      </p:tavLst>
                                    </p:anim>
                                    <p:anim calcmode="lin" valueType="num">
                                      <p:cBhvr>
                                        <p:cTn dur="800" fill="hold" id="56"/>
                                        <p:tgtEl>
                                          <p:spTgt spid="44"/>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3900"/>
                            </p:stCondLst>
                            <p:childTnLst>
                              <p:par>
                                <p:cTn fill="hold" id="58" nodeType="afterEffect" presetClass="entr" presetID="42" presetSubtype="0">
                                  <p:stCondLst>
                                    <p:cond delay="0"/>
                                  </p:stCondLst>
                                  <p:childTnLst>
                                    <p:set>
                                      <p:cBhvr>
                                        <p:cTn dur="1" fill="hold" id="59">
                                          <p:stCondLst>
                                            <p:cond delay="0"/>
                                          </p:stCondLst>
                                        </p:cTn>
                                        <p:tgtEl>
                                          <p:spTgt spid="5"/>
                                        </p:tgtEl>
                                        <p:attrNameLst>
                                          <p:attrName>style.visibility</p:attrName>
                                        </p:attrNameLst>
                                      </p:cBhvr>
                                      <p:to>
                                        <p:strVal val="visible"/>
                                      </p:to>
                                    </p:set>
                                    <p:animEffect filter="fade" transition="in">
                                      <p:cBhvr>
                                        <p:cTn dur="800" id="60"/>
                                        <p:tgtEl>
                                          <p:spTgt spid="5"/>
                                        </p:tgtEl>
                                      </p:cBhvr>
                                    </p:animEffect>
                                    <p:anim calcmode="lin" valueType="num">
                                      <p:cBhvr>
                                        <p:cTn dur="800" fill="hold" id="61"/>
                                        <p:tgtEl>
                                          <p:spTgt spid="5"/>
                                        </p:tgtEl>
                                        <p:attrNameLst>
                                          <p:attrName>ppt_x</p:attrName>
                                        </p:attrNameLst>
                                      </p:cBhvr>
                                      <p:tavLst>
                                        <p:tav tm="0">
                                          <p:val>
                                            <p:strVal val="#ppt_x"/>
                                          </p:val>
                                        </p:tav>
                                        <p:tav tm="100000">
                                          <p:val>
                                            <p:strVal val="#ppt_x"/>
                                          </p:val>
                                        </p:tav>
                                      </p:tavLst>
                                    </p:anim>
                                    <p:anim calcmode="lin" valueType="num">
                                      <p:cBhvr>
                                        <p:cTn dur="800" fill="hold" id="62"/>
                                        <p:tgtEl>
                                          <p:spTgt spid="5"/>
                                        </p:tgtEl>
                                        <p:attrNameLst>
                                          <p:attrName>ppt_y</p:attrName>
                                        </p:attrNameLst>
                                      </p:cBhvr>
                                      <p:tavLst>
                                        <p:tav tm="0">
                                          <p:val>
                                            <p:strVal val="#ppt_y+.1"/>
                                          </p:val>
                                        </p:tav>
                                        <p:tav tm="100000">
                                          <p:val>
                                            <p:strVal val="#ppt_y"/>
                                          </p:val>
                                        </p:tav>
                                      </p:tavLst>
                                    </p:anim>
                                  </p:childTnLst>
                                </p:cTn>
                              </p:par>
                              <p:par>
                                <p:cTn fill="hold" grpId="0" id="63" nodeType="withEffect" presetClass="entr" presetID="47" presetSubtype="0">
                                  <p:stCondLst>
                                    <p:cond delay="0"/>
                                  </p:stCondLst>
                                  <p:childTnLst>
                                    <p:set>
                                      <p:cBhvr>
                                        <p:cTn dur="1" fill="hold" id="64">
                                          <p:stCondLst>
                                            <p:cond delay="0"/>
                                          </p:stCondLst>
                                        </p:cTn>
                                        <p:tgtEl>
                                          <p:spTgt spid="45"/>
                                        </p:tgtEl>
                                        <p:attrNameLst>
                                          <p:attrName>style.visibility</p:attrName>
                                        </p:attrNameLst>
                                      </p:cBhvr>
                                      <p:to>
                                        <p:strVal val="visible"/>
                                      </p:to>
                                    </p:set>
                                    <p:animEffect filter="fade" transition="in">
                                      <p:cBhvr>
                                        <p:cTn dur="800" id="65"/>
                                        <p:tgtEl>
                                          <p:spTgt spid="45"/>
                                        </p:tgtEl>
                                      </p:cBhvr>
                                    </p:animEffect>
                                    <p:anim calcmode="lin" valueType="num">
                                      <p:cBhvr>
                                        <p:cTn dur="800" fill="hold" id="66"/>
                                        <p:tgtEl>
                                          <p:spTgt spid="45"/>
                                        </p:tgtEl>
                                        <p:attrNameLst>
                                          <p:attrName>ppt_x</p:attrName>
                                        </p:attrNameLst>
                                      </p:cBhvr>
                                      <p:tavLst>
                                        <p:tav tm="0">
                                          <p:val>
                                            <p:strVal val="#ppt_x"/>
                                          </p:val>
                                        </p:tav>
                                        <p:tav tm="100000">
                                          <p:val>
                                            <p:strVal val="#ppt_x"/>
                                          </p:val>
                                        </p:tav>
                                      </p:tavLst>
                                    </p:anim>
                                    <p:anim calcmode="lin" valueType="num">
                                      <p:cBhvr>
                                        <p:cTn dur="800" fill="hold" id="67"/>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43"/>
      <p:bldP grpId="0" spid="44"/>
      <p:bldP grpId="0" spid="4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Shape 14344"/>
          <p:cNvSpPr/>
          <p:nvPr/>
        </p:nvSpPr>
        <p:spPr>
          <a:xfrm flipH="1">
            <a:off x="5195134" y="1801845"/>
            <a:ext cx="1018372" cy="1"/>
          </a:xfrm>
          <a:prstGeom prst="line">
            <a:avLst/>
          </a:prstGeom>
          <a:ln w="6350">
            <a:solidFill>
              <a:schemeClr val="bg1">
                <a:lumMod val="65000"/>
              </a:schemeClr>
            </a:solidFill>
            <a:prstDash val="dash"/>
            <a:round/>
            <a:headEnd type="oval"/>
          </a:ln>
        </p:spPr>
        <p:txBody>
          <a:bodyPr bIns="0" lIns="0" rIns="0" t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sp>
        <p:nvSpPr>
          <p:cNvPr id="15" name="Shape 14345"/>
          <p:cNvSpPr/>
          <p:nvPr/>
        </p:nvSpPr>
        <p:spPr>
          <a:xfrm>
            <a:off x="6251628" y="1638548"/>
            <a:ext cx="2565675" cy="304788"/>
          </a:xfrm>
          <a:prstGeom prst="rect">
            <a:avLst/>
          </a:prstGeom>
          <a:noFill/>
          <a:ln cap="flat" w="12700">
            <a:noFill/>
            <a:miter lim="400000"/>
          </a:ln>
          <a:effectLst/>
        </p:spPr>
        <p:txBody>
          <a:bodyPr anchor="t" bIns="45714" lIns="45714" numCol="1" rIns="45714" tIns="45714" wrap="square">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altLang="en-US" lang="zh-CN" sz="1400">
                <a:solidFill>
                  <a:schemeClr val="bg1">
                    <a:lumMod val="50000"/>
                  </a:schemeClr>
                </a:solidFill>
                <a:latin charset="-122" panose="020b0503020204020204" pitchFamily="34" typeface="微软雅黑"/>
                <a:ea charset="-122" panose="020b0503020204020204" pitchFamily="34" typeface="微软雅黑"/>
                <a:cs typeface="+mn-ea"/>
                <a:sym typeface="+mn-lt"/>
              </a:rPr>
              <a:t>添加标题</a:t>
            </a:r>
          </a:p>
        </p:txBody>
      </p:sp>
      <p:sp>
        <p:nvSpPr>
          <p:cNvPr id="16" name="Shape 14346"/>
          <p:cNvSpPr/>
          <p:nvPr/>
        </p:nvSpPr>
        <p:spPr>
          <a:xfrm>
            <a:off x="6251626" y="1854497"/>
            <a:ext cx="1905764" cy="530340"/>
          </a:xfrm>
          <a:prstGeom prst="rect">
            <a:avLst/>
          </a:prstGeom>
          <a:noFill/>
          <a:ln cap="flat" w="12700">
            <a:noFill/>
            <a:miter lim="400000"/>
          </a:ln>
          <a:effectLst/>
        </p:spPr>
        <p:txBody>
          <a:bodyPr anchor="t" bIns="45714" lIns="45714" numCol="1" rIns="45714" tIns="45714" wrap="square">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altLang="en-US" lang="zh-CN" sz="800">
                <a:solidFill>
                  <a:schemeClr val="bg1">
                    <a:lumMod val="50000"/>
                  </a:schemeClr>
                </a:solidFill>
                <a:latin charset="-122" panose="020b0503020204020204" pitchFamily="34" typeface="微软雅黑"/>
                <a:ea charset="-122" panose="020b0503020204020204" pitchFamily="34" typeface="微软雅黑"/>
                <a:cs typeface="+mn-ea"/>
                <a:sym typeface="+mn-lt"/>
              </a:rPr>
              <a:t>此处添加详细文本描述，建议与标题相关并符合整体语言风格，语言描述尽量简洁生动。 单击此处添加标题</a:t>
            </a:r>
          </a:p>
        </p:txBody>
      </p:sp>
      <p:sp>
        <p:nvSpPr>
          <p:cNvPr id="17" name="Shape 14348"/>
          <p:cNvSpPr/>
          <p:nvPr/>
        </p:nvSpPr>
        <p:spPr>
          <a:xfrm>
            <a:off x="6664072" y="2897927"/>
            <a:ext cx="2235768" cy="304788"/>
          </a:xfrm>
          <a:prstGeom prst="rect">
            <a:avLst/>
          </a:prstGeom>
          <a:noFill/>
          <a:ln cap="flat" w="12700">
            <a:noFill/>
            <a:miter lim="400000"/>
          </a:ln>
          <a:effectLst/>
        </p:spPr>
        <p:txBody>
          <a:bodyPr anchor="t" bIns="45714" lIns="45714" numCol="1" rIns="45714" tIns="45714" wrap="square">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altLang="en-US" lang="zh-CN" sz="1400">
                <a:solidFill>
                  <a:schemeClr val="bg1">
                    <a:lumMod val="50000"/>
                  </a:schemeClr>
                </a:solidFill>
                <a:latin charset="-122" panose="020b0503020204020204" pitchFamily="34" typeface="微软雅黑"/>
                <a:ea charset="-122" panose="020b0503020204020204" pitchFamily="34" typeface="微软雅黑"/>
                <a:cs typeface="+mn-ea"/>
                <a:sym typeface="+mn-lt"/>
              </a:rPr>
              <a:t>添加标题</a:t>
            </a:r>
          </a:p>
        </p:txBody>
      </p:sp>
      <p:sp>
        <p:nvSpPr>
          <p:cNvPr id="18" name="Shape 14349"/>
          <p:cNvSpPr/>
          <p:nvPr/>
        </p:nvSpPr>
        <p:spPr>
          <a:xfrm>
            <a:off x="6664075" y="3113876"/>
            <a:ext cx="1493318" cy="676644"/>
          </a:xfrm>
          <a:prstGeom prst="rect">
            <a:avLst/>
          </a:prstGeom>
          <a:noFill/>
          <a:ln cap="flat" w="12700">
            <a:noFill/>
            <a:miter lim="400000"/>
          </a:ln>
          <a:effectLst/>
        </p:spPr>
        <p:txBody>
          <a:bodyPr anchor="t" bIns="45714" lIns="45714" numCol="1" rIns="45714" tIns="45714" wrap="square">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altLang="en-US" lang="zh-CN" sz="800">
                <a:solidFill>
                  <a:schemeClr val="bg1">
                    <a:lumMod val="50000"/>
                  </a:schemeClr>
                </a:solidFill>
                <a:latin charset="-122" panose="020b0503020204020204" pitchFamily="34" typeface="微软雅黑"/>
                <a:ea charset="-122" panose="020b0503020204020204" pitchFamily="34" typeface="微软雅黑"/>
                <a:cs typeface="+mn-ea"/>
                <a:sym typeface="+mn-lt"/>
              </a:rPr>
              <a:t>此处添加详细文本描述，建议与标题相关并符合整体语言风格，语言描述尽量简洁生动。 单击此处添加标题</a:t>
            </a:r>
          </a:p>
        </p:txBody>
      </p:sp>
      <p:sp>
        <p:nvSpPr>
          <p:cNvPr id="19" name="Shape 14351"/>
          <p:cNvSpPr/>
          <p:nvPr/>
        </p:nvSpPr>
        <p:spPr>
          <a:xfrm flipH="1">
            <a:off x="6136380" y="3058452"/>
            <a:ext cx="484396" cy="1"/>
          </a:xfrm>
          <a:prstGeom prst="line">
            <a:avLst/>
          </a:prstGeom>
          <a:ln w="6350">
            <a:solidFill>
              <a:schemeClr val="bg1">
                <a:lumMod val="65000"/>
              </a:schemeClr>
            </a:solidFill>
            <a:prstDash val="dash"/>
            <a:round/>
            <a:headEnd type="oval"/>
          </a:ln>
        </p:spPr>
        <p:txBody>
          <a:bodyPr bIns="0" lIns="0" rIns="0" t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sp>
        <p:nvSpPr>
          <p:cNvPr id="20" name="Shape 14352"/>
          <p:cNvSpPr/>
          <p:nvPr/>
        </p:nvSpPr>
        <p:spPr>
          <a:xfrm>
            <a:off x="2335199" y="3720626"/>
            <a:ext cx="2235767" cy="304788"/>
          </a:xfrm>
          <a:prstGeom prst="rect">
            <a:avLst/>
          </a:prstGeom>
          <a:noFill/>
          <a:ln cap="flat" w="12700">
            <a:noFill/>
            <a:miter lim="400000"/>
          </a:ln>
          <a:effectLst/>
        </p:spPr>
        <p:txBody>
          <a:bodyPr anchor="t" bIns="45714" lIns="45714" numCol="1" rIns="45714" tIns="45714" wrap="square">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altLang="en-US" lang="zh-CN" sz="1400">
                <a:solidFill>
                  <a:schemeClr val="bg1">
                    <a:lumMod val="50000"/>
                  </a:schemeClr>
                </a:solidFill>
                <a:latin charset="-122" panose="020b0503020204020204" pitchFamily="34" typeface="微软雅黑"/>
                <a:ea charset="-122" panose="020b0503020204020204" pitchFamily="34" typeface="微软雅黑"/>
                <a:cs typeface="+mn-ea"/>
                <a:sym typeface="+mn-lt"/>
              </a:rPr>
              <a:t>添加标题</a:t>
            </a:r>
          </a:p>
        </p:txBody>
      </p:sp>
      <p:sp>
        <p:nvSpPr>
          <p:cNvPr id="21" name="Shape 14353"/>
          <p:cNvSpPr/>
          <p:nvPr/>
        </p:nvSpPr>
        <p:spPr>
          <a:xfrm>
            <a:off x="2901516" y="3936575"/>
            <a:ext cx="1669449" cy="676644"/>
          </a:xfrm>
          <a:prstGeom prst="rect">
            <a:avLst/>
          </a:prstGeom>
          <a:noFill/>
          <a:ln cap="flat" w="12700">
            <a:noFill/>
            <a:miter lim="400000"/>
          </a:ln>
          <a:effectLst/>
        </p:spPr>
        <p:txBody>
          <a:bodyPr anchor="t" bIns="45714" lIns="45714" numCol="1" rIns="45714" tIns="45714" wrap="square">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altLang="en-US" lang="zh-CN" sz="800">
                <a:solidFill>
                  <a:schemeClr val="bg1">
                    <a:lumMod val="50000"/>
                  </a:schemeClr>
                </a:solidFill>
                <a:latin charset="-122" panose="020b0503020204020204" pitchFamily="34" typeface="微软雅黑"/>
                <a:ea charset="-122" panose="020b0503020204020204" pitchFamily="34" typeface="微软雅黑"/>
                <a:cs typeface="+mn-ea"/>
                <a:sym typeface="+mn-lt"/>
              </a:rPr>
              <a:t>此处添加详细文本描述，建议与标题相关并符合整体语言风格，语言描述尽量简洁生动。 单击此处添加标题</a:t>
            </a:r>
          </a:p>
        </p:txBody>
      </p:sp>
      <p:sp>
        <p:nvSpPr>
          <p:cNvPr id="22" name="Shape 14355"/>
          <p:cNvSpPr/>
          <p:nvPr/>
        </p:nvSpPr>
        <p:spPr>
          <a:xfrm>
            <a:off x="3735649" y="3585818"/>
            <a:ext cx="484396" cy="1"/>
          </a:xfrm>
          <a:prstGeom prst="line">
            <a:avLst/>
          </a:prstGeom>
          <a:ln w="6350">
            <a:solidFill>
              <a:schemeClr val="bg1">
                <a:lumMod val="65000"/>
              </a:schemeClr>
            </a:solidFill>
            <a:prstDash val="dash"/>
            <a:round/>
            <a:headEnd type="oval"/>
          </a:ln>
        </p:spPr>
        <p:txBody>
          <a:bodyPr bIns="0" lIns="0" rIns="0" t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grpSp>
        <p:nvGrpSpPr>
          <p:cNvPr id="2" name="组合 1"/>
          <p:cNvGrpSpPr/>
          <p:nvPr/>
        </p:nvGrpSpPr>
        <p:grpSpPr>
          <a:xfrm>
            <a:off x="849411" y="1823514"/>
            <a:ext cx="1722093" cy="2646598"/>
            <a:chOff x="719417" y="924194"/>
            <a:chExt cx="2177519" cy="3346065"/>
          </a:xfrm>
        </p:grpSpPr>
        <p:grpSp>
          <p:nvGrpSpPr>
            <p:cNvPr id="3" name="Group 14"/>
            <p:cNvGrpSpPr/>
            <p:nvPr/>
          </p:nvGrpSpPr>
          <p:grpSpPr>
            <a:xfrm flipH="1">
              <a:off x="719417" y="1320154"/>
              <a:ext cx="1517119" cy="2950105"/>
              <a:chOff x="6476" y="614"/>
              <a:chExt cx="559" cy="1087"/>
            </a:xfrm>
            <a:solidFill>
              <a:schemeClr val="tx1">
                <a:lumMod val="65000"/>
                <a:lumOff val="35000"/>
              </a:schemeClr>
            </a:solidFill>
          </p:grpSpPr>
          <p:sp>
            <p:nvSpPr>
              <p:cNvPr id="25" name="Freeform 10"/>
              <p:cNvSpPr/>
              <p:nvPr/>
            </p:nvSpPr>
            <p:spPr bwMode="auto">
              <a:xfrm flipV="1">
                <a:off x="6727" y="614"/>
                <a:ext cx="272" cy="265"/>
              </a:xfrm>
              <a:custGeom>
                <a:gdLst>
                  <a:gd fmla="*/ 546 w 1187" name="T0"/>
                  <a:gd fmla="*/ 1128 h 1165" name="T1"/>
                  <a:gd fmla="*/ 1159 w 1187" name="T2"/>
                  <a:gd fmla="*/ 626 h 1165" name="T3"/>
                  <a:gd fmla="*/ 767 w 1187" name="T4"/>
                  <a:gd fmla="*/ 43 h 1165" name="T5"/>
                  <a:gd fmla="*/ 308 w 1187" name="T6"/>
                  <a:gd fmla="*/ 105 h 1165" name="T7"/>
                  <a:gd fmla="*/ 68 w 1187" name="T8"/>
                  <a:gd fmla="*/ 715 h 1165" name="T9"/>
                  <a:gd fmla="*/ 546 w 1187" name="T10"/>
                  <a:gd fmla="*/ 1128 h 1165" name="T11"/>
                </a:gdLst>
                <a:cxnLst>
                  <a:cxn ang="0">
                    <a:pos x="T0" y="T1"/>
                  </a:cxn>
                  <a:cxn ang="0">
                    <a:pos x="T2" y="T3"/>
                  </a:cxn>
                  <a:cxn ang="0">
                    <a:pos x="T4" y="T5"/>
                  </a:cxn>
                  <a:cxn ang="0">
                    <a:pos x="T6" y="T7"/>
                  </a:cxn>
                  <a:cxn ang="0">
                    <a:pos x="T8" y="T9"/>
                  </a:cxn>
                  <a:cxn ang="0">
                    <a:pos x="T10" y="T11"/>
                  </a:cxn>
                </a:cxnLst>
                <a:rect b="b" l="0" r="r" t="0"/>
                <a:pathLst>
                  <a:path h="1165" w="1187">
                    <a:moveTo>
                      <a:pt x="546" y="1128"/>
                    </a:moveTo>
                    <a:cubicBezTo>
                      <a:pt x="843" y="1165"/>
                      <a:pt x="1137" y="923"/>
                      <a:pt x="1159" y="626"/>
                    </a:cubicBezTo>
                    <a:cubicBezTo>
                      <a:pt x="1187" y="371"/>
                      <a:pt x="1012" y="114"/>
                      <a:pt x="767" y="43"/>
                    </a:cubicBezTo>
                    <a:cubicBezTo>
                      <a:pt x="615" y="0"/>
                      <a:pt x="443" y="20"/>
                      <a:pt x="308" y="105"/>
                    </a:cubicBezTo>
                    <a:cubicBezTo>
                      <a:pt x="111" y="230"/>
                      <a:pt x="0" y="487"/>
                      <a:pt x="68" y="715"/>
                    </a:cubicBezTo>
                    <a:cubicBezTo>
                      <a:pt x="121" y="936"/>
                      <a:pt x="323" y="1102"/>
                      <a:pt x="546" y="1128"/>
                    </a:cubicBezTo>
                  </a:path>
                </a:pathLst>
              </a:custGeom>
              <a:grpFill/>
              <a:ln>
                <a:noFill/>
              </a:ln>
              <a:extLst>
                <a:ext uri="{91240B29-F687-4F45-9708-019B960494DF}">
                  <a14:hiddenLine w="9525">
                    <a:solidFill>
                      <a:srgbClr val="000000"/>
                    </a:solidFill>
                    <a:round/>
                  </a14:hiddenLine>
                </a:ext>
              </a:extLst>
            </p:spPr>
            <p:txBody>
              <a:bodyPr anchor="t" anchorCtr="0" bIns="45706" compatLnSpc="1" lIns="91412" numCol="1" rIns="91412" tIns="45706" vert="horz" wrap="square"/>
              <a:lstStyle/>
              <a:p>
                <a:endParaRPr altLang="en-US" lang="zh-CN" sz="1999">
                  <a:cs typeface="+mn-ea"/>
                  <a:sym typeface="+mn-lt"/>
                </a:endParaRPr>
              </a:p>
            </p:txBody>
          </p:sp>
          <p:sp>
            <p:nvSpPr>
              <p:cNvPr id="26" name="Freeform 12"/>
              <p:cNvSpPr/>
              <p:nvPr/>
            </p:nvSpPr>
            <p:spPr bwMode="auto">
              <a:xfrm flipV="1">
                <a:off x="6476" y="903"/>
                <a:ext cx="485" cy="798"/>
              </a:xfrm>
              <a:custGeom>
                <a:gdLst>
                  <a:gd fmla="*/ 1539 w 2208" name="T0"/>
                  <a:gd fmla="*/ 3515 h 3515" name="T1"/>
                  <a:gd fmla="*/ 2070 w 2208" name="T2"/>
                  <a:gd fmla="*/ 3487 h 3515" name="T3"/>
                  <a:gd fmla="*/ 2131 w 2208" name="T4"/>
                  <a:gd fmla="*/ 2626 h 3515" name="T5"/>
                  <a:gd fmla="*/ 2123 w 2208" name="T6"/>
                  <a:gd fmla="*/ 1758 h 3515" name="T7"/>
                  <a:gd fmla="*/ 1927 w 2208" name="T8"/>
                  <a:gd fmla="*/ 1030 h 3515" name="T9"/>
                  <a:gd fmla="*/ 2056 w 2208" name="T10"/>
                  <a:gd fmla="*/ 837 h 3515" name="T11"/>
                  <a:gd fmla="*/ 1679 w 2208" name="T12"/>
                  <a:gd fmla="*/ 525 h 3515" name="T13"/>
                  <a:gd fmla="*/ 1545 w 2208" name="T14"/>
                  <a:gd fmla="*/ 821 h 3515" name="T15"/>
                  <a:gd fmla="*/ 1487 w 2208" name="T16"/>
                  <a:gd fmla="*/ 1610 h 3515" name="T17"/>
                  <a:gd fmla="*/ 1072 w 2208" name="T18"/>
                  <a:gd fmla="*/ 976 h 3515" name="T19"/>
                  <a:gd fmla="*/ 1216 w 2208" name="T20"/>
                  <a:gd fmla="*/ 73 h 3515" name="T21"/>
                  <a:gd fmla="*/ 789 w 2208" name="T22"/>
                  <a:gd fmla="*/ 49 h 3515" name="T23"/>
                  <a:gd fmla="*/ 616 w 2208" name="T24"/>
                  <a:gd fmla="*/ 1012 h 3515" name="T25"/>
                  <a:gd fmla="*/ 1152 w 2208" name="T26"/>
                  <a:gd fmla="*/ 1926 h 3515" name="T27"/>
                  <a:gd fmla="*/ 1211 w 2208" name="T28"/>
                  <a:gd fmla="*/ 2413 h 3515" name="T29"/>
                  <a:gd fmla="*/ 842 w 2208" name="T30"/>
                  <a:gd fmla="*/ 2303 h 3515" name="T31"/>
                  <a:gd fmla="*/ 56 w 2208" name="T32"/>
                  <a:gd fmla="*/ 2338 h 3515" name="T33"/>
                  <a:gd fmla="*/ 63 w 2208" name="T34"/>
                  <a:gd fmla="*/ 2756 h 3515" name="T35"/>
                  <a:gd fmla="*/ 680 w 2208" name="T36"/>
                  <a:gd fmla="*/ 2748 h 3515" name="T37"/>
                  <a:gd fmla="*/ 694 w 2208" name="T38"/>
                  <a:gd fmla="*/ 2700 h 3515" name="T39"/>
                  <a:gd fmla="*/ 391 w 2208" name="T40"/>
                  <a:gd fmla="*/ 2370 h 3515" name="T41"/>
                  <a:gd fmla="*/ 789 w 2208" name="T42"/>
                  <a:gd fmla="*/ 2742 h 3515" name="T43"/>
                  <a:gd fmla="*/ 1006 w 2208" name="T44"/>
                  <a:gd fmla="*/ 2733 h 3515" name="T45"/>
                  <a:gd fmla="*/ 1539 w 2208" name="T46"/>
                  <a:gd fmla="*/ 3515 h 3515" name="T47"/>
                  <a:gd fmla="*/ 6896 w 9724" name="connsiteX0"/>
                  <a:gd fmla="*/ 9952 h 9952" name="connsiteY0"/>
                  <a:gd fmla="*/ 9301 w 9724" name="connsiteX1"/>
                  <a:gd fmla="*/ 9872 h 9952" name="connsiteY1"/>
                  <a:gd fmla="*/ 9577 w 9724" name="connsiteX2"/>
                  <a:gd fmla="*/ 7423 h 9952" name="connsiteY2"/>
                  <a:gd fmla="*/ 9541 w 9724" name="connsiteX3"/>
                  <a:gd fmla="*/ 4953 h 9952" name="connsiteY3"/>
                  <a:gd fmla="*/ 8653 w 9724" name="connsiteX4"/>
                  <a:gd fmla="*/ 2882 h 9952" name="connsiteY4"/>
                  <a:gd fmla="*/ 9238 w 9724" name="connsiteX5"/>
                  <a:gd fmla="*/ 2333 h 9952" name="connsiteY5"/>
                  <a:gd fmla="*/ 7530 w 9724" name="connsiteX6"/>
                  <a:gd fmla="*/ 1446 h 9952" name="connsiteY6"/>
                  <a:gd fmla="*/ 6923 w 9724" name="connsiteX7"/>
                  <a:gd fmla="*/ 2288 h 9952" name="connsiteY7"/>
                  <a:gd fmla="*/ 6661 w 9724" name="connsiteX8"/>
                  <a:gd fmla="*/ 4532 h 9952" name="connsiteY8"/>
                  <a:gd fmla="*/ 4781 w 9724" name="connsiteX9"/>
                  <a:gd fmla="*/ 2729 h 9952" name="connsiteY9"/>
                  <a:gd fmla="*/ 5433 w 9724" name="connsiteX10"/>
                  <a:gd fmla="*/ 160 h 9952" name="connsiteY10"/>
                  <a:gd fmla="*/ 3499 w 9724" name="connsiteX11"/>
                  <a:gd fmla="*/ 91 h 9952" name="connsiteY11"/>
                  <a:gd fmla="*/ 2716 w 9724" name="connsiteX12"/>
                  <a:gd fmla="*/ 2831 h 9952" name="connsiteY12"/>
                  <a:gd fmla="*/ 5143 w 9724" name="connsiteX13"/>
                  <a:gd fmla="*/ 5431 h 9952" name="connsiteY13"/>
                  <a:gd fmla="*/ 5411 w 9724" name="connsiteX14"/>
                  <a:gd fmla="*/ 6817 h 9952" name="connsiteY14"/>
                  <a:gd fmla="*/ 3739 w 9724" name="connsiteX15"/>
                  <a:gd fmla="*/ 6504 h 9952" name="connsiteY15"/>
                  <a:gd fmla="*/ 180 w 9724" name="connsiteX16"/>
                  <a:gd fmla="*/ 6603 h 9952" name="connsiteY16"/>
                  <a:gd fmla="*/ 211 w 9724" name="connsiteX17"/>
                  <a:gd fmla="*/ 7793 h 9952" name="connsiteY17"/>
                  <a:gd fmla="*/ 3006 w 9724" name="connsiteX18"/>
                  <a:gd fmla="*/ 7770 h 9952" name="connsiteY18"/>
                  <a:gd fmla="*/ 3069 w 9724" name="connsiteX19"/>
                  <a:gd fmla="*/ 7633 h 9952" name="connsiteY19"/>
                  <a:gd fmla="*/ 3499 w 9724" name="connsiteX20"/>
                  <a:gd fmla="*/ 7753 h 9952" name="connsiteY20"/>
                  <a:gd fmla="*/ 4482 w 9724" name="connsiteX21"/>
                  <a:gd fmla="*/ 7727 h 9952" name="connsiteY21"/>
                  <a:gd fmla="*/ 6896 w 9724" name="connsiteX22"/>
                  <a:gd fmla="*/ 9952 h 9952" name="connsiteY22"/>
                  <a:gd fmla="*/ 7092 w 10000" name="connsiteX0-1"/>
                  <a:gd fmla="*/ 10000 h 10000" name="connsiteY0-2"/>
                  <a:gd fmla="*/ 9565 w 10000" name="connsiteX1-3"/>
                  <a:gd fmla="*/ 9920 h 10000" name="connsiteY1-4"/>
                  <a:gd fmla="*/ 9849 w 10000" name="connsiteX2-5"/>
                  <a:gd fmla="*/ 7459 h 10000" name="connsiteY2-6"/>
                  <a:gd fmla="*/ 9812 w 10000" name="connsiteX3-7"/>
                  <a:gd fmla="*/ 4977 h 10000" name="connsiteY3-8"/>
                  <a:gd fmla="*/ 8899 w 10000" name="connsiteX4-9"/>
                  <a:gd fmla="*/ 2896 h 10000" name="connsiteY4-10"/>
                  <a:gd fmla="*/ 9500 w 10000" name="connsiteX5-11"/>
                  <a:gd fmla="*/ 2344 h 10000" name="connsiteY5-12"/>
                  <a:gd fmla="*/ 7744 w 10000" name="connsiteX6-13"/>
                  <a:gd fmla="*/ 1453 h 10000" name="connsiteY6-14"/>
                  <a:gd fmla="*/ 7119 w 10000" name="connsiteX7-15"/>
                  <a:gd fmla="*/ 2299 h 10000" name="connsiteY7-16"/>
                  <a:gd fmla="*/ 6850 w 10000" name="connsiteX8-17"/>
                  <a:gd fmla="*/ 4554 h 10000" name="connsiteY8-18"/>
                  <a:gd fmla="*/ 4917 w 10000" name="connsiteX9-19"/>
                  <a:gd fmla="*/ 2742 h 10000" name="connsiteY9-20"/>
                  <a:gd fmla="*/ 5587 w 10000" name="connsiteX10-21"/>
                  <a:gd fmla="*/ 161 h 10000" name="connsiteY10-22"/>
                  <a:gd fmla="*/ 3598 w 10000" name="connsiteX11-23"/>
                  <a:gd fmla="*/ 91 h 10000" name="connsiteY11-24"/>
                  <a:gd fmla="*/ 2793 w 10000" name="connsiteX12-25"/>
                  <a:gd fmla="*/ 2845 h 10000" name="connsiteY12-26"/>
                  <a:gd fmla="*/ 5289 w 10000" name="connsiteX13-27"/>
                  <a:gd fmla="*/ 5457 h 10000" name="connsiteY13-28"/>
                  <a:gd fmla="*/ 5565 w 10000" name="connsiteX14-29"/>
                  <a:gd fmla="*/ 6850 h 10000" name="connsiteY14-30"/>
                  <a:gd fmla="*/ 3845 w 10000" name="connsiteX15-31"/>
                  <a:gd fmla="*/ 6535 h 10000" name="connsiteY15-32"/>
                  <a:gd fmla="*/ 185 w 10000" name="connsiteX16-33"/>
                  <a:gd fmla="*/ 6635 h 10000" name="connsiteY16-34"/>
                  <a:gd fmla="*/ 217 w 10000" name="connsiteX17-35"/>
                  <a:gd fmla="*/ 7831 h 10000" name="connsiteY17-36"/>
                  <a:gd fmla="*/ 3091 w 10000" name="connsiteX18-37"/>
                  <a:gd fmla="*/ 7807 h 10000" name="connsiteY18-38"/>
                  <a:gd fmla="*/ 3598 w 10000" name="connsiteX19-39"/>
                  <a:gd fmla="*/ 7790 h 10000" name="connsiteY19-40"/>
                  <a:gd fmla="*/ 4609 w 10000" name="connsiteX20-41"/>
                  <a:gd fmla="*/ 7764 h 10000" name="connsiteY20-42"/>
                  <a:gd fmla="*/ 7092 w 10000" name="connsiteX21-43"/>
                  <a:gd fmla="*/ 10000 h 10000" name="connsiteY21-44"/>
                  <a:gd fmla="*/ 7092 w 10000" name="connsiteX0-45"/>
                  <a:gd fmla="*/ 10000 h 10000" name="connsiteY0-46"/>
                  <a:gd fmla="*/ 9565 w 10000" name="connsiteX1-47"/>
                  <a:gd fmla="*/ 9920 h 10000" name="connsiteY1-48"/>
                  <a:gd fmla="*/ 9849 w 10000" name="connsiteX2-49"/>
                  <a:gd fmla="*/ 7459 h 10000" name="connsiteY2-50"/>
                  <a:gd fmla="*/ 9812 w 10000" name="connsiteX3-51"/>
                  <a:gd fmla="*/ 4977 h 10000" name="connsiteY3-52"/>
                  <a:gd fmla="*/ 8899 w 10000" name="connsiteX4-53"/>
                  <a:gd fmla="*/ 2896 h 10000" name="connsiteY4-54"/>
                  <a:gd fmla="*/ 9500 w 10000" name="connsiteX5-55"/>
                  <a:gd fmla="*/ 2344 h 10000" name="connsiteY5-56"/>
                  <a:gd fmla="*/ 7744 w 10000" name="connsiteX6-57"/>
                  <a:gd fmla="*/ 1453 h 10000" name="connsiteY6-58"/>
                  <a:gd fmla="*/ 7119 w 10000" name="connsiteX7-59"/>
                  <a:gd fmla="*/ 2299 h 10000" name="connsiteY7-60"/>
                  <a:gd fmla="*/ 6850 w 10000" name="connsiteX8-61"/>
                  <a:gd fmla="*/ 4554 h 10000" name="connsiteY8-62"/>
                  <a:gd fmla="*/ 4917 w 10000" name="connsiteX9-63"/>
                  <a:gd fmla="*/ 2742 h 10000" name="connsiteY9-64"/>
                  <a:gd fmla="*/ 5587 w 10000" name="connsiteX10-65"/>
                  <a:gd fmla="*/ 161 h 10000" name="connsiteY10-66"/>
                  <a:gd fmla="*/ 3598 w 10000" name="connsiteX11-67"/>
                  <a:gd fmla="*/ 91 h 10000" name="connsiteY11-68"/>
                  <a:gd fmla="*/ 2793 w 10000" name="connsiteX12-69"/>
                  <a:gd fmla="*/ 2845 h 10000" name="connsiteY12-70"/>
                  <a:gd fmla="*/ 5289 w 10000" name="connsiteX13-71"/>
                  <a:gd fmla="*/ 5457 h 10000" name="connsiteY13-72"/>
                  <a:gd fmla="*/ 5565 w 10000" name="connsiteX14-73"/>
                  <a:gd fmla="*/ 6850 h 10000" name="connsiteY14-74"/>
                  <a:gd fmla="*/ 3845 w 10000" name="connsiteX15-75"/>
                  <a:gd fmla="*/ 6535 h 10000" name="connsiteY15-76"/>
                  <a:gd fmla="*/ 185 w 10000" name="connsiteX16-77"/>
                  <a:gd fmla="*/ 6635 h 10000" name="connsiteY16-78"/>
                  <a:gd fmla="*/ 217 w 10000" name="connsiteX17-79"/>
                  <a:gd fmla="*/ 7831 h 10000" name="connsiteY17-80"/>
                  <a:gd fmla="*/ 3598 w 10000" name="connsiteX18-81"/>
                  <a:gd fmla="*/ 7790 h 10000" name="connsiteY18-82"/>
                  <a:gd fmla="*/ 4609 w 10000" name="connsiteX19-83"/>
                  <a:gd fmla="*/ 7764 h 10000" name="connsiteY19-84"/>
                  <a:gd fmla="*/ 7092 w 10000" name="connsiteX20-85"/>
                  <a:gd fmla="*/ 10000 h 10000" name="connsiteY20-86"/>
                  <a:gd fmla="*/ 6965 w 9873" name="connsiteX0-87"/>
                  <a:gd fmla="*/ 10000 h 10000" name="connsiteY0-88"/>
                  <a:gd fmla="*/ 9438 w 9873" name="connsiteX1-89"/>
                  <a:gd fmla="*/ 9920 h 10000" name="connsiteY1-90"/>
                  <a:gd fmla="*/ 9722 w 9873" name="connsiteX2-91"/>
                  <a:gd fmla="*/ 7459 h 10000" name="connsiteY2-92"/>
                  <a:gd fmla="*/ 9685 w 9873" name="connsiteX3-93"/>
                  <a:gd fmla="*/ 4977 h 10000" name="connsiteY3-94"/>
                  <a:gd fmla="*/ 8772 w 9873" name="connsiteX4-95"/>
                  <a:gd fmla="*/ 2896 h 10000" name="connsiteY4-96"/>
                  <a:gd fmla="*/ 9373 w 9873" name="connsiteX5-97"/>
                  <a:gd fmla="*/ 2344 h 10000" name="connsiteY5-98"/>
                  <a:gd fmla="*/ 7617 w 9873" name="connsiteX6-99"/>
                  <a:gd fmla="*/ 1453 h 10000" name="connsiteY6-100"/>
                  <a:gd fmla="*/ 6992 w 9873" name="connsiteX7-101"/>
                  <a:gd fmla="*/ 2299 h 10000" name="connsiteY7-102"/>
                  <a:gd fmla="*/ 6723 w 9873" name="connsiteX8-103"/>
                  <a:gd fmla="*/ 4554 h 10000" name="connsiteY8-104"/>
                  <a:gd fmla="*/ 4790 w 9873" name="connsiteX9-105"/>
                  <a:gd fmla="*/ 2742 h 10000" name="connsiteY9-106"/>
                  <a:gd fmla="*/ 5460 w 9873" name="connsiteX10-107"/>
                  <a:gd fmla="*/ 161 h 10000" name="connsiteY10-108"/>
                  <a:gd fmla="*/ 3471 w 9873" name="connsiteX11-109"/>
                  <a:gd fmla="*/ 91 h 10000" name="connsiteY11-110"/>
                  <a:gd fmla="*/ 2666 w 9873" name="connsiteX12-111"/>
                  <a:gd fmla="*/ 2845 h 10000" name="connsiteY12-112"/>
                  <a:gd fmla="*/ 5162 w 9873" name="connsiteX13-113"/>
                  <a:gd fmla="*/ 5457 h 10000" name="connsiteY13-114"/>
                  <a:gd fmla="*/ 5438 w 9873" name="connsiteX14-115"/>
                  <a:gd fmla="*/ 6850 h 10000" name="connsiteY14-116"/>
                  <a:gd fmla="*/ 3718 w 9873" name="connsiteX15-117"/>
                  <a:gd fmla="*/ 6535 h 10000" name="connsiteY15-118"/>
                  <a:gd fmla="*/ 58 w 9873" name="connsiteX16-119"/>
                  <a:gd fmla="*/ 6635 h 10000" name="connsiteY16-120"/>
                  <a:gd fmla="*/ 692 w 9873" name="connsiteX17-121"/>
                  <a:gd fmla="*/ 7831 h 10000" name="connsiteY17-122"/>
                  <a:gd fmla="*/ 3471 w 9873" name="connsiteX18-123"/>
                  <a:gd fmla="*/ 7790 h 10000" name="connsiteY18-124"/>
                  <a:gd fmla="*/ 4482 w 9873" name="connsiteX19-125"/>
                  <a:gd fmla="*/ 7764 h 10000" name="connsiteY19-126"/>
                  <a:gd fmla="*/ 6965 w 9873" name="connsiteX20-127"/>
                  <a:gd fmla="*/ 10000 h 10000" name="connsiteY20-12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b="b" l="l" r="r" t="t"/>
                <a:pathLst>
                  <a:path h="10000" w="9873">
                    <a:moveTo>
                      <a:pt x="6965" y="10000"/>
                    </a:moveTo>
                    <a:cubicBezTo>
                      <a:pt x="7789" y="9963"/>
                      <a:pt x="8613" y="9940"/>
                      <a:pt x="9438" y="9920"/>
                    </a:cubicBezTo>
                    <a:cubicBezTo>
                      <a:pt x="9563" y="9100"/>
                      <a:pt x="9582" y="8276"/>
                      <a:pt x="9722" y="7459"/>
                    </a:cubicBezTo>
                    <a:cubicBezTo>
                      <a:pt x="9731" y="6633"/>
                      <a:pt x="10081" y="5787"/>
                      <a:pt x="9685" y="4977"/>
                    </a:cubicBezTo>
                    <a:cubicBezTo>
                      <a:pt x="9377" y="4286"/>
                      <a:pt x="8869" y="3619"/>
                      <a:pt x="8772" y="2896"/>
                    </a:cubicBezTo>
                    <a:cubicBezTo>
                      <a:pt x="8884" y="2685"/>
                      <a:pt x="9168" y="2524"/>
                      <a:pt x="9373" y="2344"/>
                    </a:cubicBezTo>
                    <a:cubicBezTo>
                      <a:pt x="8744" y="2076"/>
                      <a:pt x="8436" y="1532"/>
                      <a:pt x="7617" y="1453"/>
                    </a:cubicBezTo>
                    <a:cubicBezTo>
                      <a:pt x="7543" y="1767"/>
                      <a:pt x="6946" y="1955"/>
                      <a:pt x="6992" y="2299"/>
                    </a:cubicBezTo>
                    <a:cubicBezTo>
                      <a:pt x="6941" y="3054"/>
                      <a:pt x="6788" y="3799"/>
                      <a:pt x="6723" y="4554"/>
                    </a:cubicBezTo>
                    <a:cubicBezTo>
                      <a:pt x="6052" y="3960"/>
                      <a:pt x="5438" y="3342"/>
                      <a:pt x="4790" y="2742"/>
                    </a:cubicBezTo>
                    <a:cubicBezTo>
                      <a:pt x="5051" y="1884"/>
                      <a:pt x="5200" y="1015"/>
                      <a:pt x="5460" y="161"/>
                    </a:cubicBezTo>
                    <a:cubicBezTo>
                      <a:pt x="4841" y="-28"/>
                      <a:pt x="4123" y="-48"/>
                      <a:pt x="3471" y="91"/>
                    </a:cubicBezTo>
                    <a:cubicBezTo>
                      <a:pt x="3183" y="1007"/>
                      <a:pt x="2950" y="1927"/>
                      <a:pt x="2666" y="2845"/>
                    </a:cubicBezTo>
                    <a:cubicBezTo>
                      <a:pt x="3519" y="3708"/>
                      <a:pt x="4320" y="4591"/>
                      <a:pt x="5162" y="5457"/>
                    </a:cubicBezTo>
                    <a:cubicBezTo>
                      <a:pt x="5661" y="5858"/>
                      <a:pt x="5372" y="6387"/>
                      <a:pt x="5438" y="6850"/>
                    </a:cubicBezTo>
                    <a:cubicBezTo>
                      <a:pt x="4878" y="6727"/>
                      <a:pt x="4342" y="6469"/>
                      <a:pt x="3718" y="6535"/>
                    </a:cubicBezTo>
                    <a:cubicBezTo>
                      <a:pt x="2503" y="6604"/>
                      <a:pt x="1278" y="6618"/>
                      <a:pt x="58" y="6635"/>
                    </a:cubicBezTo>
                    <a:cubicBezTo>
                      <a:pt x="-185" y="7022"/>
                      <a:pt x="399" y="7453"/>
                      <a:pt x="692" y="7831"/>
                    </a:cubicBezTo>
                    <a:cubicBezTo>
                      <a:pt x="1261" y="8023"/>
                      <a:pt x="2739" y="7801"/>
                      <a:pt x="3471" y="7790"/>
                    </a:cubicBezTo>
                    <a:lnTo>
                      <a:pt x="4482" y="7764"/>
                    </a:lnTo>
                    <a:cubicBezTo>
                      <a:pt x="5320" y="8505"/>
                      <a:pt x="6099" y="9272"/>
                      <a:pt x="6965" y="10000"/>
                    </a:cubicBezTo>
                  </a:path>
                </a:pathLst>
              </a:custGeom>
              <a:grpFill/>
              <a:ln>
                <a:noFill/>
              </a:ln>
              <a:extLst>
                <a:ext uri="{91240B29-F687-4F45-9708-019B960494DF}">
                  <a14:hiddenLine w="9525">
                    <a:solidFill>
                      <a:srgbClr val="000000"/>
                    </a:solidFill>
                    <a:round/>
                  </a14:hiddenLine>
                </a:ext>
              </a:extLst>
            </p:spPr>
            <p:txBody>
              <a:bodyPr anchor="t" anchorCtr="0" bIns="45706" compatLnSpc="1" lIns="91412" numCol="1" rIns="91412" tIns="45706" vert="horz" wrap="square"/>
              <a:lstStyle/>
              <a:p>
                <a:endParaRPr altLang="en-US" lang="zh-CN" sz="1999">
                  <a:cs typeface="+mn-ea"/>
                  <a:sym typeface="+mn-lt"/>
                </a:endParaRPr>
              </a:p>
            </p:txBody>
          </p:sp>
          <p:sp>
            <p:nvSpPr>
              <p:cNvPr id="27" name="Freeform 13"/>
              <p:cNvSpPr/>
              <p:nvPr/>
            </p:nvSpPr>
            <p:spPr bwMode="auto">
              <a:xfrm flipV="1">
                <a:off x="6854" y="1507"/>
                <a:ext cx="181" cy="193"/>
              </a:xfrm>
              <a:custGeom>
                <a:gdLst>
                  <a:gd fmla="*/ 0 w 774" name="T0"/>
                  <a:gd fmla="*/ 458 h 861" name="T1"/>
                  <a:gd fmla="*/ 327 w 774" name="T2"/>
                  <a:gd fmla="*/ 861 h 861" name="T3"/>
                  <a:gd fmla="*/ 774 w 774" name="T4"/>
                  <a:gd fmla="*/ 229 h 861" name="T5"/>
                  <a:gd fmla="*/ 362 w 774" name="T6"/>
                  <a:gd fmla="*/ 15 h 861" name="T7"/>
                  <a:gd fmla="*/ 30 w 774" name="T8"/>
                  <a:gd fmla="*/ 475 h 861" name="T9"/>
                  <a:gd fmla="*/ 0 w 774" name="T10"/>
                  <a:gd fmla="*/ 458 h 861" name="T11"/>
                  <a:gd fmla="*/ 0 w 10000" name="connsiteX0"/>
                  <a:gd fmla="*/ 5167 h 9848" name="connsiteY0"/>
                  <a:gd fmla="*/ 4225 w 10000" name="connsiteX1"/>
                  <a:gd fmla="*/ 9848 h 9848" name="connsiteY1"/>
                  <a:gd fmla="*/ 10000 w 10000" name="connsiteX2"/>
                  <a:gd fmla="*/ 2508 h 9848" name="connsiteY2"/>
                  <a:gd fmla="*/ 4677 w 10000" name="connsiteX3"/>
                  <a:gd fmla="*/ 22 h 9848" name="connsiteY3"/>
                  <a:gd fmla="*/ 388 w 10000" name="connsiteX4"/>
                  <a:gd fmla="*/ 5365 h 9848" name="connsiteY4"/>
                  <a:gd fmla="*/ 0 w 10000" name="connsiteX0-1"/>
                  <a:gd fmla="*/ 5247 h 10000" name="connsiteY0-2"/>
                  <a:gd fmla="*/ 4225 w 10000" name="connsiteX1-3"/>
                  <a:gd fmla="*/ 10000 h 10000" name="connsiteY1-4"/>
                  <a:gd fmla="*/ 10000 w 10000" name="connsiteX2-5"/>
                  <a:gd fmla="*/ 2547 h 10000" name="connsiteY2-6"/>
                  <a:gd fmla="*/ 4677 w 10000" name="connsiteX3-7"/>
                  <a:gd fmla="*/ 22 h 10000" name="connsiteY3-8"/>
                  <a:gd fmla="*/ 0 w 10226" name="connsiteX0-9"/>
                  <a:gd fmla="*/ 5972 h 10000" name="connsiteY0-10"/>
                  <a:gd fmla="*/ 4451 w 10226" name="connsiteX1-11"/>
                  <a:gd fmla="*/ 10000 h 10000" name="connsiteY1-12"/>
                  <a:gd fmla="*/ 10226 w 10226" name="connsiteX2-13"/>
                  <a:gd fmla="*/ 2547 h 10000" name="connsiteY2-14"/>
                  <a:gd fmla="*/ 4903 w 10226" name="connsiteX3-15"/>
                  <a:gd fmla="*/ 22 h 10000" name="connsiteY3-16"/>
                </a:gdLst>
                <a:cxnLst>
                  <a:cxn ang="0">
                    <a:pos x="connsiteX0-1" y="connsiteY0-2"/>
                  </a:cxn>
                  <a:cxn ang="0">
                    <a:pos x="connsiteX1-3" y="connsiteY1-4"/>
                  </a:cxn>
                  <a:cxn ang="0">
                    <a:pos x="connsiteX2-5" y="connsiteY2-6"/>
                  </a:cxn>
                  <a:cxn ang="0">
                    <a:pos x="connsiteX3-7" y="connsiteY3-8"/>
                  </a:cxn>
                </a:cxnLst>
                <a:rect b="b" l="l" r="r" t="t"/>
                <a:pathLst>
                  <a:path h="10000" w="10226">
                    <a:moveTo>
                      <a:pt x="0" y="5972"/>
                    </a:moveTo>
                    <a:cubicBezTo>
                      <a:pt x="233" y="8189"/>
                      <a:pt x="2952" y="8514"/>
                      <a:pt x="4451" y="10000"/>
                    </a:cubicBezTo>
                    <a:cubicBezTo>
                      <a:pt x="6234" y="7429"/>
                      <a:pt x="8288" y="5023"/>
                      <a:pt x="10226" y="2547"/>
                    </a:cubicBezTo>
                    <a:cubicBezTo>
                      <a:pt x="9192" y="766"/>
                      <a:pt x="7074" y="-154"/>
                      <a:pt x="4903" y="22"/>
                    </a:cubicBezTo>
                  </a:path>
                </a:pathLst>
              </a:custGeom>
              <a:grpFill/>
              <a:ln>
                <a:noFill/>
              </a:ln>
              <a:extLst>
                <a:ext uri="{91240B29-F687-4F45-9708-019B960494DF}">
                  <a14:hiddenLine w="9525">
                    <a:solidFill>
                      <a:srgbClr val="000000"/>
                    </a:solidFill>
                    <a:round/>
                  </a14:hiddenLine>
                </a:ext>
              </a:extLst>
            </p:spPr>
            <p:txBody>
              <a:bodyPr anchor="t" anchorCtr="0" bIns="45706" compatLnSpc="1" lIns="91412" numCol="1" rIns="91412" tIns="45706" vert="horz" wrap="square"/>
              <a:lstStyle/>
              <a:p>
                <a:endParaRPr altLang="en-US" lang="zh-CN" sz="1999">
                  <a:cs typeface="+mn-ea"/>
                  <a:sym typeface="+mn-lt"/>
                </a:endParaRPr>
              </a:p>
            </p:txBody>
          </p:sp>
        </p:grpSp>
        <p:sp>
          <p:nvSpPr>
            <p:cNvPr id="28" name="圆角矩形 27"/>
            <p:cNvSpPr/>
            <p:nvPr/>
          </p:nvSpPr>
          <p:spPr>
            <a:xfrm>
              <a:off x="1690656" y="1579434"/>
              <a:ext cx="1206280" cy="971055"/>
            </a:xfrm>
            <a:prstGeom prst="roundRect">
              <a:avLst>
                <a:gd fmla="val 11077"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99">
                <a:cs typeface="+mn-ea"/>
                <a:sym typeface="+mn-lt"/>
              </a:endParaRPr>
            </a:p>
          </p:txBody>
        </p:sp>
        <p:sp>
          <p:nvSpPr>
            <p:cNvPr id="29" name="圆角矩形 28"/>
            <p:cNvSpPr/>
            <p:nvPr/>
          </p:nvSpPr>
          <p:spPr>
            <a:xfrm rot="1046250">
              <a:off x="1934125" y="995115"/>
              <a:ext cx="783207" cy="630482"/>
            </a:xfrm>
            <a:prstGeom prst="roundRect">
              <a:avLst>
                <a:gd fmla="val 11077"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99">
                <a:cs typeface="+mn-ea"/>
                <a:sym typeface="+mn-lt"/>
              </a:endParaRPr>
            </a:p>
          </p:txBody>
        </p:sp>
        <p:sp>
          <p:nvSpPr>
            <p:cNvPr id="30" name="文本框 24"/>
            <p:cNvSpPr txBox="1"/>
            <p:nvPr/>
          </p:nvSpPr>
          <p:spPr>
            <a:xfrm rot="908242">
              <a:off x="2060079" y="923666"/>
              <a:ext cx="528330" cy="731982"/>
            </a:xfrm>
            <a:prstGeom prst="rect">
              <a:avLst/>
            </a:prstGeom>
            <a:noFill/>
          </p:spPr>
          <p:txBody>
            <a:bodyPr rtlCol="0" wrap="none">
              <a:spAutoFit/>
            </a:bodyPr>
            <a:lstStyle/>
            <a:p>
              <a:r>
                <a:rPr altLang="zh-CN" lang="en-US" sz="3199">
                  <a:solidFill>
                    <a:schemeClr val="bg1"/>
                  </a:solidFill>
                  <a:effectLst>
                    <a:outerShdw algn="tl" blurRad="38100" dir="2700000" dist="38100">
                      <a:srgbClr val="000000">
                        <a:alpha val="43137"/>
                      </a:srgbClr>
                    </a:outerShdw>
                  </a:effectLst>
                  <a:cs typeface="+mn-ea"/>
                  <a:sym typeface="+mn-lt"/>
                </a:rPr>
                <a:t>A</a:t>
              </a:r>
            </a:p>
          </p:txBody>
        </p:sp>
        <p:sp>
          <p:nvSpPr>
            <p:cNvPr id="35" name="文本框 25"/>
            <p:cNvSpPr txBox="1"/>
            <p:nvPr/>
          </p:nvSpPr>
          <p:spPr>
            <a:xfrm>
              <a:off x="1920332" y="1577693"/>
              <a:ext cx="810793" cy="1155681"/>
            </a:xfrm>
            <a:prstGeom prst="rect">
              <a:avLst/>
            </a:prstGeom>
            <a:noFill/>
          </p:spPr>
          <p:txBody>
            <a:bodyPr rtlCol="0" wrap="square">
              <a:spAutoFit/>
            </a:bodyPr>
            <a:lstStyle/>
            <a:p>
              <a:r>
                <a:rPr altLang="zh-CN" lang="en-US" sz="5398">
                  <a:solidFill>
                    <a:schemeClr val="bg1"/>
                  </a:solidFill>
                  <a:effectLst>
                    <a:outerShdw algn="tl" blurRad="38100" dir="2700000" dist="38100">
                      <a:srgbClr val="000000">
                        <a:alpha val="43137"/>
                      </a:srgbClr>
                    </a:outerShdw>
                  </a:effectLst>
                  <a:cs typeface="+mn-ea"/>
                  <a:sym typeface="+mn-lt"/>
                </a:rPr>
                <a:t>B</a:t>
              </a:r>
            </a:p>
          </p:txBody>
        </p:sp>
        <p:sp>
          <p:nvSpPr>
            <p:cNvPr id="36" name="圆角矩形 35"/>
            <p:cNvSpPr/>
            <p:nvPr/>
          </p:nvSpPr>
          <p:spPr>
            <a:xfrm rot="20277632">
              <a:off x="1549765" y="1206059"/>
              <a:ext cx="618564" cy="497944"/>
            </a:xfrm>
            <a:prstGeom prst="roundRect">
              <a:avLst>
                <a:gd fmla="val 11077"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99">
                <a:cs typeface="+mn-ea"/>
                <a:sym typeface="+mn-lt"/>
              </a:endParaRPr>
            </a:p>
          </p:txBody>
        </p:sp>
        <p:sp>
          <p:nvSpPr>
            <p:cNvPr id="37" name="文本框 24"/>
            <p:cNvSpPr txBox="1"/>
            <p:nvPr/>
          </p:nvSpPr>
          <p:spPr>
            <a:xfrm rot="20139624">
              <a:off x="1681385" y="1209315"/>
              <a:ext cx="401868" cy="500769"/>
            </a:xfrm>
            <a:prstGeom prst="rect">
              <a:avLst/>
            </a:prstGeom>
            <a:noFill/>
          </p:spPr>
          <p:txBody>
            <a:bodyPr rtlCol="0" wrap="none">
              <a:spAutoFit/>
            </a:bodyPr>
            <a:lstStyle/>
            <a:p>
              <a:r>
                <a:rPr altLang="zh-CN" lang="en-US" sz="1999">
                  <a:solidFill>
                    <a:schemeClr val="bg1"/>
                  </a:solidFill>
                  <a:effectLst>
                    <a:outerShdw algn="tl" blurRad="38100" dir="2700000" dist="38100">
                      <a:srgbClr val="000000">
                        <a:alpha val="43137"/>
                      </a:srgbClr>
                    </a:outerShdw>
                  </a:effectLst>
                  <a:cs typeface="+mn-ea"/>
                  <a:sym typeface="+mn-lt"/>
                </a:rPr>
                <a:t>C</a:t>
              </a:r>
            </a:p>
          </p:txBody>
        </p:sp>
      </p:grpSp>
      <p:grpSp>
        <p:nvGrpSpPr>
          <p:cNvPr id="4" name="组合 2"/>
          <p:cNvGrpSpPr/>
          <p:nvPr/>
        </p:nvGrpSpPr>
        <p:grpSpPr>
          <a:xfrm>
            <a:off x="3087736" y="2082452"/>
            <a:ext cx="1247018" cy="1247186"/>
            <a:chOff x="3087535" y="2200113"/>
            <a:chExt cx="1247186" cy="1247186"/>
          </a:xfrm>
          <a:solidFill>
            <a:schemeClr val="accent1"/>
          </a:solidFill>
        </p:grpSpPr>
        <p:sp>
          <p:nvSpPr>
            <p:cNvPr id="12" name="Shape 14341"/>
            <p:cNvSpPr/>
            <p:nvPr/>
          </p:nvSpPr>
          <p:spPr>
            <a:xfrm rot="18900000">
              <a:off x="3087535" y="2200113"/>
              <a:ext cx="1247186" cy="1247186"/>
            </a:xfrm>
            <a:custGeom>
              <a:cxnLst>
                <a:cxn ang="0">
                  <a:pos x="wd2" y="hd2"/>
                </a:cxn>
                <a:cxn ang="5400000">
                  <a:pos x="wd2" y="hd2"/>
                </a:cxn>
                <a:cxn ang="10800000">
                  <a:pos x="wd2" y="hd2"/>
                </a:cxn>
                <a:cxn ang="16200000">
                  <a:pos x="wd2" y="hd2"/>
                </a:cxn>
              </a:cxnLst>
              <a:rect b="b" l="0" r="r" t="0"/>
              <a:pathLst>
                <a:path extrusionOk="0" h="21600" w="2160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grpFill/>
            <a:ln cap="flat" w="12700">
              <a:noFill/>
              <a:miter lim="400000"/>
            </a:ln>
            <a:effectLst/>
          </p:spPr>
          <p:txBody>
            <a:bodyPr anchor="t" bIns="0" lIns="0" numCol="1" rIns="0" tIns="0" wrap="square">
              <a:noAutofit/>
            </a:bodyPr>
            <a:lstStyle/>
            <a:p>
              <a:pPr lvl="0">
                <a:defRPr>
                  <a:latin typeface="Roboto condensed"/>
                  <a:ea typeface="Roboto condensed"/>
                  <a:cs typeface="Roboto condensed"/>
                  <a:sym typeface="Roboto condensed"/>
                </a:defRPr>
              </a:pPr>
              <a:endParaRPr sz="1799">
                <a:solidFill>
                  <a:schemeClr val="tx1">
                    <a:lumMod val="75000"/>
                    <a:lumOff val="25000"/>
                  </a:schemeClr>
                </a:solidFill>
                <a:cs typeface="+mn-ea"/>
                <a:sym typeface="+mn-lt"/>
              </a:endParaRPr>
            </a:p>
          </p:txBody>
        </p:sp>
        <p:sp>
          <p:nvSpPr>
            <p:cNvPr id="38" name="文本框 24"/>
            <p:cNvSpPr txBox="1"/>
            <p:nvPr/>
          </p:nvSpPr>
          <p:spPr>
            <a:xfrm rot="908242">
              <a:off x="3491200" y="2565604"/>
              <a:ext cx="417886" cy="578968"/>
            </a:xfrm>
            <a:prstGeom prst="rect">
              <a:avLst/>
            </a:prstGeom>
            <a:noFill/>
          </p:spPr>
          <p:txBody>
            <a:bodyPr rtlCol="0" wrap="none">
              <a:spAutoFit/>
            </a:bodyPr>
            <a:lstStyle/>
            <a:p>
              <a:r>
                <a:rPr altLang="zh-CN" lang="en-US" sz="3199">
                  <a:solidFill>
                    <a:schemeClr val="bg1"/>
                  </a:solidFill>
                  <a:effectLst>
                    <a:outerShdw algn="tl" blurRad="38100" dir="2700000" dist="38100">
                      <a:srgbClr val="000000">
                        <a:alpha val="43137"/>
                      </a:srgbClr>
                    </a:outerShdw>
                  </a:effectLst>
                  <a:cs typeface="+mn-ea"/>
                  <a:sym typeface="+mn-lt"/>
                </a:rPr>
                <a:t>A</a:t>
              </a:r>
            </a:p>
          </p:txBody>
        </p:sp>
      </p:grpSp>
      <p:grpSp>
        <p:nvGrpSpPr>
          <p:cNvPr id="5" name="组合 3"/>
          <p:cNvGrpSpPr/>
          <p:nvPr/>
        </p:nvGrpSpPr>
        <p:grpSpPr>
          <a:xfrm>
            <a:off x="4294141" y="1347992"/>
            <a:ext cx="1247018" cy="1247186"/>
            <a:chOff x="4294103" y="1465653"/>
            <a:chExt cx="1247186" cy="1247186"/>
          </a:xfrm>
          <a:solidFill>
            <a:schemeClr val="accent2"/>
          </a:solidFill>
        </p:grpSpPr>
        <p:sp>
          <p:nvSpPr>
            <p:cNvPr id="6" name="Shape 14331"/>
            <p:cNvSpPr/>
            <p:nvPr/>
          </p:nvSpPr>
          <p:spPr>
            <a:xfrm rot="18900000">
              <a:off x="4294103" y="1465653"/>
              <a:ext cx="1247186" cy="1247186"/>
            </a:xfrm>
            <a:custGeom>
              <a:cxnLst>
                <a:cxn ang="0">
                  <a:pos x="wd2" y="hd2"/>
                </a:cxn>
                <a:cxn ang="5400000">
                  <a:pos x="wd2" y="hd2"/>
                </a:cxn>
                <a:cxn ang="10800000">
                  <a:pos x="wd2" y="hd2"/>
                </a:cxn>
                <a:cxn ang="16200000">
                  <a:pos x="wd2" y="hd2"/>
                </a:cxn>
              </a:cxnLst>
              <a:rect b="b" l="0" r="r" t="0"/>
              <a:pathLst>
                <a:path extrusionOk="0" h="21600" w="21600">
                  <a:moveTo>
                    <a:pt x="21600" y="8250"/>
                  </a:moveTo>
                  <a:cubicBezTo>
                    <a:pt x="21600" y="9540"/>
                    <a:pt x="20580" y="10560"/>
                    <a:pt x="19290" y="10560"/>
                  </a:cubicBezTo>
                  <a:cubicBezTo>
                    <a:pt x="19290" y="10560"/>
                    <a:pt x="19290" y="10560"/>
                    <a:pt x="19290" y="10560"/>
                  </a:cubicBezTo>
                  <a:cubicBezTo>
                    <a:pt x="19170" y="10560"/>
                    <a:pt x="18630" y="10530"/>
                    <a:pt x="18090" y="10080"/>
                  </a:cubicBezTo>
                  <a:cubicBezTo>
                    <a:pt x="17760" y="9810"/>
                    <a:pt x="17400" y="9390"/>
                    <a:pt x="17070" y="9390"/>
                  </a:cubicBezTo>
                  <a:cubicBezTo>
                    <a:pt x="16770" y="9390"/>
                    <a:pt x="16500" y="9690"/>
                    <a:pt x="16290" y="10680"/>
                  </a:cubicBezTo>
                  <a:cubicBezTo>
                    <a:pt x="16260" y="10770"/>
                    <a:pt x="16260" y="10860"/>
                    <a:pt x="16260" y="10950"/>
                  </a:cubicBezTo>
                  <a:cubicBezTo>
                    <a:pt x="16260" y="16260"/>
                    <a:pt x="16260" y="16260"/>
                    <a:pt x="16260" y="16260"/>
                  </a:cubicBezTo>
                  <a:cubicBezTo>
                    <a:pt x="16260" y="16260"/>
                    <a:pt x="16260" y="16260"/>
                    <a:pt x="16260" y="16260"/>
                  </a:cubicBezTo>
                  <a:cubicBezTo>
                    <a:pt x="10680" y="16260"/>
                    <a:pt x="10680" y="16260"/>
                    <a:pt x="10680" y="16260"/>
                  </a:cubicBezTo>
                  <a:cubicBezTo>
                    <a:pt x="10560" y="16260"/>
                    <a:pt x="10470" y="16290"/>
                    <a:pt x="10350" y="16290"/>
                  </a:cubicBezTo>
                  <a:cubicBezTo>
                    <a:pt x="9450" y="16500"/>
                    <a:pt x="9000" y="16770"/>
                    <a:pt x="8880" y="17160"/>
                  </a:cubicBezTo>
                  <a:cubicBezTo>
                    <a:pt x="8760" y="17580"/>
                    <a:pt x="9120" y="17970"/>
                    <a:pt x="9420" y="18300"/>
                  </a:cubicBezTo>
                  <a:cubicBezTo>
                    <a:pt x="9480" y="18390"/>
                    <a:pt x="9540" y="18450"/>
                    <a:pt x="9600" y="18510"/>
                  </a:cubicBezTo>
                  <a:cubicBezTo>
                    <a:pt x="10050" y="19020"/>
                    <a:pt x="10050" y="19530"/>
                    <a:pt x="10050" y="19560"/>
                  </a:cubicBezTo>
                  <a:cubicBezTo>
                    <a:pt x="10050" y="20700"/>
                    <a:pt x="9120" y="21600"/>
                    <a:pt x="7980" y="21600"/>
                  </a:cubicBezTo>
                  <a:cubicBezTo>
                    <a:pt x="6870" y="21600"/>
                    <a:pt x="5940" y="20700"/>
                    <a:pt x="5940" y="19560"/>
                  </a:cubicBezTo>
                  <a:cubicBezTo>
                    <a:pt x="5940" y="19560"/>
                    <a:pt x="5940" y="19560"/>
                    <a:pt x="5940" y="19560"/>
                  </a:cubicBezTo>
                  <a:cubicBezTo>
                    <a:pt x="5940" y="19530"/>
                    <a:pt x="5910" y="19020"/>
                    <a:pt x="6360" y="18510"/>
                  </a:cubicBezTo>
                  <a:cubicBezTo>
                    <a:pt x="6420" y="18450"/>
                    <a:pt x="6480" y="18390"/>
                    <a:pt x="6570" y="18300"/>
                  </a:cubicBezTo>
                  <a:cubicBezTo>
                    <a:pt x="6870" y="17970"/>
                    <a:pt x="7230" y="17580"/>
                    <a:pt x="7110" y="17160"/>
                  </a:cubicBezTo>
                  <a:cubicBezTo>
                    <a:pt x="6990" y="16770"/>
                    <a:pt x="6510" y="16500"/>
                    <a:pt x="5610" y="16290"/>
                  </a:cubicBezTo>
                  <a:cubicBezTo>
                    <a:pt x="5520" y="16290"/>
                    <a:pt x="5400" y="16260"/>
                    <a:pt x="5310" y="16260"/>
                  </a:cubicBezTo>
                  <a:cubicBezTo>
                    <a:pt x="0" y="16260"/>
                    <a:pt x="0" y="16260"/>
                    <a:pt x="0" y="16260"/>
                  </a:cubicBezTo>
                  <a:cubicBezTo>
                    <a:pt x="0" y="10950"/>
                    <a:pt x="0" y="10950"/>
                    <a:pt x="0" y="10950"/>
                  </a:cubicBezTo>
                  <a:cubicBezTo>
                    <a:pt x="0" y="10890"/>
                    <a:pt x="0" y="10800"/>
                    <a:pt x="30" y="10740"/>
                  </a:cubicBezTo>
                  <a:cubicBezTo>
                    <a:pt x="240" y="9720"/>
                    <a:pt x="510" y="9630"/>
                    <a:pt x="570" y="9630"/>
                  </a:cubicBezTo>
                  <a:cubicBezTo>
                    <a:pt x="720" y="9630"/>
                    <a:pt x="990" y="9870"/>
                    <a:pt x="1200" y="10050"/>
                  </a:cubicBezTo>
                  <a:cubicBezTo>
                    <a:pt x="1260" y="10140"/>
                    <a:pt x="1350" y="10200"/>
                    <a:pt x="1410" y="10260"/>
                  </a:cubicBezTo>
                  <a:cubicBezTo>
                    <a:pt x="2010" y="10770"/>
                    <a:pt x="2610" y="10800"/>
                    <a:pt x="2760" y="10800"/>
                  </a:cubicBezTo>
                  <a:cubicBezTo>
                    <a:pt x="2790" y="10800"/>
                    <a:pt x="2790" y="10800"/>
                    <a:pt x="2790" y="10800"/>
                  </a:cubicBezTo>
                  <a:cubicBezTo>
                    <a:pt x="4200" y="10800"/>
                    <a:pt x="5340" y="9660"/>
                    <a:pt x="5340" y="8250"/>
                  </a:cubicBezTo>
                  <a:cubicBezTo>
                    <a:pt x="5340" y="6870"/>
                    <a:pt x="4200" y="5700"/>
                    <a:pt x="2790" y="5700"/>
                  </a:cubicBezTo>
                  <a:cubicBezTo>
                    <a:pt x="2760" y="5700"/>
                    <a:pt x="2760" y="5700"/>
                    <a:pt x="2760" y="5700"/>
                  </a:cubicBezTo>
                  <a:cubicBezTo>
                    <a:pt x="2610" y="5700"/>
                    <a:pt x="2010" y="5760"/>
                    <a:pt x="1410" y="6270"/>
                  </a:cubicBezTo>
                  <a:cubicBezTo>
                    <a:pt x="1350" y="6330"/>
                    <a:pt x="1260" y="6390"/>
                    <a:pt x="1200" y="6450"/>
                  </a:cubicBezTo>
                  <a:cubicBezTo>
                    <a:pt x="990" y="6660"/>
                    <a:pt x="720" y="6900"/>
                    <a:pt x="570" y="6900"/>
                  </a:cubicBezTo>
                  <a:cubicBezTo>
                    <a:pt x="510" y="6900"/>
                    <a:pt x="240" y="6810"/>
                    <a:pt x="30" y="5790"/>
                  </a:cubicBezTo>
                  <a:cubicBezTo>
                    <a:pt x="0" y="5700"/>
                    <a:pt x="0" y="5640"/>
                    <a:pt x="0" y="5580"/>
                  </a:cubicBezTo>
                  <a:cubicBezTo>
                    <a:pt x="0" y="0"/>
                    <a:pt x="0" y="0"/>
                    <a:pt x="0" y="0"/>
                  </a:cubicBezTo>
                  <a:cubicBezTo>
                    <a:pt x="5310" y="0"/>
                    <a:pt x="5310" y="0"/>
                    <a:pt x="5310" y="0"/>
                  </a:cubicBezTo>
                  <a:cubicBezTo>
                    <a:pt x="5400" y="0"/>
                    <a:pt x="5490" y="30"/>
                    <a:pt x="5580" y="30"/>
                  </a:cubicBezTo>
                  <a:cubicBezTo>
                    <a:pt x="7710" y="540"/>
                    <a:pt x="6690" y="1260"/>
                    <a:pt x="6180" y="1830"/>
                  </a:cubicBezTo>
                  <a:cubicBezTo>
                    <a:pt x="5670" y="2460"/>
                    <a:pt x="5700" y="3060"/>
                    <a:pt x="5700" y="3060"/>
                  </a:cubicBezTo>
                  <a:cubicBezTo>
                    <a:pt x="5700" y="4320"/>
                    <a:pt x="6720" y="5370"/>
                    <a:pt x="7980" y="5370"/>
                  </a:cubicBezTo>
                  <a:cubicBezTo>
                    <a:pt x="9270" y="5370"/>
                    <a:pt x="10290" y="4320"/>
                    <a:pt x="10290" y="3060"/>
                  </a:cubicBezTo>
                  <a:cubicBezTo>
                    <a:pt x="10290" y="3060"/>
                    <a:pt x="10320" y="2460"/>
                    <a:pt x="9810" y="1830"/>
                  </a:cubicBezTo>
                  <a:cubicBezTo>
                    <a:pt x="9300" y="1260"/>
                    <a:pt x="8280" y="540"/>
                    <a:pt x="10410" y="30"/>
                  </a:cubicBezTo>
                  <a:cubicBezTo>
                    <a:pt x="10500" y="30"/>
                    <a:pt x="10590" y="0"/>
                    <a:pt x="10680" y="0"/>
                  </a:cubicBezTo>
                  <a:cubicBezTo>
                    <a:pt x="16260" y="0"/>
                    <a:pt x="16260" y="0"/>
                    <a:pt x="16260" y="0"/>
                  </a:cubicBezTo>
                  <a:cubicBezTo>
                    <a:pt x="16260" y="5580"/>
                    <a:pt x="16260" y="5580"/>
                    <a:pt x="16260" y="5580"/>
                  </a:cubicBezTo>
                  <a:cubicBezTo>
                    <a:pt x="16260" y="5670"/>
                    <a:pt x="16260" y="5760"/>
                    <a:pt x="16290" y="5820"/>
                  </a:cubicBezTo>
                  <a:cubicBezTo>
                    <a:pt x="16500" y="6840"/>
                    <a:pt x="16770" y="7140"/>
                    <a:pt x="17070" y="7140"/>
                  </a:cubicBezTo>
                  <a:cubicBezTo>
                    <a:pt x="17400" y="7140"/>
                    <a:pt x="17760" y="6720"/>
                    <a:pt x="18090" y="6450"/>
                  </a:cubicBezTo>
                  <a:cubicBezTo>
                    <a:pt x="18600" y="6000"/>
                    <a:pt x="19140" y="5970"/>
                    <a:pt x="19260" y="5970"/>
                  </a:cubicBezTo>
                  <a:cubicBezTo>
                    <a:pt x="19290" y="5970"/>
                    <a:pt x="19290" y="5970"/>
                    <a:pt x="19290" y="5970"/>
                  </a:cubicBezTo>
                  <a:cubicBezTo>
                    <a:pt x="20580" y="5970"/>
                    <a:pt x="21600" y="6990"/>
                    <a:pt x="21600" y="8250"/>
                  </a:cubicBezTo>
                  <a:close/>
                </a:path>
              </a:pathLst>
            </a:custGeom>
            <a:grpFill/>
            <a:ln cap="flat" w="12700">
              <a:noFill/>
              <a:miter lim="400000"/>
            </a:ln>
            <a:effectLst/>
          </p:spPr>
          <p:txBody>
            <a:bodyPr anchor="t" bIns="0" lIns="0" numCol="1" rIns="0" tIns="0" wrap="square">
              <a:noAutofit/>
            </a:bodyPr>
            <a:lstStyle/>
            <a:p>
              <a:pPr lvl="0">
                <a:defRPr>
                  <a:latin typeface="Roboto condensed"/>
                  <a:ea typeface="Roboto condensed"/>
                  <a:cs typeface="Roboto condensed"/>
                  <a:sym typeface="Roboto condensed"/>
                </a:defRPr>
              </a:pPr>
              <a:endParaRPr sz="1799">
                <a:solidFill>
                  <a:schemeClr val="tx1">
                    <a:lumMod val="75000"/>
                    <a:lumOff val="25000"/>
                  </a:schemeClr>
                </a:solidFill>
                <a:cs typeface="+mn-ea"/>
                <a:sym typeface="+mn-lt"/>
              </a:endParaRPr>
            </a:p>
          </p:txBody>
        </p:sp>
        <p:sp>
          <p:nvSpPr>
            <p:cNvPr id="39" name="文本框 24"/>
            <p:cNvSpPr txBox="1"/>
            <p:nvPr/>
          </p:nvSpPr>
          <p:spPr>
            <a:xfrm rot="908242">
              <a:off x="4638501" y="1737609"/>
              <a:ext cx="403597" cy="578968"/>
            </a:xfrm>
            <a:prstGeom prst="rect">
              <a:avLst/>
            </a:prstGeom>
            <a:noFill/>
          </p:spPr>
          <p:txBody>
            <a:bodyPr rtlCol="0" wrap="none">
              <a:spAutoFit/>
            </a:bodyPr>
            <a:lstStyle/>
            <a:p>
              <a:r>
                <a:rPr altLang="zh-CN" lang="en-US" sz="3199">
                  <a:solidFill>
                    <a:schemeClr val="bg1"/>
                  </a:solidFill>
                  <a:effectLst>
                    <a:outerShdw algn="tl" blurRad="38100" dir="2700000" dist="38100">
                      <a:srgbClr val="000000">
                        <a:alpha val="43137"/>
                      </a:srgbClr>
                    </a:outerShdw>
                  </a:effectLst>
                  <a:cs typeface="+mn-ea"/>
                  <a:sym typeface="+mn-lt"/>
                </a:rPr>
                <a:t>B</a:t>
              </a:r>
            </a:p>
          </p:txBody>
        </p:sp>
      </p:grpSp>
      <p:grpSp>
        <p:nvGrpSpPr>
          <p:cNvPr id="7" name="组合 4"/>
          <p:cNvGrpSpPr/>
          <p:nvPr/>
        </p:nvGrpSpPr>
        <p:grpSpPr>
          <a:xfrm>
            <a:off x="5074355" y="2568601"/>
            <a:ext cx="1249240" cy="1247186"/>
            <a:chOff x="5074422" y="2686262"/>
            <a:chExt cx="1249409" cy="1247186"/>
          </a:xfrm>
          <a:solidFill>
            <a:schemeClr val="accent3"/>
          </a:solidFill>
        </p:grpSpPr>
        <p:sp>
          <p:nvSpPr>
            <p:cNvPr id="9" name="Shape 14336"/>
            <p:cNvSpPr/>
            <p:nvPr/>
          </p:nvSpPr>
          <p:spPr>
            <a:xfrm rot="18900000">
              <a:off x="5074422" y="2686262"/>
              <a:ext cx="1249409" cy="1247186"/>
            </a:xfrm>
            <a:custGeom>
              <a:cxnLst>
                <a:cxn ang="0">
                  <a:pos x="wd2" y="hd2"/>
                </a:cxn>
                <a:cxn ang="5400000">
                  <a:pos x="wd2" y="hd2"/>
                </a:cxn>
                <a:cxn ang="10800000">
                  <a:pos x="wd2" y="hd2"/>
                </a:cxn>
                <a:cxn ang="16200000">
                  <a:pos x="wd2" y="hd2"/>
                </a:cxn>
              </a:cxnLst>
              <a:rect b="b" l="0" r="r" t="0"/>
              <a:pathLst>
                <a:path extrusionOk="0" h="21600" w="21600">
                  <a:moveTo>
                    <a:pt x="21570" y="10680"/>
                  </a:moveTo>
                  <a:cubicBezTo>
                    <a:pt x="21600" y="16260"/>
                    <a:pt x="21600" y="16260"/>
                    <a:pt x="21600" y="16260"/>
                  </a:cubicBezTo>
                  <a:cubicBezTo>
                    <a:pt x="16028" y="16260"/>
                    <a:pt x="16028" y="16260"/>
                    <a:pt x="16028" y="16260"/>
                  </a:cubicBezTo>
                  <a:cubicBezTo>
                    <a:pt x="15938" y="16260"/>
                    <a:pt x="15848" y="16260"/>
                    <a:pt x="15758" y="16290"/>
                  </a:cubicBezTo>
                  <a:cubicBezTo>
                    <a:pt x="13631" y="16770"/>
                    <a:pt x="14650" y="17490"/>
                    <a:pt x="15159" y="18090"/>
                  </a:cubicBezTo>
                  <a:cubicBezTo>
                    <a:pt x="15668" y="18690"/>
                    <a:pt x="15638" y="19290"/>
                    <a:pt x="15638" y="19290"/>
                  </a:cubicBezTo>
                  <a:cubicBezTo>
                    <a:pt x="15638" y="20580"/>
                    <a:pt x="14620" y="21600"/>
                    <a:pt x="13331" y="21600"/>
                  </a:cubicBezTo>
                  <a:cubicBezTo>
                    <a:pt x="12073" y="21600"/>
                    <a:pt x="11055" y="20580"/>
                    <a:pt x="11055" y="19290"/>
                  </a:cubicBezTo>
                  <a:cubicBezTo>
                    <a:pt x="11055" y="19290"/>
                    <a:pt x="11025" y="18690"/>
                    <a:pt x="11534" y="18090"/>
                  </a:cubicBezTo>
                  <a:cubicBezTo>
                    <a:pt x="12043" y="17490"/>
                    <a:pt x="13062" y="16770"/>
                    <a:pt x="10935" y="16290"/>
                  </a:cubicBezTo>
                  <a:cubicBezTo>
                    <a:pt x="10845" y="16260"/>
                    <a:pt x="10755" y="16260"/>
                    <a:pt x="10665" y="16260"/>
                  </a:cubicBezTo>
                  <a:cubicBezTo>
                    <a:pt x="5363" y="16260"/>
                    <a:pt x="5363" y="16260"/>
                    <a:pt x="5363" y="16260"/>
                  </a:cubicBezTo>
                  <a:cubicBezTo>
                    <a:pt x="5363" y="10680"/>
                    <a:pt x="5363" y="10680"/>
                    <a:pt x="5363" y="10680"/>
                  </a:cubicBezTo>
                  <a:cubicBezTo>
                    <a:pt x="5363" y="10590"/>
                    <a:pt x="5333" y="10470"/>
                    <a:pt x="5303" y="10380"/>
                  </a:cubicBezTo>
                  <a:cubicBezTo>
                    <a:pt x="5153" y="9660"/>
                    <a:pt x="4883" y="8880"/>
                    <a:pt x="4284" y="8880"/>
                  </a:cubicBezTo>
                  <a:cubicBezTo>
                    <a:pt x="3925" y="8880"/>
                    <a:pt x="3595" y="9150"/>
                    <a:pt x="3295" y="9420"/>
                  </a:cubicBezTo>
                  <a:cubicBezTo>
                    <a:pt x="3236" y="9510"/>
                    <a:pt x="3176" y="9570"/>
                    <a:pt x="3116" y="9630"/>
                  </a:cubicBezTo>
                  <a:cubicBezTo>
                    <a:pt x="2636" y="10020"/>
                    <a:pt x="2157" y="10050"/>
                    <a:pt x="2067" y="10050"/>
                  </a:cubicBezTo>
                  <a:cubicBezTo>
                    <a:pt x="2037" y="10050"/>
                    <a:pt x="2037" y="10050"/>
                    <a:pt x="2037" y="10050"/>
                  </a:cubicBezTo>
                  <a:cubicBezTo>
                    <a:pt x="929" y="10050"/>
                    <a:pt x="0" y="9120"/>
                    <a:pt x="0" y="8010"/>
                  </a:cubicBezTo>
                  <a:cubicBezTo>
                    <a:pt x="0" y="6870"/>
                    <a:pt x="929" y="5940"/>
                    <a:pt x="2037" y="5940"/>
                  </a:cubicBezTo>
                  <a:cubicBezTo>
                    <a:pt x="2067" y="5940"/>
                    <a:pt x="2067" y="5940"/>
                    <a:pt x="2067" y="5940"/>
                  </a:cubicBezTo>
                  <a:cubicBezTo>
                    <a:pt x="2127" y="5940"/>
                    <a:pt x="2247" y="5970"/>
                    <a:pt x="2457" y="6000"/>
                  </a:cubicBezTo>
                  <a:cubicBezTo>
                    <a:pt x="2636" y="6060"/>
                    <a:pt x="2876" y="6180"/>
                    <a:pt x="3116" y="6390"/>
                  </a:cubicBezTo>
                  <a:cubicBezTo>
                    <a:pt x="3176" y="6450"/>
                    <a:pt x="3236" y="6510"/>
                    <a:pt x="3295" y="6570"/>
                  </a:cubicBezTo>
                  <a:cubicBezTo>
                    <a:pt x="3595" y="6840"/>
                    <a:pt x="3925" y="7140"/>
                    <a:pt x="4284" y="7140"/>
                  </a:cubicBezTo>
                  <a:cubicBezTo>
                    <a:pt x="4883" y="7140"/>
                    <a:pt x="5153" y="6330"/>
                    <a:pt x="5303" y="5640"/>
                  </a:cubicBezTo>
                  <a:cubicBezTo>
                    <a:pt x="5333" y="5520"/>
                    <a:pt x="5363" y="5430"/>
                    <a:pt x="5363" y="5310"/>
                  </a:cubicBezTo>
                  <a:cubicBezTo>
                    <a:pt x="5363" y="0"/>
                    <a:pt x="5363" y="0"/>
                    <a:pt x="5363" y="0"/>
                  </a:cubicBezTo>
                  <a:cubicBezTo>
                    <a:pt x="5363" y="0"/>
                    <a:pt x="5363" y="0"/>
                    <a:pt x="5363" y="0"/>
                  </a:cubicBezTo>
                  <a:cubicBezTo>
                    <a:pt x="5363" y="0"/>
                    <a:pt x="5363" y="0"/>
                    <a:pt x="5363" y="0"/>
                  </a:cubicBezTo>
                  <a:cubicBezTo>
                    <a:pt x="10665" y="0"/>
                    <a:pt x="10665" y="0"/>
                    <a:pt x="10665" y="0"/>
                  </a:cubicBezTo>
                  <a:cubicBezTo>
                    <a:pt x="10725" y="0"/>
                    <a:pt x="10785" y="0"/>
                    <a:pt x="10875" y="30"/>
                  </a:cubicBezTo>
                  <a:cubicBezTo>
                    <a:pt x="11804" y="240"/>
                    <a:pt x="11953" y="480"/>
                    <a:pt x="11983" y="540"/>
                  </a:cubicBezTo>
                  <a:cubicBezTo>
                    <a:pt x="12013" y="690"/>
                    <a:pt x="11744" y="990"/>
                    <a:pt x="11564" y="1200"/>
                  </a:cubicBezTo>
                  <a:cubicBezTo>
                    <a:pt x="11474" y="1260"/>
                    <a:pt x="11414" y="1350"/>
                    <a:pt x="11354" y="1410"/>
                  </a:cubicBezTo>
                  <a:cubicBezTo>
                    <a:pt x="10785" y="2070"/>
                    <a:pt x="10785" y="2700"/>
                    <a:pt x="10785" y="2790"/>
                  </a:cubicBezTo>
                  <a:cubicBezTo>
                    <a:pt x="10785" y="4200"/>
                    <a:pt x="11953" y="5340"/>
                    <a:pt x="13331" y="5340"/>
                  </a:cubicBezTo>
                  <a:cubicBezTo>
                    <a:pt x="14740" y="5340"/>
                    <a:pt x="15878" y="4200"/>
                    <a:pt x="15878" y="2790"/>
                  </a:cubicBezTo>
                  <a:cubicBezTo>
                    <a:pt x="15878" y="2700"/>
                    <a:pt x="15908" y="2040"/>
                    <a:pt x="15339" y="1410"/>
                  </a:cubicBezTo>
                  <a:cubicBezTo>
                    <a:pt x="15279" y="1350"/>
                    <a:pt x="15219" y="1260"/>
                    <a:pt x="15129" y="1200"/>
                  </a:cubicBezTo>
                  <a:cubicBezTo>
                    <a:pt x="14949" y="990"/>
                    <a:pt x="14680" y="690"/>
                    <a:pt x="14710" y="540"/>
                  </a:cubicBezTo>
                  <a:cubicBezTo>
                    <a:pt x="14740" y="480"/>
                    <a:pt x="14889" y="240"/>
                    <a:pt x="15818" y="30"/>
                  </a:cubicBezTo>
                  <a:cubicBezTo>
                    <a:pt x="15878" y="0"/>
                    <a:pt x="15968" y="0"/>
                    <a:pt x="16028" y="0"/>
                  </a:cubicBezTo>
                  <a:cubicBezTo>
                    <a:pt x="21600" y="0"/>
                    <a:pt x="21600" y="0"/>
                    <a:pt x="21600" y="0"/>
                  </a:cubicBezTo>
                  <a:cubicBezTo>
                    <a:pt x="21570" y="5310"/>
                    <a:pt x="21570" y="5310"/>
                    <a:pt x="21570" y="5310"/>
                  </a:cubicBezTo>
                  <a:cubicBezTo>
                    <a:pt x="21570" y="5400"/>
                    <a:pt x="21570" y="5490"/>
                    <a:pt x="21540" y="5580"/>
                  </a:cubicBezTo>
                  <a:cubicBezTo>
                    <a:pt x="21330" y="6570"/>
                    <a:pt x="21061" y="6870"/>
                    <a:pt x="20761" y="6870"/>
                  </a:cubicBezTo>
                  <a:cubicBezTo>
                    <a:pt x="20432" y="6870"/>
                    <a:pt x="20072" y="6450"/>
                    <a:pt x="19743" y="6180"/>
                  </a:cubicBezTo>
                  <a:cubicBezTo>
                    <a:pt x="19233" y="5730"/>
                    <a:pt x="18694" y="5700"/>
                    <a:pt x="18574" y="5700"/>
                  </a:cubicBezTo>
                  <a:cubicBezTo>
                    <a:pt x="18544" y="5700"/>
                    <a:pt x="18544" y="5700"/>
                    <a:pt x="18544" y="5700"/>
                  </a:cubicBezTo>
                  <a:cubicBezTo>
                    <a:pt x="17256" y="5700"/>
                    <a:pt x="16237" y="6720"/>
                    <a:pt x="16237" y="8010"/>
                  </a:cubicBezTo>
                  <a:cubicBezTo>
                    <a:pt x="16237" y="9270"/>
                    <a:pt x="17256" y="10290"/>
                    <a:pt x="18544" y="10290"/>
                  </a:cubicBezTo>
                  <a:cubicBezTo>
                    <a:pt x="18544" y="10290"/>
                    <a:pt x="18544" y="10290"/>
                    <a:pt x="18574" y="10290"/>
                  </a:cubicBezTo>
                  <a:cubicBezTo>
                    <a:pt x="18664" y="10290"/>
                    <a:pt x="19203" y="10260"/>
                    <a:pt x="19743" y="9810"/>
                  </a:cubicBezTo>
                  <a:cubicBezTo>
                    <a:pt x="20072" y="9540"/>
                    <a:pt x="20432" y="9120"/>
                    <a:pt x="20761" y="9120"/>
                  </a:cubicBezTo>
                  <a:cubicBezTo>
                    <a:pt x="21061" y="9120"/>
                    <a:pt x="21330" y="9420"/>
                    <a:pt x="21540" y="10440"/>
                  </a:cubicBezTo>
                  <a:cubicBezTo>
                    <a:pt x="21570" y="10500"/>
                    <a:pt x="21570" y="10590"/>
                    <a:pt x="21570" y="10680"/>
                  </a:cubicBezTo>
                  <a:close/>
                </a:path>
              </a:pathLst>
            </a:custGeom>
            <a:grpFill/>
            <a:ln cap="flat" w="12700">
              <a:noFill/>
              <a:miter lim="400000"/>
            </a:ln>
            <a:effectLst/>
          </p:spPr>
          <p:txBody>
            <a:bodyPr anchor="t" bIns="0" lIns="0" numCol="1" rIns="0" tIns="0" wrap="square">
              <a:noAutofit/>
            </a:bodyPr>
            <a:lstStyle/>
            <a:p>
              <a:pPr lvl="0">
                <a:defRPr>
                  <a:latin typeface="Roboto condensed"/>
                  <a:ea typeface="Roboto condensed"/>
                  <a:cs typeface="Roboto condensed"/>
                  <a:sym typeface="Roboto condensed"/>
                </a:defRPr>
              </a:pPr>
              <a:endParaRPr sz="1799">
                <a:solidFill>
                  <a:schemeClr val="tx1">
                    <a:lumMod val="75000"/>
                    <a:lumOff val="25000"/>
                  </a:schemeClr>
                </a:solidFill>
                <a:cs typeface="+mn-ea"/>
                <a:sym typeface="+mn-lt"/>
              </a:endParaRPr>
            </a:p>
          </p:txBody>
        </p:sp>
        <p:sp>
          <p:nvSpPr>
            <p:cNvPr id="40" name="文本框 24"/>
            <p:cNvSpPr txBox="1"/>
            <p:nvPr/>
          </p:nvSpPr>
          <p:spPr>
            <a:xfrm rot="908242">
              <a:off x="5497852" y="2941481"/>
              <a:ext cx="398834" cy="578968"/>
            </a:xfrm>
            <a:prstGeom prst="rect">
              <a:avLst/>
            </a:prstGeom>
            <a:noFill/>
          </p:spPr>
          <p:txBody>
            <a:bodyPr rtlCol="0" wrap="none">
              <a:spAutoFit/>
            </a:bodyPr>
            <a:lstStyle/>
            <a:p>
              <a:r>
                <a:rPr altLang="zh-CN" lang="en-US" sz="3199">
                  <a:solidFill>
                    <a:schemeClr val="bg1"/>
                  </a:solidFill>
                  <a:effectLst>
                    <a:outerShdw algn="tl" blurRad="38100" dir="2700000" dist="38100">
                      <a:srgbClr val="000000">
                        <a:alpha val="43137"/>
                      </a:srgbClr>
                    </a:outerShdw>
                  </a:effectLst>
                  <a:cs typeface="+mn-ea"/>
                  <a:sym typeface="+mn-lt"/>
                </a:rPr>
                <a:t>C</a:t>
              </a:r>
            </a:p>
          </p:txBody>
        </p:sp>
      </p:grpSp>
    </p:spTree>
    <p:extLst>
      <p:ext uri="{BB962C8B-B14F-4D97-AF65-F5344CB8AC3E}">
        <p14:creationId val="322952286"/>
      </p:ext>
    </p:extLst>
  </p:cSld>
  <p:clrMapOvr>
    <a:masterClrMapping/>
  </p:clrMapOvr>
  <mc:AlternateContent>
    <mc:Choice Requires="p14">
      <p:transition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5"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2000" id="12"/>
                                        <p:tgtEl>
                                          <p:spTgt spid="4"/>
                                        </p:tgtEl>
                                      </p:cBhvr>
                                    </p:animEffect>
                                    <p:anim calcmode="lin" valueType="num">
                                      <p:cBhvr>
                                        <p:cTn dur="2000" fill="hold" id="13"/>
                                        <p:tgtEl>
                                          <p:spTgt spid="4"/>
                                        </p:tgtEl>
                                        <p:attrNameLst>
                                          <p:attrName>ppt_w</p:attrName>
                                        </p:attrNameLst>
                                      </p:cBhvr>
                                      <p:tavLst>
                                        <p:tav fmla="#ppt_w*sin(2.5*pi*$)" tm="0">
                                          <p:val>
                                            <p:fltVal val="0"/>
                                          </p:val>
                                        </p:tav>
                                        <p:tav tm="100000">
                                          <p:val>
                                            <p:fltVal val="1"/>
                                          </p:val>
                                        </p:tav>
                                      </p:tavLst>
                                    </p:anim>
                                    <p:anim calcmode="lin" valueType="num">
                                      <p:cBhvr>
                                        <p:cTn dur="2000" fill="hold" id="14"/>
                                        <p:tgtEl>
                                          <p:spTgt spid="4"/>
                                        </p:tgtEl>
                                        <p:attrNameLst>
                                          <p:attrName>ppt_h</p:attrName>
                                        </p:attrNameLst>
                                      </p:cBhvr>
                                      <p:tavLst>
                                        <p:tav tm="0">
                                          <p:val>
                                            <p:strVal val="#ppt_h"/>
                                          </p:val>
                                        </p:tav>
                                        <p:tav tm="100000">
                                          <p:val>
                                            <p:strVal val="#ppt_h"/>
                                          </p:val>
                                        </p:tav>
                                      </p:tavLst>
                                    </p:anim>
                                  </p:childTnLst>
                                </p:cTn>
                              </p:par>
                              <p:par>
                                <p:cTn fill="hold" id="15" nodeType="withEffect" presetClass="entr" presetID="45" presetSubtype="0">
                                  <p:stCondLst>
                                    <p:cond delay="0"/>
                                  </p:stCondLst>
                                  <p:childTnLst>
                                    <p:set>
                                      <p:cBhvr>
                                        <p:cTn dur="1" fill="hold" id="16">
                                          <p:stCondLst>
                                            <p:cond delay="0"/>
                                          </p:stCondLst>
                                        </p:cTn>
                                        <p:tgtEl>
                                          <p:spTgt spid="5"/>
                                        </p:tgtEl>
                                        <p:attrNameLst>
                                          <p:attrName>style.visibility</p:attrName>
                                        </p:attrNameLst>
                                      </p:cBhvr>
                                      <p:to>
                                        <p:strVal val="visible"/>
                                      </p:to>
                                    </p:set>
                                    <p:animEffect filter="fade" transition="in">
                                      <p:cBhvr>
                                        <p:cTn dur="2000" id="17"/>
                                        <p:tgtEl>
                                          <p:spTgt spid="5"/>
                                        </p:tgtEl>
                                      </p:cBhvr>
                                    </p:animEffect>
                                    <p:anim calcmode="lin" valueType="num">
                                      <p:cBhvr>
                                        <p:cTn dur="2000" fill="hold" id="18"/>
                                        <p:tgtEl>
                                          <p:spTgt spid="5"/>
                                        </p:tgtEl>
                                        <p:attrNameLst>
                                          <p:attrName>ppt_w</p:attrName>
                                        </p:attrNameLst>
                                      </p:cBhvr>
                                      <p:tavLst>
                                        <p:tav fmla="#ppt_w*sin(2.5*pi*$)" tm="0">
                                          <p:val>
                                            <p:fltVal val="0"/>
                                          </p:val>
                                        </p:tav>
                                        <p:tav tm="100000">
                                          <p:val>
                                            <p:fltVal val="1"/>
                                          </p:val>
                                        </p:tav>
                                      </p:tavLst>
                                    </p:anim>
                                    <p:anim calcmode="lin" valueType="num">
                                      <p:cBhvr>
                                        <p:cTn dur="2000" fill="hold" id="19"/>
                                        <p:tgtEl>
                                          <p:spTgt spid="5"/>
                                        </p:tgtEl>
                                        <p:attrNameLst>
                                          <p:attrName>ppt_h</p:attrName>
                                        </p:attrNameLst>
                                      </p:cBhvr>
                                      <p:tavLst>
                                        <p:tav tm="0">
                                          <p:val>
                                            <p:strVal val="#ppt_h"/>
                                          </p:val>
                                        </p:tav>
                                        <p:tav tm="100000">
                                          <p:val>
                                            <p:strVal val="#ppt_h"/>
                                          </p:val>
                                        </p:tav>
                                      </p:tavLst>
                                    </p:anim>
                                  </p:childTnLst>
                                </p:cTn>
                              </p:par>
                              <p:par>
                                <p:cTn fill="hold" id="20" nodeType="withEffect" presetClass="entr" presetID="45"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ur="2000" id="22"/>
                                        <p:tgtEl>
                                          <p:spTgt spid="7"/>
                                        </p:tgtEl>
                                      </p:cBhvr>
                                    </p:animEffect>
                                    <p:anim calcmode="lin" valueType="num">
                                      <p:cBhvr>
                                        <p:cTn dur="2000" fill="hold" id="23"/>
                                        <p:tgtEl>
                                          <p:spTgt spid="7"/>
                                        </p:tgtEl>
                                        <p:attrNameLst>
                                          <p:attrName>ppt_w</p:attrName>
                                        </p:attrNameLst>
                                      </p:cBhvr>
                                      <p:tavLst>
                                        <p:tav fmla="#ppt_w*sin(2.5*pi*$)" tm="0">
                                          <p:val>
                                            <p:fltVal val="0"/>
                                          </p:val>
                                        </p:tav>
                                        <p:tav tm="100000">
                                          <p:val>
                                            <p:fltVal val="1"/>
                                          </p:val>
                                        </p:tav>
                                      </p:tavLst>
                                    </p:anim>
                                    <p:anim calcmode="lin" valueType="num">
                                      <p:cBhvr>
                                        <p:cTn dur="2000" fill="hold" id="24"/>
                                        <p:tgtEl>
                                          <p:spTgt spid="7"/>
                                        </p:tgtEl>
                                        <p:attrNameLst>
                                          <p:attrName>ppt_h</p:attrName>
                                        </p:attrNameLst>
                                      </p:cBhvr>
                                      <p:tavLst>
                                        <p:tav tm="0">
                                          <p:val>
                                            <p:strVal val="#ppt_h"/>
                                          </p:val>
                                        </p:tav>
                                        <p:tav tm="100000">
                                          <p:val>
                                            <p:strVal val="#ppt_h"/>
                                          </p:val>
                                        </p:tav>
                                      </p:tavLst>
                                    </p:anim>
                                  </p:childTnLst>
                                </p:cTn>
                              </p:par>
                            </p:childTnLst>
                          </p:cTn>
                        </p:par>
                        <p:par>
                          <p:cTn fill="hold" id="25" nodeType="afterGroup">
                            <p:stCondLst>
                              <p:cond delay="2500"/>
                            </p:stCondLst>
                            <p:childTnLst>
                              <p:par>
                                <p:cTn fill="hold" grpId="0" id="26" nodeType="afterEffect" presetClass="entr" presetID="10" presetSubtype="0">
                                  <p:stCondLst>
                                    <p:cond delay="0"/>
                                  </p:stCondLst>
                                  <p:childTnLst>
                                    <p:set>
                                      <p:cBhvr>
                                        <p:cTn dur="1" fill="hold" id="27">
                                          <p:stCondLst>
                                            <p:cond delay="0"/>
                                          </p:stCondLst>
                                        </p:cTn>
                                        <p:tgtEl>
                                          <p:spTgt spid="21"/>
                                        </p:tgtEl>
                                        <p:attrNameLst>
                                          <p:attrName>style.visibility</p:attrName>
                                        </p:attrNameLst>
                                      </p:cBhvr>
                                      <p:to>
                                        <p:strVal val="visible"/>
                                      </p:to>
                                    </p:set>
                                    <p:animEffect filter="fade" transition="in">
                                      <p:cBhvr>
                                        <p:cTn dur="500" id="28"/>
                                        <p:tgtEl>
                                          <p:spTgt spid="21"/>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22"/>
                                        </p:tgtEl>
                                        <p:attrNameLst>
                                          <p:attrName>style.visibility</p:attrName>
                                        </p:attrNameLst>
                                      </p:cBhvr>
                                      <p:to>
                                        <p:strVal val="visible"/>
                                      </p:to>
                                    </p:set>
                                    <p:animEffect filter="fade" transition="in">
                                      <p:cBhvr>
                                        <p:cTn dur="500" id="31"/>
                                        <p:tgtEl>
                                          <p:spTgt spid="22"/>
                                        </p:tgtEl>
                                      </p:cBhvr>
                                    </p:animEffect>
                                  </p:childTnLst>
                                </p:cTn>
                              </p:par>
                            </p:childTnLst>
                          </p:cTn>
                        </p:par>
                        <p:par>
                          <p:cTn fill="hold" id="32" nodeType="afterGroup">
                            <p:stCondLst>
                              <p:cond delay="3000"/>
                            </p:stCondLst>
                            <p:childTnLst>
                              <p:par>
                                <p:cTn fill="hold" grpId="0" id="33" nodeType="afterEffect" presetClass="entr" presetID="10" presetSubtype="0">
                                  <p:stCondLst>
                                    <p:cond delay="0"/>
                                  </p:stCondLst>
                                  <p:childTnLst>
                                    <p:set>
                                      <p:cBhvr>
                                        <p:cTn dur="1" fill="hold" id="34">
                                          <p:stCondLst>
                                            <p:cond delay="0"/>
                                          </p:stCondLst>
                                        </p:cTn>
                                        <p:tgtEl>
                                          <p:spTgt spid="14"/>
                                        </p:tgtEl>
                                        <p:attrNameLst>
                                          <p:attrName>style.visibility</p:attrName>
                                        </p:attrNameLst>
                                      </p:cBhvr>
                                      <p:to>
                                        <p:strVal val="visible"/>
                                      </p:to>
                                    </p:set>
                                    <p:animEffect filter="fade" transition="in">
                                      <p:cBhvr>
                                        <p:cTn dur="500" id="35"/>
                                        <p:tgtEl>
                                          <p:spTgt spid="14"/>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15"/>
                                        </p:tgtEl>
                                        <p:attrNameLst>
                                          <p:attrName>style.visibility</p:attrName>
                                        </p:attrNameLst>
                                      </p:cBhvr>
                                      <p:to>
                                        <p:strVal val="visible"/>
                                      </p:to>
                                    </p:set>
                                    <p:animEffect filter="fade" transition="in">
                                      <p:cBhvr>
                                        <p:cTn dur="500" id="38"/>
                                        <p:tgtEl>
                                          <p:spTgt spid="15"/>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6"/>
                                        </p:tgtEl>
                                        <p:attrNameLst>
                                          <p:attrName>style.visibility</p:attrName>
                                        </p:attrNameLst>
                                      </p:cBhvr>
                                      <p:to>
                                        <p:strVal val="visible"/>
                                      </p:to>
                                    </p:set>
                                    <p:animEffect filter="fade" transition="in">
                                      <p:cBhvr>
                                        <p:cTn dur="500" id="41"/>
                                        <p:tgtEl>
                                          <p:spTgt spid="16"/>
                                        </p:tgtEl>
                                      </p:cBhvr>
                                    </p:animEffect>
                                  </p:childTnLst>
                                </p:cTn>
                              </p:par>
                            </p:childTnLst>
                          </p:cTn>
                        </p:par>
                        <p:par>
                          <p:cTn fill="hold" id="42" nodeType="afterGroup">
                            <p:stCondLst>
                              <p:cond delay="3500"/>
                            </p:stCondLst>
                            <p:childTnLst>
                              <p:par>
                                <p:cTn fill="hold" grpId="0" id="43" nodeType="afterEffect" presetClass="entr" presetID="10" presetSubtype="0">
                                  <p:stCondLst>
                                    <p:cond delay="0"/>
                                  </p:stCondLst>
                                  <p:childTnLst>
                                    <p:set>
                                      <p:cBhvr>
                                        <p:cTn dur="1" fill="hold" id="44">
                                          <p:stCondLst>
                                            <p:cond delay="0"/>
                                          </p:stCondLst>
                                        </p:cTn>
                                        <p:tgtEl>
                                          <p:spTgt spid="17"/>
                                        </p:tgtEl>
                                        <p:attrNameLst>
                                          <p:attrName>style.visibility</p:attrName>
                                        </p:attrNameLst>
                                      </p:cBhvr>
                                      <p:to>
                                        <p:strVal val="visible"/>
                                      </p:to>
                                    </p:set>
                                    <p:animEffect filter="fade" transition="in">
                                      <p:cBhvr>
                                        <p:cTn dur="500" id="45"/>
                                        <p:tgtEl>
                                          <p:spTgt spid="17"/>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18"/>
                                        </p:tgtEl>
                                        <p:attrNameLst>
                                          <p:attrName>style.visibility</p:attrName>
                                        </p:attrNameLst>
                                      </p:cBhvr>
                                      <p:to>
                                        <p:strVal val="visible"/>
                                      </p:to>
                                    </p:set>
                                    <p:animEffect filter="fade" transition="in">
                                      <p:cBhvr>
                                        <p:cTn dur="500" id="48"/>
                                        <p:tgtEl>
                                          <p:spTgt spid="18"/>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19"/>
                                        </p:tgtEl>
                                        <p:attrNameLst>
                                          <p:attrName>style.visibility</p:attrName>
                                        </p:attrNameLst>
                                      </p:cBhvr>
                                      <p:to>
                                        <p:strVal val="visible"/>
                                      </p:to>
                                    </p:set>
                                    <p:animEffect filter="fade" transition="in">
                                      <p:cBhvr>
                                        <p:cTn dur="500" id="51"/>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1"/>
      <p:bldP grpId="0" spid="2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74"/>
          <p:cNvGrpSpPr/>
          <p:nvPr/>
        </p:nvGrpSpPr>
        <p:grpSpPr>
          <a:xfrm>
            <a:off x="786757" y="2086760"/>
            <a:ext cx="4444982" cy="626987"/>
            <a:chOff x="669540" y="2255926"/>
            <a:chExt cx="4446354" cy="627181"/>
          </a:xfrm>
        </p:grpSpPr>
        <p:sp>
          <p:nvSpPr>
            <p:cNvPr id="76" name="矩形 75"/>
            <p:cNvSpPr/>
            <p:nvPr/>
          </p:nvSpPr>
          <p:spPr>
            <a:xfrm>
              <a:off x="720388" y="2636578"/>
              <a:ext cx="3496656" cy="2465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77" name="矩形 76"/>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78" name="文本框 12"/>
            <p:cNvSpPr txBox="1"/>
            <p:nvPr/>
          </p:nvSpPr>
          <p:spPr>
            <a:xfrm>
              <a:off x="669540" y="2255926"/>
              <a:ext cx="1452703" cy="274405"/>
            </a:xfrm>
            <a:prstGeom prst="rect">
              <a:avLst/>
            </a:prstGeom>
            <a:noFill/>
          </p:spPr>
          <p:txBody>
            <a:bodyPr rtlCol="0" wrap="squar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第二季度</a:t>
              </a:r>
            </a:p>
          </p:txBody>
        </p:sp>
      </p:grpSp>
      <p:grpSp>
        <p:nvGrpSpPr>
          <p:cNvPr id="6" name="组合 78"/>
          <p:cNvGrpSpPr/>
          <p:nvPr/>
        </p:nvGrpSpPr>
        <p:grpSpPr>
          <a:xfrm>
            <a:off x="786757" y="2848525"/>
            <a:ext cx="4444982" cy="617578"/>
            <a:chOff x="669540" y="3085713"/>
            <a:chExt cx="4446354" cy="617769"/>
          </a:xfrm>
        </p:grpSpPr>
        <p:sp>
          <p:nvSpPr>
            <p:cNvPr id="81" name="矩形 80"/>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82" name="文本框 13"/>
            <p:cNvSpPr txBox="1"/>
            <p:nvPr/>
          </p:nvSpPr>
          <p:spPr>
            <a:xfrm>
              <a:off x="669540" y="3085713"/>
              <a:ext cx="1452703" cy="274405"/>
            </a:xfrm>
            <a:prstGeom prst="rect">
              <a:avLst/>
            </a:prstGeom>
            <a:noFill/>
          </p:spPr>
          <p:txBody>
            <a:bodyPr rtlCol="0" wrap="squar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第三季度</a:t>
              </a:r>
            </a:p>
          </p:txBody>
        </p:sp>
        <p:sp>
          <p:nvSpPr>
            <p:cNvPr id="83" name="矩形 82"/>
            <p:cNvSpPr/>
            <p:nvPr/>
          </p:nvSpPr>
          <p:spPr>
            <a:xfrm>
              <a:off x="720388" y="3456952"/>
              <a:ext cx="2346513" cy="2465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grpSp>
      <p:grpSp>
        <p:nvGrpSpPr>
          <p:cNvPr id="7" name="组合 83"/>
          <p:cNvGrpSpPr/>
          <p:nvPr/>
        </p:nvGrpSpPr>
        <p:grpSpPr>
          <a:xfrm>
            <a:off x="786757" y="3678054"/>
            <a:ext cx="4444982" cy="612570"/>
            <a:chOff x="669540" y="3915498"/>
            <a:chExt cx="4446354" cy="612759"/>
          </a:xfrm>
        </p:grpSpPr>
        <p:sp>
          <p:nvSpPr>
            <p:cNvPr id="85" name="文本框 14"/>
            <p:cNvSpPr txBox="1"/>
            <p:nvPr/>
          </p:nvSpPr>
          <p:spPr>
            <a:xfrm>
              <a:off x="669540" y="3915498"/>
              <a:ext cx="1452703" cy="274405"/>
            </a:xfrm>
            <a:prstGeom prst="rect">
              <a:avLst/>
            </a:prstGeom>
            <a:noFill/>
          </p:spPr>
          <p:txBody>
            <a:bodyPr rtlCol="0" wrap="squar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第四季度</a:t>
              </a:r>
            </a:p>
          </p:txBody>
        </p:sp>
        <p:sp>
          <p:nvSpPr>
            <p:cNvPr id="86" name="矩形 85"/>
            <p:cNvSpPr/>
            <p:nvPr/>
          </p:nvSpPr>
          <p:spPr>
            <a:xfrm>
              <a:off x="720387" y="4281728"/>
              <a:ext cx="3938308" cy="246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94" name="矩形 93"/>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grpSp>
      <p:grpSp>
        <p:nvGrpSpPr>
          <p:cNvPr id="8" name="组合 94"/>
          <p:cNvGrpSpPr/>
          <p:nvPr/>
        </p:nvGrpSpPr>
        <p:grpSpPr>
          <a:xfrm>
            <a:off x="4564034" y="3573230"/>
            <a:ext cx="445524" cy="458657"/>
            <a:chOff x="5939521" y="4572770"/>
            <a:chExt cx="594216" cy="550559"/>
          </a:xfrm>
        </p:grpSpPr>
        <p:grpSp>
          <p:nvGrpSpPr>
            <p:cNvPr id="9" name="组合 95"/>
            <p:cNvGrpSpPr/>
            <p:nvPr/>
          </p:nvGrpSpPr>
          <p:grpSpPr>
            <a:xfrm>
              <a:off x="5942984" y="4572770"/>
              <a:ext cx="541778" cy="550559"/>
              <a:chOff x="6511364" y="4028283"/>
              <a:chExt cx="830997" cy="844465"/>
            </a:xfrm>
          </p:grpSpPr>
          <p:sp>
            <p:nvSpPr>
              <p:cNvPr id="98" name="椭圆 97"/>
              <p:cNvSpPr/>
              <p:nvPr/>
            </p:nvSpPr>
            <p:spPr>
              <a:xfrm>
                <a:off x="6511364" y="4028283"/>
                <a:ext cx="830997" cy="7608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99" name="等腰三角形 98"/>
              <p:cNvSpPr/>
              <p:nvPr/>
            </p:nvSpPr>
            <p:spPr>
              <a:xfrm rot="10800000">
                <a:off x="6746646" y="4562030"/>
                <a:ext cx="360433" cy="31071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grpSp>
        <p:sp>
          <p:nvSpPr>
            <p:cNvPr id="97" name="文本框 17"/>
            <p:cNvSpPr txBox="1"/>
            <p:nvPr/>
          </p:nvSpPr>
          <p:spPr>
            <a:xfrm>
              <a:off x="5939520" y="4603250"/>
              <a:ext cx="594216" cy="402461"/>
            </a:xfrm>
            <a:prstGeom prst="rect">
              <a:avLst/>
            </a:prstGeom>
            <a:noFill/>
          </p:spPr>
          <p:txBody>
            <a:bodyPr rtlCol="0" wrap="square">
              <a:spAutoFit/>
            </a:bodyPr>
            <a:lstStyle/>
            <a:p>
              <a:r>
                <a:rPr altLang="zh-CN" lang="en-US" sz="1600">
                  <a:solidFill>
                    <a:schemeClr val="bg1"/>
                  </a:solidFill>
                  <a:latin charset="-122" panose="020b0503020204020204" pitchFamily="34" typeface="微软雅黑"/>
                  <a:ea charset="-122" panose="020b0503020204020204" pitchFamily="34" typeface="微软雅黑"/>
                </a:rPr>
                <a:t>95</a:t>
              </a:r>
            </a:p>
          </p:txBody>
        </p:sp>
      </p:grpSp>
      <p:grpSp>
        <p:nvGrpSpPr>
          <p:cNvPr id="10" name="组合 99"/>
          <p:cNvGrpSpPr/>
          <p:nvPr/>
        </p:nvGrpSpPr>
        <p:grpSpPr>
          <a:xfrm>
            <a:off x="4171463" y="2102258"/>
            <a:ext cx="381463" cy="355038"/>
            <a:chOff x="5564037" y="3542535"/>
            <a:chExt cx="508775" cy="426178"/>
          </a:xfrm>
        </p:grpSpPr>
        <p:grpSp>
          <p:nvGrpSpPr>
            <p:cNvPr id="11" name="组合 100"/>
            <p:cNvGrpSpPr/>
            <p:nvPr/>
          </p:nvGrpSpPr>
          <p:grpSpPr>
            <a:xfrm>
              <a:off x="5570386" y="3542535"/>
              <a:ext cx="414733" cy="426178"/>
              <a:chOff x="6511364" y="4018820"/>
              <a:chExt cx="830997" cy="853928"/>
            </a:xfrm>
            <a:solidFill>
              <a:srgbClr val="E74C2E"/>
            </a:solidFill>
          </p:grpSpPr>
          <p:sp>
            <p:nvSpPr>
              <p:cNvPr id="103" name="椭圆 102"/>
              <p:cNvSpPr/>
              <p:nvPr/>
            </p:nvSpPr>
            <p:spPr>
              <a:xfrm>
                <a:off x="6511364" y="4018820"/>
                <a:ext cx="830997" cy="770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104" name="等腰三角形 103"/>
              <p:cNvSpPr/>
              <p:nvPr/>
            </p:nvSpPr>
            <p:spPr>
              <a:xfrm rot="10800000">
                <a:off x="6746646" y="4562030"/>
                <a:ext cx="360433" cy="31071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grpSp>
        <p:sp>
          <p:nvSpPr>
            <p:cNvPr id="102" name="文本框 50"/>
            <p:cNvSpPr txBox="1"/>
            <p:nvPr/>
          </p:nvSpPr>
          <p:spPr>
            <a:xfrm>
              <a:off x="5564037" y="3595874"/>
              <a:ext cx="508775" cy="292699"/>
            </a:xfrm>
            <a:prstGeom prst="rect">
              <a:avLst/>
            </a:prstGeom>
            <a:noFill/>
          </p:spPr>
          <p:txBody>
            <a:bodyPr rtlCol="0" wrap="square">
              <a:spAutoFit/>
            </a:bodyPr>
            <a:lstStyle/>
            <a:p>
              <a:r>
                <a:rPr altLang="zh-CN" lang="en-US" sz="1000">
                  <a:solidFill>
                    <a:schemeClr val="bg1"/>
                  </a:solidFill>
                  <a:latin charset="-122" panose="020b0503020204020204" pitchFamily="34" typeface="微软雅黑"/>
                  <a:ea charset="-122" panose="020b0503020204020204" pitchFamily="34" typeface="微软雅黑"/>
                </a:rPr>
                <a:t>85</a:t>
              </a:r>
            </a:p>
          </p:txBody>
        </p:sp>
      </p:grpSp>
      <p:grpSp>
        <p:nvGrpSpPr>
          <p:cNvPr id="12" name="组合 104"/>
          <p:cNvGrpSpPr/>
          <p:nvPr/>
        </p:nvGrpSpPr>
        <p:grpSpPr>
          <a:xfrm>
            <a:off x="2936748" y="2848525"/>
            <a:ext cx="450229" cy="362007"/>
            <a:chOff x="5448813" y="3534170"/>
            <a:chExt cx="600490" cy="434542"/>
          </a:xfrm>
        </p:grpSpPr>
        <p:grpSp>
          <p:nvGrpSpPr>
            <p:cNvPr id="13" name="组合 105"/>
            <p:cNvGrpSpPr/>
            <p:nvPr/>
          </p:nvGrpSpPr>
          <p:grpSpPr>
            <a:xfrm>
              <a:off x="5570386" y="3534170"/>
              <a:ext cx="414733" cy="434542"/>
              <a:chOff x="6511364" y="4002061"/>
              <a:chExt cx="830997" cy="870687"/>
            </a:xfrm>
            <a:solidFill>
              <a:srgbClr val="E74C2E"/>
            </a:solidFill>
          </p:grpSpPr>
          <p:sp>
            <p:nvSpPr>
              <p:cNvPr id="108" name="椭圆 107"/>
              <p:cNvSpPr/>
              <p:nvPr/>
            </p:nvSpPr>
            <p:spPr>
              <a:xfrm>
                <a:off x="6511364" y="4002061"/>
                <a:ext cx="830997" cy="7870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109" name="等腰三角形 108"/>
              <p:cNvSpPr/>
              <p:nvPr/>
            </p:nvSpPr>
            <p:spPr>
              <a:xfrm rot="10800000">
                <a:off x="6746646" y="4562030"/>
                <a:ext cx="360433" cy="31071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grpSp>
        <p:sp>
          <p:nvSpPr>
            <p:cNvPr id="107" name="文本框 55"/>
            <p:cNvSpPr txBox="1"/>
            <p:nvPr/>
          </p:nvSpPr>
          <p:spPr>
            <a:xfrm>
              <a:off x="5448813" y="3585481"/>
              <a:ext cx="600490" cy="292698"/>
            </a:xfrm>
            <a:prstGeom prst="rect">
              <a:avLst/>
            </a:prstGeom>
            <a:noFill/>
          </p:spPr>
          <p:txBody>
            <a:bodyPr rtlCol="0" wrap="square">
              <a:spAutoFit/>
            </a:bodyPr>
            <a:lstStyle/>
            <a:p>
              <a:pPr algn="ctr"/>
              <a:r>
                <a:rPr altLang="zh-CN" lang="en-US" sz="1000">
                  <a:solidFill>
                    <a:schemeClr val="bg1"/>
                  </a:solidFill>
                  <a:latin charset="-122" panose="020b0503020204020204" pitchFamily="34" typeface="微软雅黑"/>
                  <a:ea charset="-122" panose="020b0503020204020204" pitchFamily="34" typeface="微软雅黑"/>
                </a:rPr>
                <a:t>65</a:t>
              </a:r>
            </a:p>
          </p:txBody>
        </p:sp>
      </p:grpSp>
      <p:grpSp>
        <p:nvGrpSpPr>
          <p:cNvPr id="14" name="组合 109"/>
          <p:cNvGrpSpPr/>
          <p:nvPr/>
        </p:nvGrpSpPr>
        <p:grpSpPr>
          <a:xfrm>
            <a:off x="3463882" y="1333524"/>
            <a:ext cx="389497" cy="353236"/>
            <a:chOff x="5551177" y="3544696"/>
            <a:chExt cx="519489" cy="424014"/>
          </a:xfrm>
        </p:grpSpPr>
        <p:grpSp>
          <p:nvGrpSpPr>
            <p:cNvPr id="15" name="组合 110"/>
            <p:cNvGrpSpPr/>
            <p:nvPr/>
          </p:nvGrpSpPr>
          <p:grpSpPr>
            <a:xfrm>
              <a:off x="5570386" y="3544696"/>
              <a:ext cx="414733" cy="424014"/>
              <a:chOff x="6511364" y="4023155"/>
              <a:chExt cx="830997" cy="849593"/>
            </a:xfrm>
            <a:solidFill>
              <a:srgbClr val="E74C2E"/>
            </a:solidFill>
          </p:grpSpPr>
          <p:sp>
            <p:nvSpPr>
              <p:cNvPr id="113" name="椭圆 112"/>
              <p:cNvSpPr/>
              <p:nvPr/>
            </p:nvSpPr>
            <p:spPr>
              <a:xfrm>
                <a:off x="6511364" y="4023155"/>
                <a:ext cx="830997" cy="7659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114" name="等腰三角形 113"/>
              <p:cNvSpPr/>
              <p:nvPr/>
            </p:nvSpPr>
            <p:spPr>
              <a:xfrm rot="10800000">
                <a:off x="6746646" y="4562030"/>
                <a:ext cx="360433" cy="3107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grpSp>
        <p:sp>
          <p:nvSpPr>
            <p:cNvPr id="112" name="文本框 10"/>
            <p:cNvSpPr txBox="1"/>
            <p:nvPr/>
          </p:nvSpPr>
          <p:spPr>
            <a:xfrm>
              <a:off x="5551177" y="3598038"/>
              <a:ext cx="519489" cy="292698"/>
            </a:xfrm>
            <a:prstGeom prst="rect">
              <a:avLst/>
            </a:prstGeom>
            <a:noFill/>
          </p:spPr>
          <p:txBody>
            <a:bodyPr rtlCol="0" wrap="square">
              <a:spAutoFit/>
            </a:bodyPr>
            <a:lstStyle/>
            <a:p>
              <a:r>
                <a:rPr altLang="zh-CN" lang="en-US" sz="1000">
                  <a:solidFill>
                    <a:schemeClr val="bg1"/>
                  </a:solidFill>
                  <a:latin charset="-122" panose="020b0503020204020204" pitchFamily="34" typeface="微软雅黑"/>
                  <a:ea charset="-122" panose="020b0503020204020204" pitchFamily="34" typeface="微软雅黑"/>
                </a:rPr>
                <a:t>70</a:t>
              </a:r>
            </a:p>
          </p:txBody>
        </p:sp>
      </p:grpSp>
      <p:grpSp>
        <p:nvGrpSpPr>
          <p:cNvPr id="16" name="组合 114"/>
          <p:cNvGrpSpPr/>
          <p:nvPr/>
        </p:nvGrpSpPr>
        <p:grpSpPr>
          <a:xfrm>
            <a:off x="786757" y="1276750"/>
            <a:ext cx="4444982" cy="675271"/>
            <a:chOff x="669540" y="1381284"/>
            <a:chExt cx="4446354" cy="675479"/>
          </a:xfrm>
        </p:grpSpPr>
        <p:sp>
          <p:nvSpPr>
            <p:cNvPr id="116" name="矩形 115"/>
            <p:cNvSpPr/>
            <p:nvPr/>
          </p:nvSpPr>
          <p:spPr>
            <a:xfrm>
              <a:off x="720388" y="1810234"/>
              <a:ext cx="2803712" cy="246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117" name="文本框 11"/>
            <p:cNvSpPr txBox="1"/>
            <p:nvPr/>
          </p:nvSpPr>
          <p:spPr>
            <a:xfrm>
              <a:off x="669540" y="1381284"/>
              <a:ext cx="1452703" cy="274405"/>
            </a:xfrm>
            <a:prstGeom prst="rect">
              <a:avLst/>
            </a:prstGeom>
            <a:noFill/>
          </p:spPr>
          <p:txBody>
            <a:bodyPr rtlCol="0" wrap="squar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第一季度</a:t>
              </a:r>
            </a:p>
          </p:txBody>
        </p:sp>
        <p:sp>
          <p:nvSpPr>
            <p:cNvPr id="118" name="矩形 117"/>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grpSp>
      <p:sp>
        <p:nvSpPr>
          <p:cNvPr id="119" name="TextBox 22"/>
          <p:cNvSpPr txBox="1"/>
          <p:nvPr/>
        </p:nvSpPr>
        <p:spPr>
          <a:xfrm>
            <a:off x="5679101" y="1943280"/>
            <a:ext cx="2999619" cy="504720"/>
          </a:xfrm>
          <a:prstGeom prst="rect">
            <a:avLst/>
          </a:prstGeom>
          <a:noFill/>
        </p:spPr>
        <p:txBody>
          <a:bodyPr bIns="32904" lIns="65808" rIns="65808" rtlCol="0" tIns="32904"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pitchFamily="34" typeface="微软雅黑"/>
                <a:ea charset="-122" panose="020b0503020204020204" pitchFamily="34" typeface="微软雅黑"/>
              </a:defRPr>
            </a:lvl1pPr>
          </a:lstStyle>
          <a:p>
            <a:pPr>
              <a:defRPr/>
            </a:pPr>
            <a:r>
              <a:rPr altLang="en-US" kern="0" lang="zh-CN" noProof="1" sz="800">
                <a:solidFill>
                  <a:schemeClr val="bg1">
                    <a:lumMod val="50000"/>
                  </a:schemeClr>
                </a:solidFill>
              </a:rPr>
              <a:t>您的内容打在这里，或者通过复制您的文本后，在此框中选择粘贴，并选择只保留文字您的内容打在这里，或者通过复制您的文本后，在此框中选择粘贴，并选择只保留文字。</a:t>
            </a:r>
          </a:p>
        </p:txBody>
      </p:sp>
      <p:sp>
        <p:nvSpPr>
          <p:cNvPr id="120" name="TextBox 119"/>
          <p:cNvSpPr txBox="1"/>
          <p:nvPr/>
        </p:nvSpPr>
        <p:spPr>
          <a:xfrm>
            <a:off x="5679101" y="1670050"/>
            <a:ext cx="2970883" cy="251428"/>
          </a:xfrm>
          <a:prstGeom prst="rect">
            <a:avLst/>
          </a:prstGeom>
          <a:noFill/>
        </p:spPr>
        <p:txBody>
          <a:bodyPr bIns="34274" lIns="68550" rIns="68550" rtlCol="0" tIns="34274" wrap="square">
            <a:spAutoFit/>
          </a:bodyPr>
          <a:lstStyle/>
          <a:p>
            <a:pPr algn="l"/>
            <a:r>
              <a:rPr altLang="en-US" b="1" lang="zh-CN" sz="1200">
                <a:solidFill>
                  <a:schemeClr val="bg1">
                    <a:lumMod val="50000"/>
                  </a:schemeClr>
                </a:solidFill>
                <a:latin typeface="微软雅黑"/>
                <a:ea typeface="微软雅黑"/>
              </a:rPr>
              <a:t>点击添加标题文字</a:t>
            </a:r>
          </a:p>
        </p:txBody>
      </p:sp>
      <p:sp>
        <p:nvSpPr>
          <p:cNvPr id="121" name="TextBox 120"/>
          <p:cNvSpPr txBox="1"/>
          <p:nvPr/>
        </p:nvSpPr>
        <p:spPr>
          <a:xfrm>
            <a:off x="5602925" y="3233390"/>
            <a:ext cx="2970883" cy="281908"/>
          </a:xfrm>
          <a:prstGeom prst="rect">
            <a:avLst/>
          </a:prstGeom>
          <a:noFill/>
        </p:spPr>
        <p:txBody>
          <a:bodyPr bIns="34274" lIns="68550" rIns="68550" rtlCol="0" tIns="34274" wrap="square">
            <a:spAutoFit/>
          </a:bodyPr>
          <a:lstStyle/>
          <a:p>
            <a:pPr algn="l"/>
            <a:r>
              <a:rPr altLang="en-US" b="1" lang="zh-CN" sz="1400">
                <a:solidFill>
                  <a:schemeClr val="bg1">
                    <a:lumMod val="50000"/>
                  </a:schemeClr>
                </a:solidFill>
                <a:latin typeface="微软雅黑"/>
                <a:ea typeface="微软雅黑"/>
              </a:rPr>
              <a:t>全年总额：</a:t>
            </a:r>
          </a:p>
        </p:txBody>
      </p:sp>
      <p:sp>
        <p:nvSpPr>
          <p:cNvPr id="122" name="TextBox 121"/>
          <p:cNvSpPr txBox="1"/>
          <p:nvPr/>
        </p:nvSpPr>
        <p:spPr>
          <a:xfrm>
            <a:off x="5602925" y="3533632"/>
            <a:ext cx="2970883" cy="677996"/>
          </a:xfrm>
          <a:prstGeom prst="rect">
            <a:avLst/>
          </a:prstGeom>
          <a:noFill/>
        </p:spPr>
        <p:txBody>
          <a:bodyPr bIns="34274" lIns="68550" rIns="68550" rtlCol="0" tIns="34274" wrap="square">
            <a:spAutoFit/>
          </a:bodyPr>
          <a:lstStyle/>
          <a:p>
            <a:pPr algn="l"/>
            <a:r>
              <a:rPr altLang="zh-CN" lang="en-US" sz="3999">
                <a:solidFill>
                  <a:schemeClr val="bg1">
                    <a:lumMod val="50000"/>
                  </a:schemeClr>
                </a:solidFill>
                <a:latin charset="0" panose="020b0806030902050204" pitchFamily="34" typeface="Impact"/>
                <a:ea typeface="微软雅黑"/>
              </a:rPr>
              <a:t>23,812,969</a:t>
            </a:r>
          </a:p>
        </p:txBody>
      </p:sp>
    </p:spTree>
    <p:extLst>
      <p:ext uri="{BB962C8B-B14F-4D97-AF65-F5344CB8AC3E}">
        <p14:creationId val="2073609272"/>
      </p:ext>
    </p:extLst>
  </p:cSld>
  <p:clrMapOvr>
    <a:masterClrMapping/>
  </p:clrMapOvr>
  <mc:AlternateContent>
    <mc:Choice Requires="p14">
      <p:transition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0-#ppt_w/2"/>
                                          </p:val>
                                        </p:tav>
                                        <p:tav tm="100000">
                                          <p:val>
                                            <p:strVal val="#ppt_x"/>
                                          </p:val>
                                        </p:tav>
                                      </p:tavLst>
                                    </p:anim>
                                    <p:anim calcmode="lin" valueType="num">
                                      <p:cBhvr additive="base">
                                        <p:cTn dur="500" fill="hold" id="8"/>
                                        <p:tgtEl>
                                          <p:spTgt spid="1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500" id="12"/>
                                        <p:tgtEl>
                                          <p:spTgt spid="14"/>
                                        </p:tgtEl>
                                      </p:cBhvr>
                                    </p:animEffect>
                                    <p:anim calcmode="lin" valueType="num">
                                      <p:cBhvr>
                                        <p:cTn dur="500" fill="hold" id="13"/>
                                        <p:tgtEl>
                                          <p:spTgt spid="14"/>
                                        </p:tgtEl>
                                        <p:attrNameLst>
                                          <p:attrName>ppt_x</p:attrName>
                                        </p:attrNameLst>
                                      </p:cBhvr>
                                      <p:tavLst>
                                        <p:tav tm="0">
                                          <p:val>
                                            <p:strVal val="#ppt_x"/>
                                          </p:val>
                                        </p:tav>
                                        <p:tav tm="100000">
                                          <p:val>
                                            <p:strVal val="#ppt_x"/>
                                          </p:val>
                                        </p:tav>
                                      </p:tavLst>
                                    </p:anim>
                                    <p:anim calcmode="lin" valueType="num">
                                      <p:cBhvr>
                                        <p:cTn dur="500" fill="hold" id="14"/>
                                        <p:tgtEl>
                                          <p:spTgt spid="1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8">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500" fill="hold" id="18"/>
                                        <p:tgtEl>
                                          <p:spTgt spid="5"/>
                                        </p:tgtEl>
                                        <p:attrNameLst>
                                          <p:attrName>ppt_x</p:attrName>
                                        </p:attrNameLst>
                                      </p:cBhvr>
                                      <p:tavLst>
                                        <p:tav tm="0">
                                          <p:val>
                                            <p:strVal val="0-#ppt_w/2"/>
                                          </p:val>
                                        </p:tav>
                                        <p:tav tm="100000">
                                          <p:val>
                                            <p:strVal val="#ppt_x"/>
                                          </p:val>
                                        </p:tav>
                                      </p:tavLst>
                                    </p:anim>
                                    <p:anim calcmode="lin" valueType="num">
                                      <p:cBhvr additive="base">
                                        <p:cTn dur="500" fill="hold" id="19"/>
                                        <p:tgtEl>
                                          <p:spTgt spid="5"/>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42"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500" id="23"/>
                                        <p:tgtEl>
                                          <p:spTgt spid="10"/>
                                        </p:tgtEl>
                                      </p:cBhvr>
                                    </p:animEffect>
                                    <p:anim calcmode="lin" valueType="num">
                                      <p:cBhvr>
                                        <p:cTn dur="500" fill="hold" id="24"/>
                                        <p:tgtEl>
                                          <p:spTgt spid="10"/>
                                        </p:tgtEl>
                                        <p:attrNameLst>
                                          <p:attrName>ppt_x</p:attrName>
                                        </p:attrNameLst>
                                      </p:cBhvr>
                                      <p:tavLst>
                                        <p:tav tm="0">
                                          <p:val>
                                            <p:strVal val="#ppt_x"/>
                                          </p:val>
                                        </p:tav>
                                        <p:tav tm="100000">
                                          <p:val>
                                            <p:strVal val="#ppt_x"/>
                                          </p:val>
                                        </p:tav>
                                      </p:tavLst>
                                    </p:anim>
                                    <p:anim calcmode="lin" valueType="num">
                                      <p:cBhvr>
                                        <p:cTn dur="500" fill="hold" id="25"/>
                                        <p:tgtEl>
                                          <p:spTgt spid="10"/>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id="27" nodeType="afterEffect" presetClass="entr" presetID="2" presetSubtype="8">
                                  <p:stCondLst>
                                    <p:cond delay="0"/>
                                  </p:stCondLst>
                                  <p:childTnLst>
                                    <p:set>
                                      <p:cBhvr>
                                        <p:cTn dur="1" fill="hold" id="28">
                                          <p:stCondLst>
                                            <p:cond delay="0"/>
                                          </p:stCondLst>
                                        </p:cTn>
                                        <p:tgtEl>
                                          <p:spTgt spid="6"/>
                                        </p:tgtEl>
                                        <p:attrNameLst>
                                          <p:attrName>style.visibility</p:attrName>
                                        </p:attrNameLst>
                                      </p:cBhvr>
                                      <p:to>
                                        <p:strVal val="visible"/>
                                      </p:to>
                                    </p:set>
                                    <p:anim calcmode="lin" valueType="num">
                                      <p:cBhvr additive="base">
                                        <p:cTn dur="500" fill="hold" id="29"/>
                                        <p:tgtEl>
                                          <p:spTgt spid="6"/>
                                        </p:tgtEl>
                                        <p:attrNameLst>
                                          <p:attrName>ppt_x</p:attrName>
                                        </p:attrNameLst>
                                      </p:cBhvr>
                                      <p:tavLst>
                                        <p:tav tm="0">
                                          <p:val>
                                            <p:strVal val="0-#ppt_w/2"/>
                                          </p:val>
                                        </p:tav>
                                        <p:tav tm="100000">
                                          <p:val>
                                            <p:strVal val="#ppt_x"/>
                                          </p:val>
                                        </p:tav>
                                      </p:tavLst>
                                    </p:anim>
                                    <p:anim calcmode="lin" valueType="num">
                                      <p:cBhvr additive="base">
                                        <p:cTn dur="500" fill="hold" id="30"/>
                                        <p:tgtEl>
                                          <p:spTgt spid="6"/>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500"/>
                            </p:stCondLst>
                            <p:childTnLst>
                              <p:par>
                                <p:cTn fill="hold" id="32" nodeType="afterEffect" presetClass="entr" presetID="42" presetSubtype="0">
                                  <p:stCondLst>
                                    <p:cond delay="0"/>
                                  </p:stCondLst>
                                  <p:childTnLst>
                                    <p:set>
                                      <p:cBhvr>
                                        <p:cTn dur="1" fill="hold" id="33">
                                          <p:stCondLst>
                                            <p:cond delay="0"/>
                                          </p:stCondLst>
                                        </p:cTn>
                                        <p:tgtEl>
                                          <p:spTgt spid="12"/>
                                        </p:tgtEl>
                                        <p:attrNameLst>
                                          <p:attrName>style.visibility</p:attrName>
                                        </p:attrNameLst>
                                      </p:cBhvr>
                                      <p:to>
                                        <p:strVal val="visible"/>
                                      </p:to>
                                    </p:set>
                                    <p:animEffect filter="fade" transition="in">
                                      <p:cBhvr>
                                        <p:cTn dur="500" id="34"/>
                                        <p:tgtEl>
                                          <p:spTgt spid="12"/>
                                        </p:tgtEl>
                                      </p:cBhvr>
                                    </p:animEffect>
                                    <p:anim calcmode="lin" valueType="num">
                                      <p:cBhvr>
                                        <p:cTn dur="500" fill="hold" id="35"/>
                                        <p:tgtEl>
                                          <p:spTgt spid="12"/>
                                        </p:tgtEl>
                                        <p:attrNameLst>
                                          <p:attrName>ppt_x</p:attrName>
                                        </p:attrNameLst>
                                      </p:cBhvr>
                                      <p:tavLst>
                                        <p:tav tm="0">
                                          <p:val>
                                            <p:strVal val="#ppt_x"/>
                                          </p:val>
                                        </p:tav>
                                        <p:tav tm="100000">
                                          <p:val>
                                            <p:strVal val="#ppt_x"/>
                                          </p:val>
                                        </p:tav>
                                      </p:tavLst>
                                    </p:anim>
                                    <p:anim calcmode="lin" valueType="num">
                                      <p:cBhvr>
                                        <p:cTn dur="500" fill="hold" id="36"/>
                                        <p:tgtEl>
                                          <p:spTgt spid="12"/>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000"/>
                            </p:stCondLst>
                            <p:childTnLst>
                              <p:par>
                                <p:cTn fill="hold" id="38" nodeType="afterEffect" presetClass="entr" presetID="2" presetSubtype="8">
                                  <p:stCondLst>
                                    <p:cond delay="0"/>
                                  </p:stCondLst>
                                  <p:childTnLst>
                                    <p:set>
                                      <p:cBhvr>
                                        <p:cTn dur="1" fill="hold" id="39">
                                          <p:stCondLst>
                                            <p:cond delay="0"/>
                                          </p:stCondLst>
                                        </p:cTn>
                                        <p:tgtEl>
                                          <p:spTgt spid="7"/>
                                        </p:tgtEl>
                                        <p:attrNameLst>
                                          <p:attrName>style.visibility</p:attrName>
                                        </p:attrNameLst>
                                      </p:cBhvr>
                                      <p:to>
                                        <p:strVal val="visible"/>
                                      </p:to>
                                    </p:set>
                                    <p:anim calcmode="lin" valueType="num">
                                      <p:cBhvr additive="base">
                                        <p:cTn dur="500" fill="hold" id="40"/>
                                        <p:tgtEl>
                                          <p:spTgt spid="7"/>
                                        </p:tgtEl>
                                        <p:attrNameLst>
                                          <p:attrName>ppt_x</p:attrName>
                                        </p:attrNameLst>
                                      </p:cBhvr>
                                      <p:tavLst>
                                        <p:tav tm="0">
                                          <p:val>
                                            <p:strVal val="0-#ppt_w/2"/>
                                          </p:val>
                                        </p:tav>
                                        <p:tav tm="100000">
                                          <p:val>
                                            <p:strVal val="#ppt_x"/>
                                          </p:val>
                                        </p:tav>
                                      </p:tavLst>
                                    </p:anim>
                                    <p:anim calcmode="lin" valueType="num">
                                      <p:cBhvr additive="base">
                                        <p:cTn dur="500" fill="hold" id="41"/>
                                        <p:tgtEl>
                                          <p:spTgt spid="7"/>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500"/>
                            </p:stCondLst>
                            <p:childTnLst>
                              <p:par>
                                <p:cTn fill="hold" id="43" nodeType="afterEffect" presetClass="entr" presetID="42" presetSubtype="0">
                                  <p:stCondLst>
                                    <p:cond delay="0"/>
                                  </p:stCondLst>
                                  <p:childTnLst>
                                    <p:set>
                                      <p:cBhvr>
                                        <p:cTn dur="1" fill="hold" id="44">
                                          <p:stCondLst>
                                            <p:cond delay="0"/>
                                          </p:stCondLst>
                                        </p:cTn>
                                        <p:tgtEl>
                                          <p:spTgt spid="8"/>
                                        </p:tgtEl>
                                        <p:attrNameLst>
                                          <p:attrName>style.visibility</p:attrName>
                                        </p:attrNameLst>
                                      </p:cBhvr>
                                      <p:to>
                                        <p:strVal val="visible"/>
                                      </p:to>
                                    </p:set>
                                    <p:animEffect filter="fade" transition="in">
                                      <p:cBhvr>
                                        <p:cTn dur="500" id="45"/>
                                        <p:tgtEl>
                                          <p:spTgt spid="8"/>
                                        </p:tgtEl>
                                      </p:cBhvr>
                                    </p:animEffect>
                                    <p:anim calcmode="lin" valueType="num">
                                      <p:cBhvr>
                                        <p:cTn dur="500" fill="hold" id="46"/>
                                        <p:tgtEl>
                                          <p:spTgt spid="8"/>
                                        </p:tgtEl>
                                        <p:attrNameLst>
                                          <p:attrName>ppt_x</p:attrName>
                                        </p:attrNameLst>
                                      </p:cBhvr>
                                      <p:tavLst>
                                        <p:tav tm="0">
                                          <p:val>
                                            <p:strVal val="#ppt_x"/>
                                          </p:val>
                                        </p:tav>
                                        <p:tav tm="100000">
                                          <p:val>
                                            <p:strVal val="#ppt_x"/>
                                          </p:val>
                                        </p:tav>
                                      </p:tavLst>
                                    </p:anim>
                                    <p:anim calcmode="lin" valueType="num">
                                      <p:cBhvr>
                                        <p:cTn dur="500" fill="hold" id="47"/>
                                        <p:tgtEl>
                                          <p:spTgt spid="8"/>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000"/>
                            </p:stCondLst>
                            <p:childTnLst>
                              <p:par>
                                <p:cTn fill="hold" grpId="0" id="49" nodeType="afterEffect" presetClass="entr" presetID="22" presetSubtype="8">
                                  <p:stCondLst>
                                    <p:cond delay="0"/>
                                  </p:stCondLst>
                                  <p:childTnLst>
                                    <p:set>
                                      <p:cBhvr>
                                        <p:cTn dur="1" fill="hold" id="50">
                                          <p:stCondLst>
                                            <p:cond delay="0"/>
                                          </p:stCondLst>
                                        </p:cTn>
                                        <p:tgtEl>
                                          <p:spTgt spid="120"/>
                                        </p:tgtEl>
                                        <p:attrNameLst>
                                          <p:attrName>style.visibility</p:attrName>
                                        </p:attrNameLst>
                                      </p:cBhvr>
                                      <p:to>
                                        <p:strVal val="visible"/>
                                      </p:to>
                                    </p:set>
                                    <p:animEffect filter="wipe(left)" transition="in">
                                      <p:cBhvr>
                                        <p:cTn dur="500" id="51"/>
                                        <p:tgtEl>
                                          <p:spTgt spid="120"/>
                                        </p:tgtEl>
                                      </p:cBhvr>
                                    </p:animEffect>
                                  </p:childTnLst>
                                </p:cTn>
                              </p:par>
                            </p:childTnLst>
                          </p:cTn>
                        </p:par>
                        <p:par>
                          <p:cTn fill="hold" id="52" nodeType="afterGroup">
                            <p:stCondLst>
                              <p:cond delay="4500"/>
                            </p:stCondLst>
                            <p:childTnLst>
                              <p:par>
                                <p:cTn fill="hold" grpId="0" id="53" nodeType="afterEffect" presetClass="entr" presetID="16" presetSubtype="21">
                                  <p:stCondLst>
                                    <p:cond delay="0"/>
                                  </p:stCondLst>
                                  <p:childTnLst>
                                    <p:set>
                                      <p:cBhvr>
                                        <p:cTn dur="1" fill="hold" id="54">
                                          <p:stCondLst>
                                            <p:cond delay="0"/>
                                          </p:stCondLst>
                                        </p:cTn>
                                        <p:tgtEl>
                                          <p:spTgt spid="119"/>
                                        </p:tgtEl>
                                        <p:attrNameLst>
                                          <p:attrName>style.visibility</p:attrName>
                                        </p:attrNameLst>
                                      </p:cBhvr>
                                      <p:to>
                                        <p:strVal val="visible"/>
                                      </p:to>
                                    </p:set>
                                    <p:animEffect filter="barn(inVertical)" transition="in">
                                      <p:cBhvr>
                                        <p:cTn dur="500" id="55"/>
                                        <p:tgtEl>
                                          <p:spTgt spid="119"/>
                                        </p:tgtEl>
                                      </p:cBhvr>
                                    </p:animEffect>
                                  </p:childTnLst>
                                </p:cTn>
                              </p:par>
                            </p:childTnLst>
                          </p:cTn>
                        </p:par>
                        <p:par>
                          <p:cTn fill="hold" id="56" nodeType="afterGroup">
                            <p:stCondLst>
                              <p:cond delay="5000"/>
                            </p:stCondLst>
                            <p:childTnLst>
                              <p:par>
                                <p:cTn fill="hold" grpId="0" id="57" nodeType="afterEffect" presetClass="entr" presetID="42" presetSubtype="0">
                                  <p:stCondLst>
                                    <p:cond delay="0"/>
                                  </p:stCondLst>
                                  <p:childTnLst>
                                    <p:set>
                                      <p:cBhvr>
                                        <p:cTn dur="1" fill="hold" id="58">
                                          <p:stCondLst>
                                            <p:cond delay="0"/>
                                          </p:stCondLst>
                                        </p:cTn>
                                        <p:tgtEl>
                                          <p:spTgt spid="121"/>
                                        </p:tgtEl>
                                        <p:attrNameLst>
                                          <p:attrName>style.visibility</p:attrName>
                                        </p:attrNameLst>
                                      </p:cBhvr>
                                      <p:to>
                                        <p:strVal val="visible"/>
                                      </p:to>
                                    </p:set>
                                    <p:animEffect filter="fade" transition="in">
                                      <p:cBhvr>
                                        <p:cTn dur="1000" id="59"/>
                                        <p:tgtEl>
                                          <p:spTgt spid="121"/>
                                        </p:tgtEl>
                                      </p:cBhvr>
                                    </p:animEffect>
                                    <p:anim calcmode="lin" valueType="num">
                                      <p:cBhvr>
                                        <p:cTn dur="1000" fill="hold" id="60"/>
                                        <p:tgtEl>
                                          <p:spTgt spid="121"/>
                                        </p:tgtEl>
                                        <p:attrNameLst>
                                          <p:attrName>ppt_x</p:attrName>
                                        </p:attrNameLst>
                                      </p:cBhvr>
                                      <p:tavLst>
                                        <p:tav tm="0">
                                          <p:val>
                                            <p:strVal val="#ppt_x"/>
                                          </p:val>
                                        </p:tav>
                                        <p:tav tm="100000">
                                          <p:val>
                                            <p:strVal val="#ppt_x"/>
                                          </p:val>
                                        </p:tav>
                                      </p:tavLst>
                                    </p:anim>
                                    <p:anim calcmode="lin" valueType="num">
                                      <p:cBhvr>
                                        <p:cTn dur="1000" fill="hold" id="61"/>
                                        <p:tgtEl>
                                          <p:spTgt spid="121"/>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6000"/>
                            </p:stCondLst>
                            <p:childTnLst>
                              <p:par>
                                <p:cTn fill="hold" grpId="0" id="63" nodeType="afterEffect" presetClass="entr" presetID="23" presetSubtype="16">
                                  <p:stCondLst>
                                    <p:cond delay="0"/>
                                  </p:stCondLst>
                                  <p:iterate type="lt">
                                    <p:tmPct val="15000"/>
                                  </p:iterate>
                                  <p:childTnLst>
                                    <p:set>
                                      <p:cBhvr>
                                        <p:cTn dur="1" fill="hold" id="64">
                                          <p:stCondLst>
                                            <p:cond delay="0"/>
                                          </p:stCondLst>
                                        </p:cTn>
                                        <p:tgtEl>
                                          <p:spTgt spid="122"/>
                                        </p:tgtEl>
                                        <p:attrNameLst>
                                          <p:attrName>style.visibility</p:attrName>
                                        </p:attrNameLst>
                                      </p:cBhvr>
                                      <p:to>
                                        <p:strVal val="visible"/>
                                      </p:to>
                                    </p:set>
                                    <p:anim calcmode="lin" valueType="num">
                                      <p:cBhvr>
                                        <p:cTn dur="500" fill="hold" id="65"/>
                                        <p:tgtEl>
                                          <p:spTgt spid="122"/>
                                        </p:tgtEl>
                                        <p:attrNameLst>
                                          <p:attrName>ppt_w</p:attrName>
                                        </p:attrNameLst>
                                      </p:cBhvr>
                                      <p:tavLst>
                                        <p:tav tm="0">
                                          <p:val>
                                            <p:fltVal val="0"/>
                                          </p:val>
                                        </p:tav>
                                        <p:tav tm="100000">
                                          <p:val>
                                            <p:strVal val="#ppt_w"/>
                                          </p:val>
                                        </p:tav>
                                      </p:tavLst>
                                    </p:anim>
                                    <p:anim calcmode="lin" valueType="num">
                                      <p:cBhvr>
                                        <p:cTn dur="500" fill="hold" id="66"/>
                                        <p:tgtEl>
                                          <p:spTgt spid="122"/>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9"/>
      <p:bldP grpId="0" spid="120"/>
      <p:bldP grpId="0" spid="121"/>
      <p:bldP grpId="0" spid="12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A78E4CD0-9187-4212-A61D-D371E85FC56C}"/>
              </a:ext>
            </a:extLst>
          </p:cNvPr>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sp>
        <p:nvSpPr>
          <p:cNvPr id="29" name="矩形 28"/>
          <p:cNvSpPr/>
          <p:nvPr/>
        </p:nvSpPr>
        <p:spPr>
          <a:xfrm>
            <a:off x="3624888" y="2067694"/>
            <a:ext cx="2819320" cy="487680"/>
          </a:xfrm>
          <a:prstGeom prst="rect">
            <a:avLst/>
          </a:prstGeom>
        </p:spPr>
        <p:txBody>
          <a:bodyPr bIns="0" lIns="0" rIns="0" tIns="0" wrap="square">
            <a:spAutoFit/>
          </a:bodyPr>
          <a:lstStyle/>
          <a:p>
            <a:r>
              <a:rPr altLang="en-US" b="1" lang="zh-CN" sz="3200">
                <a:solidFill>
                  <a:schemeClr val="bg1">
                    <a:lumMod val="50000"/>
                  </a:schemeClr>
                </a:solidFill>
                <a:latin charset="0" pitchFamily="34" typeface="Arial"/>
                <a:ea charset="-122" panose="020b0503020204020204" pitchFamily="34" typeface="微软雅黑"/>
                <a:sym charset="0" pitchFamily="34" typeface="Arial"/>
              </a:rPr>
              <a:t>工作体会</a:t>
            </a:r>
          </a:p>
        </p:txBody>
      </p:sp>
      <p:sp>
        <p:nvSpPr>
          <p:cNvPr id="30" name="TextBox 11"/>
          <p:cNvSpPr txBox="1"/>
          <p:nvPr/>
        </p:nvSpPr>
        <p:spPr>
          <a:xfrm>
            <a:off x="3624888" y="2599308"/>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31" name="TextBox 11"/>
          <p:cNvSpPr txBox="1"/>
          <p:nvPr/>
        </p:nvSpPr>
        <p:spPr>
          <a:xfrm>
            <a:off x="4824547" y="2599308"/>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32" name="TextBox 11"/>
          <p:cNvSpPr txBox="1"/>
          <p:nvPr/>
        </p:nvSpPr>
        <p:spPr>
          <a:xfrm>
            <a:off x="3624888" y="2791053"/>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33" name="TextBox 32"/>
          <p:cNvSpPr txBox="1"/>
          <p:nvPr/>
        </p:nvSpPr>
        <p:spPr>
          <a:xfrm>
            <a:off x="4824547" y="2791053"/>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2" name="流程图: 准备 1">
            <a:extLst>
              <a:ext uri="{FF2B5EF4-FFF2-40B4-BE49-F238E27FC236}">
                <a16:creationId xmlns:a16="http://schemas.microsoft.com/office/drawing/2014/main" id="{BEC20852-09D2-49D7-9EC1-4B51B86D833D}"/>
              </a:ext>
            </a:extLst>
          </p:cNvPr>
          <p:cNvSpPr/>
          <p:nvPr/>
        </p:nvSpPr>
        <p:spPr>
          <a:xfrm>
            <a:off x="1907705" y="2139702"/>
            <a:ext cx="1296144" cy="864096"/>
          </a:xfrm>
          <a:prstGeom prst="flowChartPrepa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400"/>
              <a:t>03</a:t>
            </a:r>
          </a:p>
        </p:txBody>
      </p:sp>
    </p:spTree>
    <p:extLst>
      <p:ext uri="{BB962C8B-B14F-4D97-AF65-F5344CB8AC3E}">
        <p14:creationId val="2800110817"/>
      </p:ext>
    </p:extLst>
  </p:cSld>
  <p:clrMapOvr>
    <a:masterClrMapping/>
  </p:clrMapOvr>
  <mc:AlternateContent>
    <mc:Choice Requires="p14">
      <p:transition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strVal val="#ppt_w+.3"/>
                                          </p:val>
                                        </p:tav>
                                        <p:tav tm="100000">
                                          <p:val>
                                            <p:strVal val="#ppt_w"/>
                                          </p:val>
                                        </p:tav>
                                      </p:tavLst>
                                    </p:anim>
                                    <p:anim calcmode="lin" valueType="num">
                                      <p:cBhvr>
                                        <p:cTn dur="1000" fill="hold" id="8"/>
                                        <p:tgtEl>
                                          <p:spTgt spid="9"/>
                                        </p:tgtEl>
                                        <p:attrNameLst>
                                          <p:attrName>ppt_h</p:attrName>
                                        </p:attrNameLst>
                                      </p:cBhvr>
                                      <p:tavLst>
                                        <p:tav tm="0">
                                          <p:val>
                                            <p:strVal val="#ppt_h"/>
                                          </p:val>
                                        </p:tav>
                                        <p:tav tm="100000">
                                          <p:val>
                                            <p:strVal val="#ppt_h"/>
                                          </p:val>
                                        </p:tav>
                                      </p:tavLst>
                                    </p:anim>
                                    <p:animEffect filter="fade" transition="in">
                                      <p:cBhvr>
                                        <p:cTn dur="1000" id="9"/>
                                        <p:tgtEl>
                                          <p:spTgt spid="9"/>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 presetSubtype="8">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additive="base">
                                        <p:cTn dur="500" fill="hold" id="14"/>
                                        <p:tgtEl>
                                          <p:spTgt spid="2"/>
                                        </p:tgtEl>
                                        <p:attrNameLst>
                                          <p:attrName>ppt_x</p:attrName>
                                        </p:attrNameLst>
                                      </p:cBhvr>
                                      <p:tavLst>
                                        <p:tav tm="0">
                                          <p:val>
                                            <p:strVal val="0-#ppt_w/2"/>
                                          </p:val>
                                        </p:tav>
                                        <p:tav tm="100000">
                                          <p:val>
                                            <p:strVal val="#ppt_x"/>
                                          </p:val>
                                        </p:tav>
                                      </p:tavLst>
                                    </p:anim>
                                    <p:anim calcmode="lin" valueType="num">
                                      <p:cBhvr additive="base">
                                        <p:cTn dur="500" fill="hold" id="15"/>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 presetSubtype="8">
                                  <p:stCondLst>
                                    <p:cond delay="0"/>
                                  </p:stCondLst>
                                  <p:childTnLst>
                                    <p:set>
                                      <p:cBhvr>
                                        <p:cTn dur="1" fill="hold" id="19">
                                          <p:stCondLst>
                                            <p:cond delay="0"/>
                                          </p:stCondLst>
                                        </p:cTn>
                                        <p:tgtEl>
                                          <p:spTgt spid="29"/>
                                        </p:tgtEl>
                                        <p:attrNameLst>
                                          <p:attrName>style.visibility</p:attrName>
                                        </p:attrNameLst>
                                      </p:cBhvr>
                                      <p:to>
                                        <p:strVal val="visible"/>
                                      </p:to>
                                    </p:set>
                                    <p:anim calcmode="lin" valueType="num">
                                      <p:cBhvr additive="base">
                                        <p:cTn dur="1000" fill="hold" id="20"/>
                                        <p:tgtEl>
                                          <p:spTgt spid="29"/>
                                        </p:tgtEl>
                                        <p:attrNameLst>
                                          <p:attrName>ppt_x</p:attrName>
                                        </p:attrNameLst>
                                      </p:cBhvr>
                                      <p:tavLst>
                                        <p:tav tm="0">
                                          <p:val>
                                            <p:strVal val="0-#ppt_w/2"/>
                                          </p:val>
                                        </p:tav>
                                        <p:tav tm="100000">
                                          <p:val>
                                            <p:strVal val="#ppt_x"/>
                                          </p:val>
                                        </p:tav>
                                      </p:tavLst>
                                    </p:anim>
                                    <p:anim calcmode="lin" valueType="num">
                                      <p:cBhvr additive="base">
                                        <p:cTn dur="1000" fill="hold" id="21"/>
                                        <p:tgtEl>
                                          <p:spTgt spid="29"/>
                                        </p:tgtEl>
                                        <p:attrNameLst>
                                          <p:attrName>ppt_y</p:attrName>
                                        </p:attrNameLst>
                                      </p:cBhvr>
                                      <p:tavLst>
                                        <p:tav tm="0">
                                          <p:val>
                                            <p:strVal val="#ppt_y"/>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30"/>
                                        </p:tgtEl>
                                        <p:attrNameLst>
                                          <p:attrName>style.visibility</p:attrName>
                                        </p:attrNameLst>
                                      </p:cBhvr>
                                      <p:to>
                                        <p:strVal val="visible"/>
                                      </p:to>
                                    </p:set>
                                    <p:animEffect filter="fade" transition="in">
                                      <p:cBhvr>
                                        <p:cTn dur="500" id="26"/>
                                        <p:tgtEl>
                                          <p:spTgt spid="30"/>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1"/>
                                        </p:tgtEl>
                                        <p:attrNameLst>
                                          <p:attrName>style.visibility</p:attrName>
                                        </p:attrNameLst>
                                      </p:cBhvr>
                                      <p:to>
                                        <p:strVal val="visible"/>
                                      </p:to>
                                    </p:set>
                                    <p:animEffect filter="fade" transition="in">
                                      <p:cBhvr>
                                        <p:cTn dur="500" id="29"/>
                                        <p:tgtEl>
                                          <p:spTgt spid="31"/>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32"/>
                                        </p:tgtEl>
                                        <p:attrNameLst>
                                          <p:attrName>style.visibility</p:attrName>
                                        </p:attrNameLst>
                                      </p:cBhvr>
                                      <p:to>
                                        <p:strVal val="visible"/>
                                      </p:to>
                                    </p:set>
                                    <p:animEffect filter="fade" transition="in">
                                      <p:cBhvr>
                                        <p:cTn dur="500" id="32"/>
                                        <p:tgtEl>
                                          <p:spTgt spid="32"/>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3"/>
                                        </p:tgtEl>
                                        <p:attrNameLst>
                                          <p:attrName>style.visibility</p:attrName>
                                        </p:attrNameLst>
                                      </p:cBhvr>
                                      <p:to>
                                        <p:strVal val="visible"/>
                                      </p:to>
                                    </p:set>
                                    <p:animEffect filter="fade" transition="in">
                                      <p:cBhvr>
                                        <p:cTn dur="500" id="3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33"/>
      <p:bldP grpId="0" spid="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62289" y="2196656"/>
            <a:ext cx="7451580" cy="1025289"/>
            <a:chOff x="1015699" y="2928875"/>
            <a:chExt cx="9936781" cy="1367050"/>
          </a:xfrm>
        </p:grpSpPr>
        <p:cxnSp>
          <p:nvCxnSpPr>
            <p:cNvPr id="3" name="Straight Connector 31"/>
            <p:cNvCxnSpPr/>
            <p:nvPr/>
          </p:nvCxnSpPr>
          <p:spPr>
            <a:xfrm flipV="1">
              <a:off x="1015699" y="3621611"/>
              <a:ext cx="9936781" cy="1"/>
            </a:xfrm>
            <a:prstGeom prst="line">
              <a:avLst/>
            </a:prstGeom>
            <a:ln w="13970">
              <a:solidFill>
                <a:schemeClr val="bg1">
                  <a:lumMod val="75000"/>
                </a:schemeClr>
              </a:solidFill>
              <a:prstDash val="dash"/>
              <a:headEnd len="med" type="none" w="med"/>
              <a:tailEnd len="med" type="stealth" w="med"/>
            </a:ln>
          </p:spPr>
          <p:style>
            <a:lnRef idx="1">
              <a:schemeClr val="accent1"/>
            </a:lnRef>
            <a:fillRef idx="0">
              <a:schemeClr val="accent1"/>
            </a:fillRef>
            <a:effectRef idx="0">
              <a:schemeClr val="accent1"/>
            </a:effectRef>
            <a:fontRef idx="minor">
              <a:schemeClr val="tx1"/>
            </a:fontRef>
          </p:style>
        </p:cxnSp>
        <p:cxnSp>
          <p:nvCxnSpPr>
            <p:cNvPr id="4" name="Straight Connector 31"/>
            <p:cNvCxnSpPr/>
            <p:nvPr/>
          </p:nvCxnSpPr>
          <p:spPr>
            <a:xfrm flipV="1">
              <a:off x="2311076" y="2928875"/>
              <a:ext cx="7039" cy="696490"/>
            </a:xfrm>
            <a:prstGeom prst="line">
              <a:avLst/>
            </a:prstGeom>
            <a:ln w="13970">
              <a:solidFill>
                <a:schemeClr val="bg1">
                  <a:lumMod val="7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5" name="Oval 5"/>
            <p:cNvSpPr/>
            <p:nvPr/>
          </p:nvSpPr>
          <p:spPr>
            <a:xfrm>
              <a:off x="2247244" y="3561532"/>
              <a:ext cx="127665" cy="127665"/>
            </a:xfrm>
            <a:prstGeom prst="ellipse">
              <a:avLst/>
            </a:prstGeom>
            <a:solidFill>
              <a:schemeClr val="bg1">
                <a:lumMod val="50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1799">
                <a:solidFill>
                  <a:srgbClr val="080808"/>
                </a:solidFill>
              </a:endParaRPr>
            </a:p>
          </p:txBody>
        </p:sp>
        <p:cxnSp>
          <p:nvCxnSpPr>
            <p:cNvPr id="6" name="Straight Connector 31"/>
            <p:cNvCxnSpPr/>
            <p:nvPr/>
          </p:nvCxnSpPr>
          <p:spPr>
            <a:xfrm flipV="1">
              <a:off x="7265810" y="2928875"/>
              <a:ext cx="7039" cy="696490"/>
            </a:xfrm>
            <a:prstGeom prst="line">
              <a:avLst/>
            </a:prstGeom>
            <a:ln w="13970">
              <a:solidFill>
                <a:schemeClr val="bg1">
                  <a:lumMod val="7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7" name="Oval 5"/>
            <p:cNvSpPr/>
            <p:nvPr/>
          </p:nvSpPr>
          <p:spPr>
            <a:xfrm>
              <a:off x="7201978" y="3561532"/>
              <a:ext cx="127665" cy="127665"/>
            </a:xfrm>
            <a:prstGeom prst="ellipse">
              <a:avLst/>
            </a:prstGeom>
            <a:solidFill>
              <a:schemeClr val="bg2"/>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1799">
                <a:solidFill>
                  <a:srgbClr val="080808"/>
                </a:solidFill>
              </a:endParaRPr>
            </a:p>
          </p:txBody>
        </p:sp>
        <p:cxnSp>
          <p:nvCxnSpPr>
            <p:cNvPr id="8" name="Straight Connector 31"/>
            <p:cNvCxnSpPr/>
            <p:nvPr/>
          </p:nvCxnSpPr>
          <p:spPr>
            <a:xfrm flipV="1">
              <a:off x="4777173" y="3599435"/>
              <a:ext cx="7039" cy="696490"/>
            </a:xfrm>
            <a:prstGeom prst="line">
              <a:avLst/>
            </a:prstGeom>
            <a:ln w="13970">
              <a:solidFill>
                <a:schemeClr val="bg1">
                  <a:lumMod val="7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9" name="Oval 5"/>
            <p:cNvSpPr/>
            <p:nvPr/>
          </p:nvSpPr>
          <p:spPr>
            <a:xfrm>
              <a:off x="4713341" y="3561532"/>
              <a:ext cx="127665" cy="127665"/>
            </a:xfrm>
            <a:prstGeom prst="ellipse">
              <a:avLst/>
            </a:prstGeom>
            <a:solidFill>
              <a:schemeClr val="tx1"/>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1799">
                <a:solidFill>
                  <a:srgbClr val="080808"/>
                </a:solidFill>
              </a:endParaRPr>
            </a:p>
          </p:txBody>
        </p:sp>
        <p:cxnSp>
          <p:nvCxnSpPr>
            <p:cNvPr id="10" name="Straight Connector 31"/>
            <p:cNvCxnSpPr/>
            <p:nvPr/>
          </p:nvCxnSpPr>
          <p:spPr>
            <a:xfrm flipV="1">
              <a:off x="9743294" y="3599435"/>
              <a:ext cx="7039" cy="696490"/>
            </a:xfrm>
            <a:prstGeom prst="line">
              <a:avLst/>
            </a:prstGeom>
            <a:ln w="13970">
              <a:solidFill>
                <a:schemeClr val="bg1">
                  <a:lumMod val="7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11" name="Oval 5"/>
            <p:cNvSpPr/>
            <p:nvPr/>
          </p:nvSpPr>
          <p:spPr>
            <a:xfrm>
              <a:off x="9679462" y="3561532"/>
              <a:ext cx="127665" cy="127665"/>
            </a:xfrm>
            <a:prstGeom prst="ellipse">
              <a:avLst/>
            </a:prstGeom>
            <a:solidFill>
              <a:schemeClr val="tx2"/>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1799">
                <a:solidFill>
                  <a:srgbClr val="080808"/>
                </a:solidFill>
              </a:endParaRPr>
            </a:p>
          </p:txBody>
        </p:sp>
      </p:grpSp>
      <p:sp>
        <p:nvSpPr>
          <p:cNvPr id="12" name="矩形 11"/>
          <p:cNvSpPr/>
          <p:nvPr/>
        </p:nvSpPr>
        <p:spPr>
          <a:xfrm>
            <a:off x="2294149" y="1523838"/>
            <a:ext cx="2504516" cy="434332"/>
          </a:xfrm>
          <a:prstGeom prst="rect">
            <a:avLst/>
          </a:prstGeom>
        </p:spPr>
        <p:txBody>
          <a:bodyPr bIns="34286" lIns="68573" rIns="68573" tIns="34286" wrap="square">
            <a:spAutoFit/>
          </a:bodyPr>
          <a:lstStyle/>
          <a:p>
            <a:pPr>
              <a:lnSpc>
                <a:spcPct val="150000"/>
              </a:lnSpc>
              <a:spcBef>
                <a:spcPts val="750"/>
              </a:spcBef>
              <a:buFont typeface="Arial"/>
              <a:buChar char="•"/>
            </a:pPr>
            <a:r>
              <a:rPr altLang="en-US" lang="zh-CN" sz="800">
                <a:solidFill>
                  <a:schemeClr val="bg1">
                    <a:lumMod val="50000"/>
                  </a:schemeClr>
                </a:solidFill>
                <a:latin charset="-122" panose="020b0503020204020204" pitchFamily="34" typeface="微软雅黑"/>
                <a:ea charset="-122" panose="020b0503020204020204" pitchFamily="34" typeface="微软雅黑"/>
                <a:cs charset="-122" typeface="宋体"/>
              </a:rPr>
              <a:t>单击此处添加段落文本单击此处添加段落文本单击此处添加段落文本</a:t>
            </a:r>
          </a:p>
        </p:txBody>
      </p:sp>
      <p:sp>
        <p:nvSpPr>
          <p:cNvPr id="13" name="矩形 12"/>
          <p:cNvSpPr/>
          <p:nvPr/>
        </p:nvSpPr>
        <p:spPr>
          <a:xfrm>
            <a:off x="6018900" y="1523838"/>
            <a:ext cx="2504516" cy="434332"/>
          </a:xfrm>
          <a:prstGeom prst="rect">
            <a:avLst/>
          </a:prstGeom>
        </p:spPr>
        <p:txBody>
          <a:bodyPr bIns="34286" lIns="68573" rIns="68573" tIns="34286" wrap="square">
            <a:spAutoFit/>
          </a:bodyPr>
          <a:lstStyle/>
          <a:p>
            <a:pPr>
              <a:lnSpc>
                <a:spcPct val="150000"/>
              </a:lnSpc>
              <a:spcBef>
                <a:spcPts val="750"/>
              </a:spcBef>
              <a:buFont typeface="Arial"/>
              <a:buChar char="•"/>
            </a:pPr>
            <a:r>
              <a:rPr altLang="en-US" lang="zh-CN" sz="800">
                <a:solidFill>
                  <a:schemeClr val="bg1">
                    <a:lumMod val="50000"/>
                  </a:schemeClr>
                </a:solidFill>
                <a:latin charset="-122" panose="020b0503020204020204" pitchFamily="34" typeface="微软雅黑"/>
                <a:ea charset="-122" panose="020b0503020204020204" pitchFamily="34" typeface="微软雅黑"/>
                <a:cs charset="-122" typeface="宋体"/>
              </a:rPr>
              <a:t>单击此处添加段落文本单击此处添加段落文本单击此处添加段落文本</a:t>
            </a:r>
          </a:p>
        </p:txBody>
      </p:sp>
      <p:sp>
        <p:nvSpPr>
          <p:cNvPr id="14" name="矩形 13"/>
          <p:cNvSpPr/>
          <p:nvPr/>
        </p:nvSpPr>
        <p:spPr>
          <a:xfrm>
            <a:off x="730447" y="3221944"/>
            <a:ext cx="2504516" cy="434332"/>
          </a:xfrm>
          <a:prstGeom prst="rect">
            <a:avLst/>
          </a:prstGeom>
        </p:spPr>
        <p:txBody>
          <a:bodyPr bIns="34286" lIns="68573" rIns="68573" tIns="34286" wrap="square">
            <a:spAutoFit/>
          </a:bodyPr>
          <a:lstStyle/>
          <a:p>
            <a:pPr>
              <a:lnSpc>
                <a:spcPct val="150000"/>
              </a:lnSpc>
              <a:spcBef>
                <a:spcPts val="750"/>
              </a:spcBef>
              <a:buFont typeface="Arial"/>
              <a:buChar char="•"/>
            </a:pPr>
            <a:r>
              <a:rPr altLang="en-US" lang="zh-CN" sz="800">
                <a:solidFill>
                  <a:schemeClr val="bg1">
                    <a:lumMod val="50000"/>
                  </a:schemeClr>
                </a:solidFill>
                <a:latin charset="-122" panose="020b0503020204020204" pitchFamily="34" typeface="微软雅黑"/>
                <a:ea charset="-122" panose="020b0503020204020204" pitchFamily="34" typeface="微软雅黑"/>
                <a:cs charset="-122" typeface="宋体"/>
              </a:rPr>
              <a:t>单击此处添加段落文本单击此处添加段落文本单击此处添加段落文本</a:t>
            </a:r>
          </a:p>
        </p:txBody>
      </p:sp>
      <p:sp>
        <p:nvSpPr>
          <p:cNvPr id="15" name="矩形 14"/>
          <p:cNvSpPr/>
          <p:nvPr/>
        </p:nvSpPr>
        <p:spPr>
          <a:xfrm>
            <a:off x="4312345" y="3221944"/>
            <a:ext cx="2504516" cy="434332"/>
          </a:xfrm>
          <a:prstGeom prst="rect">
            <a:avLst/>
          </a:prstGeom>
        </p:spPr>
        <p:txBody>
          <a:bodyPr bIns="34286" lIns="68573" rIns="68573" tIns="34286" wrap="square">
            <a:spAutoFit/>
          </a:bodyPr>
          <a:lstStyle/>
          <a:p>
            <a:pPr>
              <a:lnSpc>
                <a:spcPct val="150000"/>
              </a:lnSpc>
              <a:spcBef>
                <a:spcPts val="750"/>
              </a:spcBef>
              <a:buFont typeface="Arial"/>
              <a:buChar char="•"/>
            </a:pPr>
            <a:r>
              <a:rPr altLang="en-US" lang="zh-CN" sz="800">
                <a:solidFill>
                  <a:schemeClr val="bg1">
                    <a:lumMod val="50000"/>
                  </a:schemeClr>
                </a:solidFill>
                <a:latin charset="-122" panose="020b0503020204020204" pitchFamily="34" typeface="微软雅黑"/>
                <a:ea charset="-122" panose="020b0503020204020204" pitchFamily="34" typeface="微软雅黑"/>
                <a:cs charset="-122" typeface="宋体"/>
              </a:rPr>
              <a:t>单击此处添加段落文本单击此处添加段落文本单击此处添加段落文本</a:t>
            </a:r>
          </a:p>
        </p:txBody>
      </p:sp>
      <p:grpSp>
        <p:nvGrpSpPr>
          <p:cNvPr id="16" name="组合 15"/>
          <p:cNvGrpSpPr/>
          <p:nvPr/>
        </p:nvGrpSpPr>
        <p:grpSpPr>
          <a:xfrm>
            <a:off x="1262474" y="1384450"/>
            <a:ext cx="938137" cy="940162"/>
            <a:chOff x="1262027" y="1384450"/>
            <a:chExt cx="938264" cy="940162"/>
          </a:xfrm>
        </p:grpSpPr>
        <p:sp>
          <p:nvSpPr>
            <p:cNvPr id="17"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algn="ctr" cap="flat" cmpd="sng" w="25400">
              <a:noFill/>
              <a:prstDash val="solid"/>
            </a:ln>
            <a:effectLst/>
          </p:spPr>
          <p:txBody>
            <a:bodyPr anchor="ctr"/>
            <a:lstStyle/>
            <a:p>
              <a:pPr algn="ctr" fontAlgn="base">
                <a:spcBef>
                  <a:spcPct val="0"/>
                </a:spcBef>
                <a:spcAft>
                  <a:spcPct val="0"/>
                </a:spcAft>
                <a:defRPr/>
              </a:pPr>
              <a:endParaRPr altLang="en-US" kern="0" lang="zh-CN" sz="1799">
                <a:solidFill>
                  <a:schemeClr val="accent2"/>
                </a:solidFill>
                <a:latin typeface="Arial"/>
              </a:endParaRPr>
            </a:p>
          </p:txBody>
        </p:sp>
        <p:sp>
          <p:nvSpPr>
            <p:cNvPr id="18" name="TextBox 17"/>
            <p:cNvSpPr txBox="1"/>
            <p:nvPr/>
          </p:nvSpPr>
          <p:spPr>
            <a:xfrm>
              <a:off x="1410143" y="1664221"/>
              <a:ext cx="487746" cy="274320"/>
            </a:xfrm>
            <a:prstGeom prst="rect">
              <a:avLst/>
            </a:prstGeom>
            <a:noFill/>
          </p:spPr>
          <p:txBody>
            <a:bodyPr rtlCol="0" wrap="none">
              <a:spAutoFit/>
            </a:bodyPr>
            <a:lstStyle/>
            <a:p>
              <a:r>
                <a:rPr altLang="en-US" b="1" lang="zh-CN" sz="1200">
                  <a:solidFill>
                    <a:schemeClr val="bg1"/>
                  </a:solidFill>
                  <a:latin charset="-122" panose="020b0503020204020204" pitchFamily="34" typeface="微软雅黑"/>
                  <a:ea charset="-122" panose="020b0503020204020204" pitchFamily="34" typeface="微软雅黑"/>
                </a:rPr>
                <a:t>标题</a:t>
              </a:r>
            </a:p>
          </p:txBody>
        </p:sp>
      </p:grpSp>
      <p:grpSp>
        <p:nvGrpSpPr>
          <p:cNvPr id="19" name="组合 18"/>
          <p:cNvGrpSpPr/>
          <p:nvPr/>
        </p:nvGrpSpPr>
        <p:grpSpPr>
          <a:xfrm>
            <a:off x="4980172" y="1384450"/>
            <a:ext cx="938137" cy="940162"/>
            <a:chOff x="1262027" y="1384450"/>
            <a:chExt cx="938264" cy="940162"/>
          </a:xfrm>
        </p:grpSpPr>
        <p:sp>
          <p:nvSpPr>
            <p:cNvPr id="20"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algn="ctr" cap="flat" cmpd="sng" w="25400">
              <a:noFill/>
              <a:prstDash val="solid"/>
            </a:ln>
            <a:effectLst/>
          </p:spPr>
          <p:txBody>
            <a:bodyPr anchor="ctr"/>
            <a:lstStyle/>
            <a:p>
              <a:pPr algn="ctr" fontAlgn="base">
                <a:spcBef>
                  <a:spcPct val="0"/>
                </a:spcBef>
                <a:spcAft>
                  <a:spcPct val="0"/>
                </a:spcAft>
                <a:defRPr/>
              </a:pPr>
              <a:endParaRPr altLang="en-US" kern="0" lang="zh-CN" sz="1799">
                <a:solidFill>
                  <a:srgbClr val="080808"/>
                </a:solidFill>
                <a:latin typeface="Arial"/>
              </a:endParaRPr>
            </a:p>
          </p:txBody>
        </p:sp>
        <p:sp>
          <p:nvSpPr>
            <p:cNvPr id="21" name="TextBox 20"/>
            <p:cNvSpPr txBox="1"/>
            <p:nvPr/>
          </p:nvSpPr>
          <p:spPr>
            <a:xfrm>
              <a:off x="1410142" y="1664221"/>
              <a:ext cx="487746" cy="274320"/>
            </a:xfrm>
            <a:prstGeom prst="rect">
              <a:avLst/>
            </a:prstGeom>
            <a:noFill/>
          </p:spPr>
          <p:txBody>
            <a:bodyPr rtlCol="0" wrap="none">
              <a:spAutoFit/>
            </a:bodyPr>
            <a:lstStyle/>
            <a:p>
              <a:r>
                <a:rPr altLang="en-US" b="1" lang="zh-CN" sz="1200">
                  <a:solidFill>
                    <a:schemeClr val="bg1"/>
                  </a:solidFill>
                  <a:latin charset="-122" panose="020b0503020204020204" pitchFamily="34" typeface="微软雅黑"/>
                  <a:ea charset="-122" panose="020b0503020204020204" pitchFamily="34" typeface="微软雅黑"/>
                </a:rPr>
                <a:t>标题</a:t>
              </a:r>
            </a:p>
          </p:txBody>
        </p:sp>
      </p:grpSp>
      <p:grpSp>
        <p:nvGrpSpPr>
          <p:cNvPr id="22" name="组合 21"/>
          <p:cNvGrpSpPr/>
          <p:nvPr/>
        </p:nvGrpSpPr>
        <p:grpSpPr>
          <a:xfrm>
            <a:off x="3113947" y="3210297"/>
            <a:ext cx="938137" cy="940162"/>
            <a:chOff x="1262027" y="1384450"/>
            <a:chExt cx="938264" cy="940162"/>
          </a:xfrm>
        </p:grpSpPr>
        <p:sp>
          <p:nvSpPr>
            <p:cNvPr id="23"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algn="ctr" cap="flat" cmpd="sng" w="25400">
              <a:noFill/>
              <a:prstDash val="solid"/>
            </a:ln>
            <a:effectLst/>
          </p:spPr>
          <p:txBody>
            <a:bodyPr anchor="ctr"/>
            <a:lstStyle/>
            <a:p>
              <a:pPr algn="ctr" fontAlgn="base">
                <a:spcBef>
                  <a:spcPct val="0"/>
                </a:spcBef>
                <a:spcAft>
                  <a:spcPct val="0"/>
                </a:spcAft>
                <a:defRPr/>
              </a:pPr>
              <a:endParaRPr altLang="en-US" kern="0" lang="zh-CN" sz="1799">
                <a:solidFill>
                  <a:srgbClr val="080808"/>
                </a:solidFill>
                <a:latin typeface="Arial"/>
              </a:endParaRPr>
            </a:p>
          </p:txBody>
        </p:sp>
        <p:sp>
          <p:nvSpPr>
            <p:cNvPr id="24" name="TextBox 23"/>
            <p:cNvSpPr txBox="1"/>
            <p:nvPr/>
          </p:nvSpPr>
          <p:spPr>
            <a:xfrm>
              <a:off x="1410142" y="1664221"/>
              <a:ext cx="487746" cy="274320"/>
            </a:xfrm>
            <a:prstGeom prst="rect">
              <a:avLst/>
            </a:prstGeom>
            <a:noFill/>
          </p:spPr>
          <p:txBody>
            <a:bodyPr rtlCol="0" wrap="none">
              <a:spAutoFit/>
            </a:bodyPr>
            <a:lstStyle/>
            <a:p>
              <a:r>
                <a:rPr altLang="en-US" b="1" lang="zh-CN" sz="1200">
                  <a:solidFill>
                    <a:schemeClr val="bg1"/>
                  </a:solidFill>
                  <a:latin charset="-122" panose="020b0503020204020204" pitchFamily="34" typeface="微软雅黑"/>
                  <a:ea charset="-122" panose="020b0503020204020204" pitchFamily="34" typeface="微软雅黑"/>
                </a:rPr>
                <a:t>标题</a:t>
              </a:r>
            </a:p>
          </p:txBody>
        </p:sp>
      </p:grpSp>
      <p:grpSp>
        <p:nvGrpSpPr>
          <p:cNvPr id="25" name="组合 24"/>
          <p:cNvGrpSpPr/>
          <p:nvPr/>
        </p:nvGrpSpPr>
        <p:grpSpPr>
          <a:xfrm>
            <a:off x="6835691" y="3210297"/>
            <a:ext cx="938137" cy="940162"/>
            <a:chOff x="1262027" y="1384450"/>
            <a:chExt cx="938264" cy="940162"/>
          </a:xfrm>
        </p:grpSpPr>
        <p:sp>
          <p:nvSpPr>
            <p:cNvPr id="26"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algn="ctr" cap="flat" cmpd="sng" w="25400">
              <a:noFill/>
              <a:prstDash val="solid"/>
            </a:ln>
            <a:effectLst/>
          </p:spPr>
          <p:txBody>
            <a:bodyPr anchor="ctr"/>
            <a:lstStyle/>
            <a:p>
              <a:pPr algn="ctr" fontAlgn="base">
                <a:spcBef>
                  <a:spcPct val="0"/>
                </a:spcBef>
                <a:spcAft>
                  <a:spcPct val="0"/>
                </a:spcAft>
                <a:defRPr/>
              </a:pPr>
              <a:endParaRPr altLang="en-US" kern="0" lang="zh-CN" sz="1799">
                <a:solidFill>
                  <a:srgbClr val="080808"/>
                </a:solidFill>
                <a:latin typeface="Arial"/>
              </a:endParaRPr>
            </a:p>
          </p:txBody>
        </p:sp>
        <p:sp>
          <p:nvSpPr>
            <p:cNvPr id="27" name="TextBox 26"/>
            <p:cNvSpPr txBox="1"/>
            <p:nvPr/>
          </p:nvSpPr>
          <p:spPr>
            <a:xfrm>
              <a:off x="1410142" y="1664221"/>
              <a:ext cx="487746" cy="274320"/>
            </a:xfrm>
            <a:prstGeom prst="rect">
              <a:avLst/>
            </a:prstGeom>
            <a:noFill/>
          </p:spPr>
          <p:txBody>
            <a:bodyPr rtlCol="0" wrap="none">
              <a:spAutoFit/>
            </a:bodyPr>
            <a:lstStyle/>
            <a:p>
              <a:r>
                <a:rPr altLang="en-US" b="1" lang="zh-CN" sz="1200">
                  <a:solidFill>
                    <a:schemeClr val="bg1"/>
                  </a:solidFill>
                  <a:latin charset="-122" panose="020b0503020204020204" pitchFamily="34" typeface="微软雅黑"/>
                  <a:ea charset="-122" panose="020b0503020204020204" pitchFamily="34" typeface="微软雅黑"/>
                </a:rPr>
                <a:t>标题</a:t>
              </a:r>
            </a:p>
          </p:txBody>
        </p:sp>
      </p:grpSp>
    </p:spTree>
    <p:extLst>
      <p:ext uri="{BB962C8B-B14F-4D97-AF65-F5344CB8AC3E}">
        <p14:creationId val="2869076975"/>
      </p:ext>
    </p:extLst>
  </p:cSld>
  <p:clrMapOvr>
    <a:masterClrMapping/>
  </p:clrMapOvr>
  <mc:AlternateContent>
    <mc:Choice Requires="p14">
      <p:transition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42"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19"/>
                                        </p:tgtEl>
                                        <p:attrNameLst>
                                          <p:attrName>style.visibility</p:attrName>
                                        </p:attrNameLst>
                                      </p:cBhvr>
                                      <p:to>
                                        <p:strVal val="visible"/>
                                      </p:to>
                                    </p:set>
                                    <p:animEffect filter="fade" transition="in">
                                      <p:cBhvr>
                                        <p:cTn dur="1000" id="18"/>
                                        <p:tgtEl>
                                          <p:spTgt spid="19"/>
                                        </p:tgtEl>
                                      </p:cBhvr>
                                    </p:animEffect>
                                    <p:anim calcmode="lin" valueType="num">
                                      <p:cBhvr>
                                        <p:cTn dur="1000" fill="hold" id="19"/>
                                        <p:tgtEl>
                                          <p:spTgt spid="19"/>
                                        </p:tgtEl>
                                        <p:attrNameLst>
                                          <p:attrName>ppt_x</p:attrName>
                                        </p:attrNameLst>
                                      </p:cBhvr>
                                      <p:tavLst>
                                        <p:tav tm="0">
                                          <p:val>
                                            <p:strVal val="#ppt_x"/>
                                          </p:val>
                                        </p:tav>
                                        <p:tav tm="100000">
                                          <p:val>
                                            <p:strVal val="#ppt_x"/>
                                          </p:val>
                                        </p:tav>
                                      </p:tavLst>
                                    </p:anim>
                                    <p:anim calcmode="lin" valueType="num">
                                      <p:cBhvr>
                                        <p:cTn dur="1000" fill="hold" id="20"/>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47" presetSubtype="0">
                                  <p:stCondLst>
                                    <p:cond delay="0"/>
                                  </p:stCondLst>
                                  <p:childTnLst>
                                    <p:set>
                                      <p:cBhvr>
                                        <p:cTn dur="1" fill="hold" id="24">
                                          <p:stCondLst>
                                            <p:cond delay="0"/>
                                          </p:stCondLst>
                                        </p:cTn>
                                        <p:tgtEl>
                                          <p:spTgt spid="25"/>
                                        </p:tgtEl>
                                        <p:attrNameLst>
                                          <p:attrName>style.visibility</p:attrName>
                                        </p:attrNameLst>
                                      </p:cBhvr>
                                      <p:to>
                                        <p:strVal val="visible"/>
                                      </p:to>
                                    </p:set>
                                    <p:animEffect filter="fade" transition="in">
                                      <p:cBhvr>
                                        <p:cTn dur="1000" id="25"/>
                                        <p:tgtEl>
                                          <p:spTgt spid="25"/>
                                        </p:tgtEl>
                                      </p:cBhvr>
                                    </p:animEffect>
                                    <p:anim calcmode="lin" valueType="num">
                                      <p:cBhvr>
                                        <p:cTn dur="1000" fill="hold" id="26"/>
                                        <p:tgtEl>
                                          <p:spTgt spid="25"/>
                                        </p:tgtEl>
                                        <p:attrNameLst>
                                          <p:attrName>ppt_x</p:attrName>
                                        </p:attrNameLst>
                                      </p:cBhvr>
                                      <p:tavLst>
                                        <p:tav tm="0">
                                          <p:val>
                                            <p:strVal val="#ppt_x"/>
                                          </p:val>
                                        </p:tav>
                                        <p:tav tm="100000">
                                          <p:val>
                                            <p:strVal val="#ppt_x"/>
                                          </p:val>
                                        </p:tav>
                                      </p:tavLst>
                                    </p:anim>
                                    <p:anim calcmode="lin" valueType="num">
                                      <p:cBhvr>
                                        <p:cTn dur="1000" fill="hold" id="27"/>
                                        <p:tgtEl>
                                          <p:spTgt spid="25"/>
                                        </p:tgtEl>
                                        <p:attrNameLst>
                                          <p:attrName>ppt_y</p:attrName>
                                        </p:attrNameLst>
                                      </p:cBhvr>
                                      <p:tavLst>
                                        <p:tav tm="0">
                                          <p:val>
                                            <p:strVal val="#ppt_y-.1"/>
                                          </p:val>
                                        </p:tav>
                                        <p:tav tm="100000">
                                          <p:val>
                                            <p:strVal val="#ppt_y"/>
                                          </p:val>
                                        </p:tav>
                                      </p:tavLst>
                                    </p:anim>
                                  </p:childTnLst>
                                </p:cTn>
                              </p:par>
                              <p:par>
                                <p:cTn fill="hold" id="28" nodeType="withEffect" presetClass="entr" presetID="47" presetSubtype="0">
                                  <p:stCondLst>
                                    <p:cond delay="0"/>
                                  </p:stCondLst>
                                  <p:childTnLst>
                                    <p:set>
                                      <p:cBhvr>
                                        <p:cTn dur="1" fill="hold" id="29">
                                          <p:stCondLst>
                                            <p:cond delay="0"/>
                                          </p:stCondLst>
                                        </p:cTn>
                                        <p:tgtEl>
                                          <p:spTgt spid="22"/>
                                        </p:tgtEl>
                                        <p:attrNameLst>
                                          <p:attrName>style.visibility</p:attrName>
                                        </p:attrNameLst>
                                      </p:cBhvr>
                                      <p:to>
                                        <p:strVal val="visible"/>
                                      </p:to>
                                    </p:set>
                                    <p:animEffect filter="fade" transition="in">
                                      <p:cBhvr>
                                        <p:cTn dur="1000" id="30"/>
                                        <p:tgtEl>
                                          <p:spTgt spid="22"/>
                                        </p:tgtEl>
                                      </p:cBhvr>
                                    </p:animEffect>
                                    <p:anim calcmode="lin" valueType="num">
                                      <p:cBhvr>
                                        <p:cTn dur="1000" fill="hold" id="31"/>
                                        <p:tgtEl>
                                          <p:spTgt spid="22"/>
                                        </p:tgtEl>
                                        <p:attrNameLst>
                                          <p:attrName>ppt_x</p:attrName>
                                        </p:attrNameLst>
                                      </p:cBhvr>
                                      <p:tavLst>
                                        <p:tav tm="0">
                                          <p:val>
                                            <p:strVal val="#ppt_x"/>
                                          </p:val>
                                        </p:tav>
                                        <p:tav tm="100000">
                                          <p:val>
                                            <p:strVal val="#ppt_x"/>
                                          </p:val>
                                        </p:tav>
                                      </p:tavLst>
                                    </p:anim>
                                    <p:anim calcmode="lin" valueType="num">
                                      <p:cBhvr>
                                        <p:cTn dur="1000" fill="hold" id="32"/>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 presetSubtype="2">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additive="base">
                                        <p:cTn dur="500" fill="hold" id="37"/>
                                        <p:tgtEl>
                                          <p:spTgt spid="13"/>
                                        </p:tgtEl>
                                        <p:attrNameLst>
                                          <p:attrName>ppt_x</p:attrName>
                                        </p:attrNameLst>
                                      </p:cBhvr>
                                      <p:tavLst>
                                        <p:tav tm="0">
                                          <p:val>
                                            <p:strVal val="1+#ppt_w/2"/>
                                          </p:val>
                                        </p:tav>
                                        <p:tav tm="100000">
                                          <p:val>
                                            <p:strVal val="#ppt_x"/>
                                          </p:val>
                                        </p:tav>
                                      </p:tavLst>
                                    </p:anim>
                                    <p:anim calcmode="lin" valueType="num">
                                      <p:cBhvr additive="base">
                                        <p:cTn dur="500" fill="hold" id="38"/>
                                        <p:tgtEl>
                                          <p:spTgt spid="13"/>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additive="base">
                                        <p:cTn dur="500" fill="hold" id="41"/>
                                        <p:tgtEl>
                                          <p:spTgt spid="12"/>
                                        </p:tgtEl>
                                        <p:attrNameLst>
                                          <p:attrName>ppt_x</p:attrName>
                                        </p:attrNameLst>
                                      </p:cBhvr>
                                      <p:tavLst>
                                        <p:tav tm="0">
                                          <p:val>
                                            <p:strVal val="1+#ppt_w/2"/>
                                          </p:val>
                                        </p:tav>
                                        <p:tav tm="100000">
                                          <p:val>
                                            <p:strVal val="#ppt_x"/>
                                          </p:val>
                                        </p:tav>
                                      </p:tavLst>
                                    </p:anim>
                                    <p:anim calcmode="lin" valueType="num">
                                      <p:cBhvr additive="base">
                                        <p:cTn dur="500" fill="hold" id="42"/>
                                        <p:tgtEl>
                                          <p:spTgt spid="1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2" presetSubtype="8">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500" fill="hold" id="47"/>
                                        <p:tgtEl>
                                          <p:spTgt spid="14"/>
                                        </p:tgtEl>
                                        <p:attrNameLst>
                                          <p:attrName>ppt_x</p:attrName>
                                        </p:attrNameLst>
                                      </p:cBhvr>
                                      <p:tavLst>
                                        <p:tav tm="0">
                                          <p:val>
                                            <p:strVal val="0-#ppt_w/2"/>
                                          </p:val>
                                        </p:tav>
                                        <p:tav tm="100000">
                                          <p:val>
                                            <p:strVal val="#ppt_x"/>
                                          </p:val>
                                        </p:tav>
                                      </p:tavLst>
                                    </p:anim>
                                    <p:anim calcmode="lin" valueType="num">
                                      <p:cBhvr additive="base">
                                        <p:cTn dur="500" fill="hold" id="48"/>
                                        <p:tgtEl>
                                          <p:spTgt spid="14"/>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15"/>
                                        </p:tgtEl>
                                        <p:attrNameLst>
                                          <p:attrName>style.visibility</p:attrName>
                                        </p:attrNameLst>
                                      </p:cBhvr>
                                      <p:to>
                                        <p:strVal val="visible"/>
                                      </p:to>
                                    </p:set>
                                    <p:anim calcmode="lin" valueType="num">
                                      <p:cBhvr additive="base">
                                        <p:cTn dur="500" fill="hold" id="51"/>
                                        <p:tgtEl>
                                          <p:spTgt spid="15"/>
                                        </p:tgtEl>
                                        <p:attrNameLst>
                                          <p:attrName>ppt_x</p:attrName>
                                        </p:attrNameLst>
                                      </p:cBhvr>
                                      <p:tavLst>
                                        <p:tav tm="0">
                                          <p:val>
                                            <p:strVal val="0-#ppt_w/2"/>
                                          </p:val>
                                        </p:tav>
                                        <p:tav tm="100000">
                                          <p:val>
                                            <p:strVal val="#ppt_x"/>
                                          </p:val>
                                        </p:tav>
                                      </p:tavLst>
                                    </p:anim>
                                    <p:anim calcmode="lin" valueType="num">
                                      <p:cBhvr additive="base">
                                        <p:cTn dur="500" fill="hold" id="52"/>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8" name="直接连接符 17"/>
          <p:cNvCxnSpPr/>
          <p:nvPr/>
        </p:nvCxnSpPr>
        <p:spPr>
          <a:xfrm rot="5400000">
            <a:off x="1807562" y="2817019"/>
            <a:ext cx="26781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2299" y="2817019"/>
            <a:ext cx="26781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863" y="1477963"/>
            <a:ext cx="1976170" cy="78740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bIns="34281" lIns="68564" rIns="68564" tIns="34281"/>
          <a:lstStyle>
            <a:lvl1pPr eaLnBrk="0" hangingPunct="0">
              <a:defRPr>
                <a:solidFill>
                  <a:schemeClr val="tx1"/>
                </a:solidFill>
                <a:latin charset="0" pitchFamily="34" typeface="Arial"/>
              </a:defRPr>
            </a:lvl1pPr>
            <a:lvl2pPr eaLnBrk="0" hangingPunct="0" indent="-285750" marL="742950">
              <a:defRPr>
                <a:solidFill>
                  <a:schemeClr val="tx1"/>
                </a:solidFill>
                <a:latin charset="0" pitchFamily="34" typeface="Arial"/>
              </a:defRPr>
            </a:lvl2pPr>
            <a:lvl3pPr eaLnBrk="0" hangingPunct="0" indent="-228600" marL="1143000">
              <a:defRPr>
                <a:solidFill>
                  <a:schemeClr val="tx1"/>
                </a:solidFill>
                <a:latin charset="0" pitchFamily="34" typeface="Arial"/>
              </a:defRPr>
            </a:lvl3pPr>
            <a:lvl4pPr eaLnBrk="0" hangingPunct="0" indent="-228600" marL="1600200">
              <a:defRPr>
                <a:solidFill>
                  <a:schemeClr val="tx1"/>
                </a:solidFill>
                <a:latin charset="0" pitchFamily="34" typeface="Arial"/>
              </a:defRPr>
            </a:lvl4pPr>
            <a:lvl5pPr eaLnBrk="0" hangingPunct="0" indent="-228600" marL="2057400">
              <a:defRPr>
                <a:solidFill>
                  <a:schemeClr val="tx1"/>
                </a:solidFill>
                <a:latin charset="0" pitchFamily="34" typeface="Arial"/>
              </a:defRPr>
            </a:lvl5pPr>
            <a:lvl6pPr eaLnBrk="0" fontAlgn="base" hangingPunct="0" indent="-228600" marL="2514600">
              <a:spcBef>
                <a:spcPct val="0"/>
              </a:spcBef>
              <a:spcAft>
                <a:spcPct val="0"/>
              </a:spcAft>
              <a:defRPr>
                <a:solidFill>
                  <a:schemeClr val="tx1"/>
                </a:solidFill>
                <a:latin charset="0" pitchFamily="34" typeface="Arial"/>
              </a:defRPr>
            </a:lvl6pPr>
            <a:lvl7pPr eaLnBrk="0" fontAlgn="base" hangingPunct="0" indent="-228600" marL="2971800">
              <a:spcBef>
                <a:spcPct val="0"/>
              </a:spcBef>
              <a:spcAft>
                <a:spcPct val="0"/>
              </a:spcAft>
              <a:defRPr>
                <a:solidFill>
                  <a:schemeClr val="tx1"/>
                </a:solidFill>
                <a:latin charset="0" pitchFamily="34" typeface="Arial"/>
              </a:defRPr>
            </a:lvl7pPr>
            <a:lvl8pPr eaLnBrk="0" fontAlgn="base" hangingPunct="0" indent="-228600" marL="3429000">
              <a:spcBef>
                <a:spcPct val="0"/>
              </a:spcBef>
              <a:spcAft>
                <a:spcPct val="0"/>
              </a:spcAft>
              <a:defRPr>
                <a:solidFill>
                  <a:schemeClr val="tx1"/>
                </a:solidFill>
                <a:latin charset="0" pitchFamily="34" typeface="Arial"/>
              </a:defRPr>
            </a:lvl8pPr>
            <a:lvl9pPr eaLnBrk="0" fontAlgn="base" hangingPunct="0" indent="-228600" marL="3886200">
              <a:spcBef>
                <a:spcPct val="0"/>
              </a:spcBef>
              <a:spcAft>
                <a:spcPct val="0"/>
              </a:spcAft>
              <a:defRPr>
                <a:solidFill>
                  <a:schemeClr val="tx1"/>
                </a:solidFill>
                <a:latin charset="0" pitchFamily="34" typeface="Arial"/>
              </a:defRPr>
            </a:lvl9pPr>
          </a:lstStyle>
          <a:p>
            <a:pPr algn="ctr">
              <a:defRPr/>
            </a:pPr>
            <a:r>
              <a:rPr altLang="en-US" b="1" kern="0" lang="zh-CN" noProof="1" sz="1200">
                <a:solidFill>
                  <a:schemeClr val="bg1"/>
                </a:solidFill>
                <a:latin charset="-122" panose="020b0503020204020204" pitchFamily="34" typeface="微软雅黑"/>
                <a:ea charset="-122" panose="020b0503020204020204" pitchFamily="34" typeface="微软雅黑"/>
              </a:rPr>
              <a:t>添加标题</a:t>
            </a:r>
          </a:p>
          <a:p>
            <a:pPr algn="ctr">
              <a:defRPr/>
            </a:pPr>
            <a:r>
              <a:rPr altLang="en-US" b="1" kern="0" lang="zh-CN" noProof="1" sz="1200">
                <a:solidFill>
                  <a:schemeClr val="bg1"/>
                </a:solidFill>
                <a:latin charset="-122" panose="020b0503020204020204" pitchFamily="34" typeface="微软雅黑"/>
                <a:ea charset="-122" panose="020b0503020204020204" pitchFamily="34" typeface="微软雅黑"/>
              </a:rPr>
              <a:t>点击此处添加文字内容</a:t>
            </a:r>
          </a:p>
        </p:txBody>
      </p:sp>
      <p:grpSp>
        <p:nvGrpSpPr>
          <p:cNvPr id="2" name="组合 20"/>
          <p:cNvGrpSpPr/>
          <p:nvPr/>
        </p:nvGrpSpPr>
        <p:grpSpPr>
          <a:xfrm>
            <a:off x="868863" y="2732089"/>
            <a:ext cx="1833314" cy="819028"/>
            <a:chOff x="503238" y="2548494"/>
            <a:chExt cx="2191599" cy="818840"/>
          </a:xfrm>
        </p:grpSpPr>
        <p:sp>
          <p:nvSpPr>
            <p:cNvPr id="36871" name="矩形 21"/>
            <p:cNvSpPr>
              <a:spLocks noChangeArrowheads="1"/>
            </p:cNvSpPr>
            <p:nvPr/>
          </p:nvSpPr>
          <p:spPr bwMode="auto">
            <a:xfrm>
              <a:off x="503238" y="2548494"/>
              <a:ext cx="947355" cy="274257"/>
            </a:xfrm>
            <a:prstGeom prst="rect">
              <a:avLst/>
            </a:prstGeom>
            <a:noFill/>
            <a:ln w="9525">
              <a:noFill/>
              <a:miter lim="800000"/>
            </a:ln>
          </p:spPr>
          <p:txBody>
            <a:bodyPr wrap="none">
              <a:spAutoFit/>
            </a:bodyPr>
            <a:lstStyle/>
            <a:p>
              <a:pPr eaLnBrk="0" hangingPunct="0"/>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36872" name="矩形 22"/>
            <p:cNvSpPr>
              <a:spLocks noChangeArrowheads="1"/>
            </p:cNvSpPr>
            <p:nvPr/>
          </p:nvSpPr>
          <p:spPr bwMode="auto">
            <a:xfrm>
              <a:off x="503238" y="2905918"/>
              <a:ext cx="2191599" cy="457095"/>
            </a:xfrm>
            <a:prstGeom prst="rect">
              <a:avLst/>
            </a:prstGeom>
            <a:noFill/>
            <a:ln w="9525">
              <a:noFill/>
              <a:miter lim="800000"/>
            </a:ln>
          </p:spPr>
          <p:txBody>
            <a:bodyPr>
              <a:spAutoFit/>
            </a:bodyPr>
            <a:lstStyle/>
            <a:p>
              <a:r>
                <a:rPr altLang="en-US" lang="zh-CN" sz="800">
                  <a:solidFill>
                    <a:schemeClr val="bg1">
                      <a:lumMod val="50000"/>
                    </a:schemeClr>
                  </a:solidFill>
                  <a:latin charset="-122" panose="020b0503020204020204" pitchFamily="34" typeface="微软雅黑"/>
                  <a:ea charset="-122" panose="020b0503020204020204" pitchFamily="34" typeface="微软雅黑"/>
                </a:rPr>
                <a:t>点击此处添加文字说明内容，可以通过复制您的文本内容，在此文本框粘贴并选择只保留文字。</a:t>
              </a:r>
            </a:p>
          </p:txBody>
        </p:sp>
      </p:grpSp>
      <p:sp>
        <p:nvSpPr>
          <p:cNvPr id="24" name="42 Rectángulo"/>
          <p:cNvSpPr/>
          <p:nvPr/>
        </p:nvSpPr>
        <p:spPr>
          <a:xfrm>
            <a:off x="3392648" y="1477963"/>
            <a:ext cx="1976170" cy="787400"/>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anchor="ctr" bIns="34281" lIns="68564" rIns="68564" tIns="34281"/>
          <a:lstStyle/>
          <a:p>
            <a:pPr algn="ctr" eaLnBrk="0" hangingPunct="0">
              <a:defRPr/>
            </a:pPr>
            <a:r>
              <a:rPr altLang="en-US" b="1" kern="0" lang="zh-CN" noProof="1" sz="1200">
                <a:solidFill>
                  <a:schemeClr val="bg1"/>
                </a:solidFill>
                <a:latin charset="-122" panose="020b0503020204020204" pitchFamily="34" typeface="微软雅黑"/>
                <a:ea charset="-122" panose="020b0503020204020204" pitchFamily="34" typeface="微软雅黑"/>
              </a:rPr>
              <a:t>添加标题</a:t>
            </a:r>
          </a:p>
          <a:p>
            <a:pPr algn="ctr" eaLnBrk="0" hangingPunct="0">
              <a:defRPr/>
            </a:pPr>
            <a:r>
              <a:rPr altLang="en-US" b="1" kern="0" lang="zh-CN" noProof="1" sz="1200">
                <a:solidFill>
                  <a:schemeClr val="bg1"/>
                </a:solidFill>
                <a:latin charset="-122" panose="020b0503020204020204" pitchFamily="34" typeface="微软雅黑"/>
                <a:ea charset="-122" panose="020b0503020204020204" pitchFamily="34" typeface="微软雅黑"/>
              </a:rPr>
              <a:t>点击此处添加文字内容</a:t>
            </a:r>
          </a:p>
        </p:txBody>
      </p:sp>
      <p:grpSp>
        <p:nvGrpSpPr>
          <p:cNvPr id="3" name="组合 24"/>
          <p:cNvGrpSpPr/>
          <p:nvPr/>
        </p:nvGrpSpPr>
        <p:grpSpPr>
          <a:xfrm>
            <a:off x="3392647" y="2732089"/>
            <a:ext cx="1833314" cy="819029"/>
            <a:chOff x="471218" y="2548494"/>
            <a:chExt cx="2191599" cy="818842"/>
          </a:xfrm>
        </p:grpSpPr>
        <p:sp>
          <p:nvSpPr>
            <p:cNvPr id="36875" name="矩形 25"/>
            <p:cNvSpPr>
              <a:spLocks noChangeArrowheads="1"/>
            </p:cNvSpPr>
            <p:nvPr/>
          </p:nvSpPr>
          <p:spPr bwMode="auto">
            <a:xfrm>
              <a:off x="471218" y="2548494"/>
              <a:ext cx="947355" cy="274257"/>
            </a:xfrm>
            <a:prstGeom prst="rect">
              <a:avLst/>
            </a:prstGeom>
            <a:noFill/>
            <a:ln w="9525">
              <a:noFill/>
              <a:miter lim="800000"/>
            </a:ln>
          </p:spPr>
          <p:txBody>
            <a:bodyPr wrap="none">
              <a:spAutoFit/>
            </a:bodyPr>
            <a:lstStyle/>
            <a:p>
              <a:pPr eaLnBrk="0" hangingPunct="0"/>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36876" name="矩形 26"/>
            <p:cNvSpPr>
              <a:spLocks noChangeArrowheads="1"/>
            </p:cNvSpPr>
            <p:nvPr/>
          </p:nvSpPr>
          <p:spPr bwMode="auto">
            <a:xfrm>
              <a:off x="471219" y="2905919"/>
              <a:ext cx="2191599" cy="457096"/>
            </a:xfrm>
            <a:prstGeom prst="rect">
              <a:avLst/>
            </a:prstGeom>
            <a:noFill/>
            <a:ln w="9525">
              <a:noFill/>
              <a:miter lim="800000"/>
            </a:ln>
          </p:spPr>
          <p:txBody>
            <a:bodyPr>
              <a:spAutoFit/>
            </a:bodyPr>
            <a:lstStyle/>
            <a:p>
              <a:r>
                <a:rPr altLang="en-US" lang="zh-CN" sz="800">
                  <a:solidFill>
                    <a:schemeClr val="bg1">
                      <a:lumMod val="50000"/>
                    </a:schemeClr>
                  </a:solidFill>
                  <a:latin charset="-122" panose="020b0503020204020204" pitchFamily="34" typeface="微软雅黑"/>
                  <a:ea charset="-122" panose="020b0503020204020204" pitchFamily="34" typeface="微软雅黑"/>
                </a:rPr>
                <a:t>点击此处添加文字说明内容，可以通过复制您的文本内容，在此文本框粘贴并选择只保留文字。</a:t>
              </a:r>
            </a:p>
          </p:txBody>
        </p:sp>
      </p:grpSp>
      <p:sp>
        <p:nvSpPr>
          <p:cNvPr id="28" name="51 Rectángulo"/>
          <p:cNvSpPr/>
          <p:nvPr/>
        </p:nvSpPr>
        <p:spPr>
          <a:xfrm>
            <a:off x="5906908" y="1477963"/>
            <a:ext cx="1977759" cy="787400"/>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anchor="ctr" bIns="34281" lIns="68564" rIns="68564" tIns="34281"/>
          <a:lstStyle/>
          <a:p>
            <a:pPr algn="ctr" eaLnBrk="0" hangingPunct="0">
              <a:defRPr/>
            </a:pPr>
            <a:r>
              <a:rPr altLang="en-US" b="1" kern="0" lang="zh-CN" noProof="1" sz="1200">
                <a:solidFill>
                  <a:schemeClr val="bg1"/>
                </a:solidFill>
                <a:latin charset="-122" panose="020b0503020204020204" pitchFamily="34" typeface="微软雅黑"/>
                <a:ea charset="-122" panose="020b0503020204020204" pitchFamily="34" typeface="微软雅黑"/>
              </a:rPr>
              <a:t>添加标题</a:t>
            </a:r>
          </a:p>
          <a:p>
            <a:pPr algn="ctr" eaLnBrk="0" hangingPunct="0">
              <a:defRPr/>
            </a:pPr>
            <a:r>
              <a:rPr altLang="en-US" b="1" kern="0" lang="zh-CN" noProof="1" sz="1200">
                <a:solidFill>
                  <a:schemeClr val="bg1"/>
                </a:solidFill>
                <a:latin charset="-122" panose="020b0503020204020204" pitchFamily="34" typeface="微软雅黑"/>
                <a:ea charset="-122" panose="020b0503020204020204" pitchFamily="34" typeface="微软雅黑"/>
              </a:rPr>
              <a:t>点击此处添加文字内容</a:t>
            </a:r>
          </a:p>
        </p:txBody>
      </p:sp>
      <p:grpSp>
        <p:nvGrpSpPr>
          <p:cNvPr id="4" name="组合 28"/>
          <p:cNvGrpSpPr/>
          <p:nvPr/>
        </p:nvGrpSpPr>
        <p:grpSpPr>
          <a:xfrm>
            <a:off x="5906908" y="2732089"/>
            <a:ext cx="1833314" cy="819029"/>
            <a:chOff x="467746" y="2548494"/>
            <a:chExt cx="2191599" cy="818842"/>
          </a:xfrm>
        </p:grpSpPr>
        <p:sp>
          <p:nvSpPr>
            <p:cNvPr id="36879" name="矩形 29"/>
            <p:cNvSpPr>
              <a:spLocks noChangeArrowheads="1"/>
            </p:cNvSpPr>
            <p:nvPr/>
          </p:nvSpPr>
          <p:spPr bwMode="auto">
            <a:xfrm>
              <a:off x="467746" y="2548494"/>
              <a:ext cx="947355" cy="274257"/>
            </a:xfrm>
            <a:prstGeom prst="rect">
              <a:avLst/>
            </a:prstGeom>
            <a:noFill/>
            <a:ln w="9525">
              <a:noFill/>
              <a:miter lim="800000"/>
            </a:ln>
          </p:spPr>
          <p:txBody>
            <a:bodyPr wrap="none">
              <a:spAutoFit/>
            </a:bodyPr>
            <a:lstStyle/>
            <a:p>
              <a:pPr eaLnBrk="0" hangingPunct="0"/>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36880" name="矩形 30"/>
            <p:cNvSpPr>
              <a:spLocks noChangeArrowheads="1"/>
            </p:cNvSpPr>
            <p:nvPr/>
          </p:nvSpPr>
          <p:spPr bwMode="auto">
            <a:xfrm>
              <a:off x="467747" y="2905919"/>
              <a:ext cx="2191599" cy="457096"/>
            </a:xfrm>
            <a:prstGeom prst="rect">
              <a:avLst/>
            </a:prstGeom>
            <a:noFill/>
            <a:ln w="9525">
              <a:noFill/>
              <a:miter lim="800000"/>
            </a:ln>
          </p:spPr>
          <p:txBody>
            <a:bodyPr>
              <a:spAutoFit/>
            </a:bodyPr>
            <a:lstStyle/>
            <a:p>
              <a:r>
                <a:rPr altLang="en-US" lang="zh-CN" sz="800">
                  <a:solidFill>
                    <a:schemeClr val="bg1">
                      <a:lumMod val="50000"/>
                    </a:schemeClr>
                  </a:solidFill>
                  <a:latin charset="-122" panose="020b0503020204020204" pitchFamily="34" typeface="微软雅黑"/>
                  <a:ea charset="-122" panose="020b0503020204020204" pitchFamily="34" typeface="微软雅黑"/>
                </a:rPr>
                <a:t>点击此处添加文字说明内容，可以通过复制您的文本内容，在此文本框粘贴并选择只保留文字。</a:t>
              </a:r>
            </a:p>
          </p:txBody>
        </p:sp>
      </p:grpSp>
    </p:spTree>
    <p:extLst>
      <p:ext uri="{BB962C8B-B14F-4D97-AF65-F5344CB8AC3E}">
        <p14:creationId val="591319372"/>
      </p:ext>
    </p:extLst>
  </p:cSld>
  <p:clrMapOvr>
    <a:masterClrMapping/>
  </p:clrMapOvr>
  <mc:AlternateContent>
    <mc:Choice Requires="p14">
      <p:transition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0"/>
                                        </p:tgtEl>
                                        <p:attrNameLst>
                                          <p:attrName>style.visibility</p:attrName>
                                        </p:attrNameLst>
                                      </p:cBhvr>
                                      <p:to>
                                        <p:strVal val="visible"/>
                                      </p:to>
                                    </p:set>
                                    <p:animEffect filter="randombar(horizontal)" transition="in">
                                      <p:cBhvr>
                                        <p:cTn dur="500" id="7"/>
                                        <p:tgtEl>
                                          <p:spTgt spid="20"/>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ppt_x</p:attrName>
                                        </p:attrNameLst>
                                      </p:cBhvr>
                                      <p:tavLst>
                                        <p:tav tm="0">
                                          <p:val>
                                            <p:strVal val="#ppt_x"/>
                                          </p:val>
                                        </p:tav>
                                        <p:tav tm="100000">
                                          <p:val>
                                            <p:strVal val="#ppt_x"/>
                                          </p:val>
                                        </p:tav>
                                      </p:tavLst>
                                    </p:anim>
                                    <p:anim calcmode="lin" valueType="num">
                                      <p:cBhvr>
                                        <p:cTn dur="500" fill="hold" id="12"/>
                                        <p:tgtEl>
                                          <p:spTgt spid="2"/>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2" presetSubtype="1">
                                  <p:stCondLst>
                                    <p:cond delay="0"/>
                                  </p:stCondLst>
                                  <p:childTnLst>
                                    <p:set>
                                      <p:cBhvr>
                                        <p:cTn dur="1" fill="hold" id="15">
                                          <p:stCondLst>
                                            <p:cond delay="0"/>
                                          </p:stCondLst>
                                        </p:cTn>
                                        <p:tgtEl>
                                          <p:spTgt spid="18"/>
                                        </p:tgtEl>
                                        <p:attrNameLst>
                                          <p:attrName>style.visibility</p:attrName>
                                        </p:attrNameLst>
                                      </p:cBhvr>
                                      <p:to>
                                        <p:strVal val="visible"/>
                                      </p:to>
                                    </p:set>
                                    <p:animEffect filter="wipe(up)" transition="in">
                                      <p:cBhvr>
                                        <p:cTn dur="500" id="16"/>
                                        <p:tgtEl>
                                          <p:spTgt spid="18"/>
                                        </p:tgtEl>
                                      </p:cBhvr>
                                    </p:animEffect>
                                  </p:childTnLst>
                                </p:cTn>
                              </p:par>
                            </p:childTnLst>
                          </p:cTn>
                        </p:par>
                        <p:par>
                          <p:cTn fill="hold" id="17" nodeType="afterGroup">
                            <p:stCondLst>
                              <p:cond delay="1500"/>
                            </p:stCondLst>
                            <p:childTnLst>
                              <p:par>
                                <p:cTn fill="hold" grpId="0" id="18" nodeType="afterEffect" presetClass="entr" presetID="14" presetSubtype="10">
                                  <p:stCondLst>
                                    <p:cond delay="0"/>
                                  </p:stCondLst>
                                  <p:childTnLst>
                                    <p:set>
                                      <p:cBhvr>
                                        <p:cTn dur="1" fill="hold" id="19">
                                          <p:stCondLst>
                                            <p:cond delay="0"/>
                                          </p:stCondLst>
                                        </p:cTn>
                                        <p:tgtEl>
                                          <p:spTgt spid="24"/>
                                        </p:tgtEl>
                                        <p:attrNameLst>
                                          <p:attrName>style.visibility</p:attrName>
                                        </p:attrNameLst>
                                      </p:cBhvr>
                                      <p:to>
                                        <p:strVal val="visible"/>
                                      </p:to>
                                    </p:set>
                                    <p:animEffect filter="randombar(horizontal)" transition="in">
                                      <p:cBhvr>
                                        <p:cTn dur="500" id="20"/>
                                        <p:tgtEl>
                                          <p:spTgt spid="24"/>
                                        </p:tgtEl>
                                      </p:cBhvr>
                                    </p:animEffect>
                                  </p:childTnLst>
                                </p:cTn>
                              </p:par>
                            </p:childTnLst>
                          </p:cTn>
                        </p:par>
                        <p:par>
                          <p:cTn fill="hold" id="21" nodeType="afterGroup">
                            <p:stCondLst>
                              <p:cond delay="2000"/>
                            </p:stCondLst>
                            <p:childTnLst>
                              <p:par>
                                <p:cTn fill="hold" id="22" nodeType="afterEffect" presetClass="entr" presetID="2" presetSubtype="4">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p:cTn dur="500" fill="hold" id="24"/>
                                        <p:tgtEl>
                                          <p:spTgt spid="3"/>
                                        </p:tgtEl>
                                        <p:attrNameLst>
                                          <p:attrName>ppt_x</p:attrName>
                                        </p:attrNameLst>
                                      </p:cBhvr>
                                      <p:tavLst>
                                        <p:tav tm="0">
                                          <p:val>
                                            <p:strVal val="#ppt_x"/>
                                          </p:val>
                                        </p:tav>
                                        <p:tav tm="100000">
                                          <p:val>
                                            <p:strVal val="#ppt_x"/>
                                          </p:val>
                                        </p:tav>
                                      </p:tavLst>
                                    </p:anim>
                                    <p:anim calcmode="lin" valueType="num">
                                      <p:cBhvr>
                                        <p:cTn dur="500" fill="hold" id="25"/>
                                        <p:tgtEl>
                                          <p:spTgt spid="3"/>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500"/>
                            </p:stCondLst>
                            <p:childTnLst>
                              <p:par>
                                <p:cTn fill="hold" id="27" nodeType="afterEffect" presetClass="entr" presetID="22" presetSubtype="1">
                                  <p:stCondLst>
                                    <p:cond delay="0"/>
                                  </p:stCondLst>
                                  <p:childTnLst>
                                    <p:set>
                                      <p:cBhvr>
                                        <p:cTn dur="1" fill="hold" id="28">
                                          <p:stCondLst>
                                            <p:cond delay="0"/>
                                          </p:stCondLst>
                                        </p:cTn>
                                        <p:tgtEl>
                                          <p:spTgt spid="19"/>
                                        </p:tgtEl>
                                        <p:attrNameLst>
                                          <p:attrName>style.visibility</p:attrName>
                                        </p:attrNameLst>
                                      </p:cBhvr>
                                      <p:to>
                                        <p:strVal val="visible"/>
                                      </p:to>
                                    </p:set>
                                    <p:animEffect filter="wipe(up)" transition="in">
                                      <p:cBhvr>
                                        <p:cTn dur="500" id="29"/>
                                        <p:tgtEl>
                                          <p:spTgt spid="19"/>
                                        </p:tgtEl>
                                      </p:cBhvr>
                                    </p:animEffect>
                                  </p:childTnLst>
                                </p:cTn>
                              </p:par>
                            </p:childTnLst>
                          </p:cTn>
                        </p:par>
                        <p:par>
                          <p:cTn fill="hold" id="30" nodeType="afterGroup">
                            <p:stCondLst>
                              <p:cond delay="3000"/>
                            </p:stCondLst>
                            <p:childTnLst>
                              <p:par>
                                <p:cTn fill="hold" grpId="0" id="31" nodeType="afterEffect" presetClass="entr" presetID="14" presetSubtype="10">
                                  <p:stCondLst>
                                    <p:cond delay="0"/>
                                  </p:stCondLst>
                                  <p:childTnLst>
                                    <p:set>
                                      <p:cBhvr>
                                        <p:cTn dur="1" fill="hold" id="32">
                                          <p:stCondLst>
                                            <p:cond delay="0"/>
                                          </p:stCondLst>
                                        </p:cTn>
                                        <p:tgtEl>
                                          <p:spTgt spid="28"/>
                                        </p:tgtEl>
                                        <p:attrNameLst>
                                          <p:attrName>style.visibility</p:attrName>
                                        </p:attrNameLst>
                                      </p:cBhvr>
                                      <p:to>
                                        <p:strVal val="visible"/>
                                      </p:to>
                                    </p:set>
                                    <p:animEffect filter="randombar(horizontal)" transition="in">
                                      <p:cBhvr>
                                        <p:cTn dur="500" id="33"/>
                                        <p:tgtEl>
                                          <p:spTgt spid="28"/>
                                        </p:tgtEl>
                                      </p:cBhvr>
                                    </p:animEffect>
                                  </p:childTnLst>
                                </p:cTn>
                              </p:par>
                            </p:childTnLst>
                          </p:cTn>
                        </p:par>
                        <p:par>
                          <p:cTn fill="hold" id="34" nodeType="afterGroup">
                            <p:stCondLst>
                              <p:cond delay="3500"/>
                            </p:stCondLst>
                            <p:childTnLst>
                              <p:par>
                                <p:cTn fill="hold" id="35" nodeType="afterEffect" presetClass="entr" presetID="2" presetSubtype="4">
                                  <p:stCondLst>
                                    <p:cond delay="0"/>
                                  </p:stCondLst>
                                  <p:childTnLst>
                                    <p:set>
                                      <p:cBhvr>
                                        <p:cTn dur="1" fill="hold" id="36">
                                          <p:stCondLst>
                                            <p:cond delay="0"/>
                                          </p:stCondLst>
                                        </p:cTn>
                                        <p:tgtEl>
                                          <p:spTgt spid="4"/>
                                        </p:tgtEl>
                                        <p:attrNameLst>
                                          <p:attrName>style.visibility</p:attrName>
                                        </p:attrNameLst>
                                      </p:cBhvr>
                                      <p:to>
                                        <p:strVal val="visible"/>
                                      </p:to>
                                    </p:set>
                                    <p:anim calcmode="lin" valueType="num">
                                      <p:cBhvr>
                                        <p:cTn dur="500" fill="hold" id="37"/>
                                        <p:tgtEl>
                                          <p:spTgt spid="4"/>
                                        </p:tgtEl>
                                        <p:attrNameLst>
                                          <p:attrName>ppt_x</p:attrName>
                                        </p:attrNameLst>
                                      </p:cBhvr>
                                      <p:tavLst>
                                        <p:tav tm="0">
                                          <p:val>
                                            <p:strVal val="#ppt_x"/>
                                          </p:val>
                                        </p:tav>
                                        <p:tav tm="100000">
                                          <p:val>
                                            <p:strVal val="#ppt_x"/>
                                          </p:val>
                                        </p:tav>
                                      </p:tavLst>
                                    </p:anim>
                                    <p:anim calcmode="lin" valueType="num">
                                      <p:cBhvr>
                                        <p:cTn dur="500" fill="hold" id="38"/>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4"/>
      <p:bldP grpId="0" spid="2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19"/>
          <p:cNvGrpSpPr/>
          <p:nvPr/>
        </p:nvGrpSpPr>
        <p:grpSpPr>
          <a:xfrm>
            <a:off x="2740401" y="1328760"/>
            <a:ext cx="2157550" cy="295375"/>
            <a:chOff x="3249264" y="1751682"/>
            <a:chExt cx="2994025" cy="393935"/>
          </a:xfrm>
        </p:grpSpPr>
        <p:grpSp>
          <p:nvGrpSpPr>
            <p:cNvPr id="4"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9">
                  <a:solidFill>
                    <a:schemeClr val="bg1"/>
                  </a:solidFill>
                  <a:latin charset="-122" panose="020b0503020204020204" pitchFamily="34" typeface="微软雅黑"/>
                  <a:ea charset="-122" panose="020b0503020204020204" pitchFamily="34" typeface="微软雅黑"/>
                  <a:cs charset="0" pitchFamily="34" typeface="Arial"/>
                </a:endParaRPr>
              </a:p>
            </p:txBody>
          </p:sp>
          <p:sp>
            <p:nvSpPr>
              <p:cNvPr id="24" name="圆角矩形 23"/>
              <p:cNvSpPr/>
              <p:nvPr/>
            </p:nvSpPr>
            <p:spPr>
              <a:xfrm>
                <a:off x="2940050" y="2132898"/>
                <a:ext cx="2108200" cy="314202"/>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9">
                  <a:solidFill>
                    <a:schemeClr val="bg1"/>
                  </a:solidFill>
                  <a:latin charset="-122" panose="020b0503020204020204" pitchFamily="34" typeface="微软雅黑"/>
                  <a:ea charset="-122" panose="020b0503020204020204" pitchFamily="34" typeface="微软雅黑"/>
                  <a:cs charset="0" pitchFamily="34" typeface="Arial"/>
                </a:endParaRPr>
              </a:p>
            </p:txBody>
          </p:sp>
        </p:grpSp>
        <p:sp>
          <p:nvSpPr>
            <p:cNvPr id="22" name="文本框 4"/>
            <p:cNvSpPr txBox="1"/>
            <p:nvPr/>
          </p:nvSpPr>
          <p:spPr>
            <a:xfrm>
              <a:off x="5335260" y="1751682"/>
              <a:ext cx="673755" cy="390245"/>
            </a:xfrm>
            <a:prstGeom prst="rect">
              <a:avLst/>
            </a:prstGeom>
            <a:noFill/>
          </p:spPr>
          <p:txBody>
            <a:bodyPr rtlCol="0" wrap="square">
              <a:spAutoFit/>
            </a:bodyPr>
            <a:lstStyle/>
            <a:p>
              <a:pPr algn="ctr">
                <a:lnSpc>
                  <a:spcPct val="120000"/>
                </a:lnSpc>
              </a:pPr>
              <a:r>
                <a:rPr altLang="zh-CN" lang="en-US" sz="1100">
                  <a:solidFill>
                    <a:schemeClr val="bg1"/>
                  </a:solidFill>
                  <a:latin charset="-122" panose="020b0503020204020204" pitchFamily="34" typeface="微软雅黑"/>
                  <a:ea charset="-122" panose="020b0503020204020204" pitchFamily="34" typeface="微软雅黑"/>
                  <a:cs charset="0" pitchFamily="34" typeface="Arial"/>
                </a:rPr>
                <a:t>70%</a:t>
              </a:r>
            </a:p>
          </p:txBody>
        </p:sp>
      </p:grpSp>
      <p:grpSp>
        <p:nvGrpSpPr>
          <p:cNvPr id="5" name="组合 24"/>
          <p:cNvGrpSpPr/>
          <p:nvPr/>
        </p:nvGrpSpPr>
        <p:grpSpPr>
          <a:xfrm>
            <a:off x="2736658" y="1636981"/>
            <a:ext cx="2157550" cy="295375"/>
            <a:chOff x="3249264" y="2162750"/>
            <a:chExt cx="2994025" cy="393936"/>
          </a:xfrm>
        </p:grpSpPr>
        <p:grpSp>
          <p:nvGrpSpPr>
            <p:cNvPr id="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9">
                  <a:solidFill>
                    <a:schemeClr val="bg1"/>
                  </a:solidFill>
                  <a:latin charset="-122" panose="020b0503020204020204" pitchFamily="34" typeface="微软雅黑"/>
                  <a:ea charset="-122" panose="020b0503020204020204" pitchFamily="34" typeface="微软雅黑"/>
                  <a:cs charset="0" pitchFamily="34" typeface="Arial"/>
                </a:endParaRPr>
              </a:p>
            </p:txBody>
          </p:sp>
          <p:sp>
            <p:nvSpPr>
              <p:cNvPr id="29" name="圆角矩形 28"/>
              <p:cNvSpPr/>
              <p:nvPr/>
            </p:nvSpPr>
            <p:spPr>
              <a:xfrm>
                <a:off x="2940051" y="2519659"/>
                <a:ext cx="889000" cy="314202"/>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9">
                  <a:solidFill>
                    <a:schemeClr val="bg1"/>
                  </a:solidFill>
                  <a:latin charset="-122" panose="020b0503020204020204" pitchFamily="34" typeface="微软雅黑"/>
                  <a:ea charset="-122" panose="020b0503020204020204" pitchFamily="34" typeface="微软雅黑"/>
                  <a:cs charset="0" pitchFamily="34" typeface="Arial"/>
                </a:endParaRPr>
              </a:p>
            </p:txBody>
          </p:sp>
        </p:grpSp>
        <p:sp>
          <p:nvSpPr>
            <p:cNvPr id="27" name="文本框 9"/>
            <p:cNvSpPr txBox="1"/>
            <p:nvPr/>
          </p:nvSpPr>
          <p:spPr>
            <a:xfrm>
              <a:off x="4118871" y="2162750"/>
              <a:ext cx="673755" cy="390246"/>
            </a:xfrm>
            <a:prstGeom prst="rect">
              <a:avLst/>
            </a:prstGeom>
            <a:noFill/>
          </p:spPr>
          <p:txBody>
            <a:bodyPr rtlCol="0" wrap="square">
              <a:spAutoFit/>
            </a:bodyPr>
            <a:lstStyle/>
            <a:p>
              <a:pPr algn="ctr">
                <a:lnSpc>
                  <a:spcPct val="120000"/>
                </a:lnSpc>
              </a:pPr>
              <a:r>
                <a:rPr altLang="zh-CN" lang="en-US" sz="1100">
                  <a:solidFill>
                    <a:schemeClr val="bg1"/>
                  </a:solidFill>
                  <a:latin charset="-122" panose="020b0503020204020204" pitchFamily="34" typeface="微软雅黑"/>
                  <a:ea charset="-122" panose="020b0503020204020204" pitchFamily="34" typeface="微软雅黑"/>
                  <a:cs charset="0" pitchFamily="34" typeface="Arial"/>
                </a:rPr>
                <a:t>30%</a:t>
              </a:r>
            </a:p>
          </p:txBody>
        </p:sp>
      </p:grpSp>
      <p:grpSp>
        <p:nvGrpSpPr>
          <p:cNvPr id="7" name="组合 39"/>
          <p:cNvGrpSpPr/>
          <p:nvPr/>
        </p:nvGrpSpPr>
        <p:grpSpPr>
          <a:xfrm>
            <a:off x="2736657" y="2964273"/>
            <a:ext cx="2170186" cy="295375"/>
            <a:chOff x="3244272" y="3932946"/>
            <a:chExt cx="3011560" cy="393935"/>
          </a:xfrm>
        </p:grpSpPr>
        <p:sp>
          <p:nvSpPr>
            <p:cNvPr id="41" name="圆角矩形 40"/>
            <p:cNvSpPr/>
            <p:nvPr/>
          </p:nvSpPr>
          <p:spPr>
            <a:xfrm>
              <a:off x="3261807" y="3971332"/>
              <a:ext cx="2994025" cy="314202"/>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9">
                <a:solidFill>
                  <a:schemeClr val="bg1"/>
                </a:solidFill>
                <a:latin charset="-122" panose="020b0503020204020204" pitchFamily="34" typeface="微软雅黑"/>
                <a:ea charset="-122" panose="020b0503020204020204" pitchFamily="34" typeface="微软雅黑"/>
                <a:cs charset="0" pitchFamily="34" typeface="Arial"/>
              </a:endParaRPr>
            </a:p>
          </p:txBody>
        </p:sp>
        <p:sp>
          <p:nvSpPr>
            <p:cNvPr id="44" name="圆角矩形 43"/>
            <p:cNvSpPr/>
            <p:nvPr/>
          </p:nvSpPr>
          <p:spPr>
            <a:xfrm>
              <a:off x="3244272" y="3971332"/>
              <a:ext cx="1201953" cy="314202"/>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9">
                <a:solidFill>
                  <a:schemeClr val="bg1"/>
                </a:solidFill>
                <a:latin charset="-122" panose="020b0503020204020204" pitchFamily="34" typeface="微软雅黑"/>
                <a:ea charset="-122" panose="020b0503020204020204" pitchFamily="34" typeface="微软雅黑"/>
                <a:cs charset="0" pitchFamily="34" typeface="Arial"/>
              </a:endParaRPr>
            </a:p>
          </p:txBody>
        </p:sp>
        <p:sp>
          <p:nvSpPr>
            <p:cNvPr id="45" name="文本框 15"/>
            <p:cNvSpPr txBox="1"/>
            <p:nvPr/>
          </p:nvSpPr>
          <p:spPr>
            <a:xfrm>
              <a:off x="4418925" y="3932946"/>
              <a:ext cx="907693" cy="390245"/>
            </a:xfrm>
            <a:prstGeom prst="rect">
              <a:avLst/>
            </a:prstGeom>
            <a:noFill/>
          </p:spPr>
          <p:txBody>
            <a:bodyPr rtlCol="0" wrap="square">
              <a:spAutoFit/>
            </a:bodyPr>
            <a:lstStyle/>
            <a:p>
              <a:pPr algn="ctr">
                <a:lnSpc>
                  <a:spcPct val="120000"/>
                </a:lnSpc>
              </a:pPr>
              <a:r>
                <a:rPr altLang="zh-CN" lang="en-US" sz="1100">
                  <a:solidFill>
                    <a:schemeClr val="bg1"/>
                  </a:solidFill>
                  <a:latin charset="-122" panose="020b0503020204020204" pitchFamily="34" typeface="微软雅黑"/>
                  <a:ea charset="-122" panose="020b0503020204020204" pitchFamily="34" typeface="微软雅黑"/>
                  <a:cs charset="0" pitchFamily="34" typeface="Arial"/>
                </a:rPr>
                <a:t>40%</a:t>
              </a:r>
            </a:p>
          </p:txBody>
        </p:sp>
      </p:grpSp>
      <p:grpSp>
        <p:nvGrpSpPr>
          <p:cNvPr id="8" name="组合 45"/>
          <p:cNvGrpSpPr/>
          <p:nvPr/>
        </p:nvGrpSpPr>
        <p:grpSpPr>
          <a:xfrm>
            <a:off x="2736660" y="3258227"/>
            <a:ext cx="2168012" cy="295375"/>
            <a:chOff x="3244272" y="4324972"/>
            <a:chExt cx="3008542" cy="393933"/>
          </a:xfrm>
        </p:grpSpPr>
        <p:sp>
          <p:nvSpPr>
            <p:cNvPr id="47" name="圆角矩形 46"/>
            <p:cNvSpPr/>
            <p:nvPr/>
          </p:nvSpPr>
          <p:spPr>
            <a:xfrm>
              <a:off x="3258789" y="4362615"/>
              <a:ext cx="2994025" cy="314202"/>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9">
                <a:solidFill>
                  <a:schemeClr val="bg1"/>
                </a:solidFill>
                <a:latin charset="-122" panose="020b0503020204020204" pitchFamily="34" typeface="微软雅黑"/>
                <a:ea charset="-122" panose="020b0503020204020204" pitchFamily="34" typeface="微软雅黑"/>
                <a:cs charset="0" pitchFamily="34" typeface="Arial"/>
              </a:endParaRPr>
            </a:p>
          </p:txBody>
        </p:sp>
        <p:sp>
          <p:nvSpPr>
            <p:cNvPr id="48" name="圆角矩形 47"/>
            <p:cNvSpPr/>
            <p:nvPr/>
          </p:nvSpPr>
          <p:spPr>
            <a:xfrm>
              <a:off x="3244272" y="4362651"/>
              <a:ext cx="2108200" cy="314202"/>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9">
                <a:solidFill>
                  <a:schemeClr val="bg1"/>
                </a:solidFill>
                <a:latin charset="-122" panose="020b0503020204020204" pitchFamily="34" typeface="微软雅黑"/>
                <a:ea charset="-122" panose="020b0503020204020204" pitchFamily="34" typeface="微软雅黑"/>
                <a:cs charset="0" pitchFamily="34" typeface="Arial"/>
              </a:endParaRPr>
            </a:p>
          </p:txBody>
        </p:sp>
        <p:sp>
          <p:nvSpPr>
            <p:cNvPr id="49" name="文本框 19"/>
            <p:cNvSpPr txBox="1"/>
            <p:nvPr/>
          </p:nvSpPr>
          <p:spPr>
            <a:xfrm>
              <a:off x="5326614" y="4324972"/>
              <a:ext cx="673755" cy="390243"/>
            </a:xfrm>
            <a:prstGeom prst="rect">
              <a:avLst/>
            </a:prstGeom>
            <a:noFill/>
          </p:spPr>
          <p:txBody>
            <a:bodyPr rtlCol="0" wrap="square">
              <a:spAutoFit/>
            </a:bodyPr>
            <a:lstStyle/>
            <a:p>
              <a:pPr algn="ctr">
                <a:lnSpc>
                  <a:spcPct val="120000"/>
                </a:lnSpc>
              </a:pPr>
              <a:r>
                <a:rPr altLang="zh-CN" lang="en-US" sz="1100">
                  <a:solidFill>
                    <a:schemeClr val="bg1"/>
                  </a:solidFill>
                  <a:latin charset="-122" panose="020b0503020204020204" pitchFamily="34" typeface="微软雅黑"/>
                  <a:ea charset="-122" panose="020b0503020204020204" pitchFamily="34" typeface="微软雅黑"/>
                  <a:cs charset="0" pitchFamily="34" typeface="Arial"/>
                </a:rPr>
                <a:t>60%</a:t>
              </a:r>
            </a:p>
          </p:txBody>
        </p:sp>
      </p:grpSp>
      <p:grpSp>
        <p:nvGrpSpPr>
          <p:cNvPr id="9" name="组合 49"/>
          <p:cNvGrpSpPr/>
          <p:nvPr/>
        </p:nvGrpSpPr>
        <p:grpSpPr>
          <a:xfrm>
            <a:off x="1266984" y="1100814"/>
            <a:ext cx="1618202" cy="1646571"/>
            <a:chOff x="471707" y="1675770"/>
            <a:chExt cx="2158455" cy="2196000"/>
          </a:xfrm>
          <a:solidFill>
            <a:schemeClr val="accent1"/>
          </a:solidFill>
        </p:grpSpPr>
        <p:grpSp>
          <p:nvGrpSpPr>
            <p:cNvPr id="10"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gdLst>
                  <a:gd fmla="*/ 45 w 45" name="T0"/>
                  <a:gd fmla="*/ 17 h 43" name="T1"/>
                  <a:gd fmla="*/ 17 w 45" name="T2"/>
                  <a:gd fmla="*/ 43 h 43" name="T3"/>
                  <a:gd fmla="*/ 0 w 45" name="T4"/>
                  <a:gd fmla="*/ 26 h 43" name="T5"/>
                  <a:gd fmla="*/ 29 w 45" name="T6"/>
                  <a:gd fmla="*/ 0 h 43" name="T7"/>
                  <a:gd fmla="*/ 45 w 45" name="T8"/>
                  <a:gd fmla="*/ 17 h 43" name="T9"/>
                </a:gdLst>
                <a:cxnLst>
                  <a:cxn ang="0">
                    <a:pos x="T0" y="T1"/>
                  </a:cxn>
                  <a:cxn ang="0">
                    <a:pos x="T2" y="T3"/>
                  </a:cxn>
                  <a:cxn ang="0">
                    <a:pos x="T4" y="T5"/>
                  </a:cxn>
                  <a:cxn ang="0">
                    <a:pos x="T6" y="T7"/>
                  </a:cxn>
                  <a:cxn ang="0">
                    <a:pos x="T8" y="T9"/>
                  </a:cxn>
                </a:cxnLst>
                <a:rect b="b" l="0" r="r" t="0"/>
                <a:pathLst>
                  <a:path h="43" w="45">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9">
                  <a:latin charset="0" pitchFamily="34" typeface="Arial"/>
                  <a:ea charset="-122" panose="020b0503020204020204" pitchFamily="34" typeface="微软雅黑"/>
                  <a:cs charset="0" pitchFamily="34" typeface="Arial"/>
                </a:endParaRPr>
              </a:p>
            </p:txBody>
          </p:sp>
          <p:sp>
            <p:nvSpPr>
              <p:cNvPr id="56" name="Freeform 289"/>
              <p:cNvSpPr>
                <a:spLocks noEditPoints="1"/>
              </p:cNvSpPr>
              <p:nvPr/>
            </p:nvSpPr>
            <p:spPr bwMode="auto">
              <a:xfrm>
                <a:off x="5537200" y="5734050"/>
                <a:ext cx="225425" cy="225425"/>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1 h 60" name="T11"/>
                  <a:gd fmla="*/ 8 w 60" name="T12"/>
                  <a:gd fmla="*/ 30 h 60" name="T13"/>
                  <a:gd fmla="*/ 30 w 60" name="T14"/>
                  <a:gd fmla="*/ 8 h 60" name="T15"/>
                  <a:gd fmla="*/ 52 w 60" name="T16"/>
                  <a:gd fmla="*/ 30 h 60" name="T17"/>
                  <a:gd fmla="*/ 30 w 60" name="T18"/>
                  <a:gd fmla="*/ 51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9">
                  <a:latin charset="0" pitchFamily="34" typeface="Arial"/>
                  <a:ea charset="-122" panose="020b0503020204020204" pitchFamily="34" typeface="微软雅黑"/>
                  <a:cs charset="0" pitchFamily="34" typeface="Arial"/>
                </a:endParaRPr>
              </a:p>
            </p:txBody>
          </p:sp>
          <p:sp>
            <p:nvSpPr>
              <p:cNvPr id="57" name="Freeform 291"/>
              <p:cNvSpPr/>
              <p:nvPr/>
            </p:nvSpPr>
            <p:spPr bwMode="auto">
              <a:xfrm>
                <a:off x="5397500" y="5951538"/>
                <a:ext cx="158750" cy="153988"/>
              </a:xfrm>
              <a:custGeom>
                <a:gdLst>
                  <a:gd fmla="*/ 30 w 42" name="T0"/>
                  <a:gd fmla="*/ 0 h 41" name="T1"/>
                  <a:gd fmla="*/ 3 w 42" name="T2"/>
                  <a:gd fmla="*/ 26 h 41" name="T3"/>
                  <a:gd fmla="*/ 3 w 42" name="T4"/>
                  <a:gd fmla="*/ 38 h 41" name="T5"/>
                  <a:gd fmla="*/ 15 w 42" name="T6"/>
                  <a:gd fmla="*/ 38 h 41" name="T7"/>
                  <a:gd fmla="*/ 42 w 42" name="T8"/>
                  <a:gd fmla="*/ 12 h 41" name="T9"/>
                  <a:gd fmla="*/ 30 w 42" name="T10"/>
                  <a:gd fmla="*/ 0 h 41" name="T11"/>
                </a:gdLst>
                <a:cxnLst>
                  <a:cxn ang="0">
                    <a:pos x="T0" y="T1"/>
                  </a:cxn>
                  <a:cxn ang="0">
                    <a:pos x="T2" y="T3"/>
                  </a:cxn>
                  <a:cxn ang="0">
                    <a:pos x="T4" y="T5"/>
                  </a:cxn>
                  <a:cxn ang="0">
                    <a:pos x="T6" y="T7"/>
                  </a:cxn>
                  <a:cxn ang="0">
                    <a:pos x="T8" y="T9"/>
                  </a:cxn>
                  <a:cxn ang="0">
                    <a:pos x="T10" y="T11"/>
                  </a:cxn>
                </a:cxnLst>
                <a:rect b="b" l="0" r="r" t="0"/>
                <a:pathLst>
                  <a:path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9">
                  <a:latin charset="0" pitchFamily="34" typeface="Arial"/>
                  <a:ea charset="-122" panose="020b0503020204020204" pitchFamily="34" typeface="微软雅黑"/>
                  <a:cs charset="0" pitchFamily="34" typeface="Arial"/>
                </a:endParaRPr>
              </a:p>
            </p:txBody>
          </p:sp>
        </p:grpSp>
        <p:grpSp>
          <p:nvGrpSpPr>
            <p:cNvPr id="11"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gdLst>
                  <a:gd fmla="*/ 70 w 98" name="T0"/>
                  <a:gd fmla="*/ 42 h 99" name="T1"/>
                  <a:gd fmla="*/ 66 w 98" name="T2"/>
                  <a:gd fmla="*/ 42 h 99" name="T3"/>
                  <a:gd fmla="*/ 41 w 98" name="T4"/>
                  <a:gd fmla="*/ 67 h 99" name="T5"/>
                  <a:gd fmla="*/ 41 w 98" name="T6"/>
                  <a:gd fmla="*/ 70 h 99" name="T7"/>
                  <a:gd fmla="*/ 70 w 98" name="T8"/>
                  <a:gd fmla="*/ 99 h 99" name="T9"/>
                  <a:gd fmla="*/ 98 w 98" name="T10"/>
                  <a:gd fmla="*/ 70 h 99" name="T11"/>
                  <a:gd fmla="*/ 70 w 98" name="T12"/>
                  <a:gd fmla="*/ 42 h 99" name="T13"/>
                  <a:gd fmla="*/ 70 w 98" name="T14"/>
                  <a:gd fmla="*/ 90 h 99" name="T15"/>
                  <a:gd fmla="*/ 50 w 98" name="T16"/>
                  <a:gd fmla="*/ 70 h 99" name="T17"/>
                  <a:gd fmla="*/ 70 w 98" name="T18"/>
                  <a:gd fmla="*/ 51 h 99" name="T19"/>
                  <a:gd fmla="*/ 89 w 98" name="T20"/>
                  <a:gd fmla="*/ 70 h 99" name="T21"/>
                  <a:gd fmla="*/ 70 w 98" name="T22"/>
                  <a:gd fmla="*/ 90 h 99" name="T23"/>
                  <a:gd fmla="*/ 57 w 98" name="T24"/>
                  <a:gd fmla="*/ 29 h 99" name="T25"/>
                  <a:gd fmla="*/ 28 w 98" name="T26"/>
                  <a:gd fmla="*/ 0 h 99" name="T27"/>
                  <a:gd fmla="*/ 0 w 98" name="T28"/>
                  <a:gd fmla="*/ 29 h 99" name="T29"/>
                  <a:gd fmla="*/ 28 w 98" name="T30"/>
                  <a:gd fmla="*/ 57 h 99" name="T31"/>
                  <a:gd fmla="*/ 32 w 98" name="T32"/>
                  <a:gd fmla="*/ 57 h 99" name="T33"/>
                  <a:gd fmla="*/ 56 w 98" name="T34"/>
                  <a:gd fmla="*/ 32 h 99" name="T35"/>
                  <a:gd fmla="*/ 57 w 98" name="T36"/>
                  <a:gd fmla="*/ 29 h 99" name="T37"/>
                  <a:gd fmla="*/ 28 w 98" name="T38"/>
                  <a:gd fmla="*/ 48 h 99" name="T39"/>
                  <a:gd fmla="*/ 8 w 98" name="T40"/>
                  <a:gd fmla="*/ 29 h 99" name="T41"/>
                  <a:gd fmla="*/ 28 w 98" name="T42"/>
                  <a:gd fmla="*/ 9 h 99" name="T43"/>
                  <a:gd fmla="*/ 48 w 98" name="T44"/>
                  <a:gd fmla="*/ 29 h 99" name="T45"/>
                  <a:gd fmla="*/ 28 w 98" name="T46"/>
                  <a:gd fmla="*/ 48 h 9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9" w="98">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9">
                  <a:latin charset="0" pitchFamily="34" typeface="Arial"/>
                  <a:ea charset="-122" panose="020b0503020204020204" pitchFamily="34" typeface="微软雅黑"/>
                  <a:cs charset="0" pitchFamily="34" typeface="Arial"/>
                </a:endParaRPr>
              </a:p>
            </p:txBody>
          </p:sp>
          <p:sp>
            <p:nvSpPr>
              <p:cNvPr id="54" name="Freeform 933"/>
              <p:cNvSpPr/>
              <p:nvPr/>
            </p:nvSpPr>
            <p:spPr bwMode="auto">
              <a:xfrm>
                <a:off x="2697060" y="5013664"/>
                <a:ext cx="220308" cy="219077"/>
              </a:xfrm>
              <a:custGeom>
                <a:gdLst>
                  <a:gd fmla="*/ 179 w 179" name="T0"/>
                  <a:gd fmla="*/ 12 h 178" name="T1"/>
                  <a:gd fmla="*/ 14 w 179" name="T2"/>
                  <a:gd fmla="*/ 178 h 178" name="T3"/>
                  <a:gd fmla="*/ 0 w 179" name="T4"/>
                  <a:gd fmla="*/ 166 h 178" name="T5"/>
                  <a:gd fmla="*/ 165 w 179" name="T6"/>
                  <a:gd fmla="*/ 0 h 178" name="T7"/>
                  <a:gd fmla="*/ 179 w 179" name="T8"/>
                  <a:gd fmla="*/ 12 h 178" name="T9"/>
                </a:gdLst>
                <a:cxnLst>
                  <a:cxn ang="0">
                    <a:pos x="T0" y="T1"/>
                  </a:cxn>
                  <a:cxn ang="0">
                    <a:pos x="T2" y="T3"/>
                  </a:cxn>
                  <a:cxn ang="0">
                    <a:pos x="T4" y="T5"/>
                  </a:cxn>
                  <a:cxn ang="0">
                    <a:pos x="T6" y="T7"/>
                  </a:cxn>
                  <a:cxn ang="0">
                    <a:pos x="T8" y="T9"/>
                  </a:cxn>
                </a:cxnLst>
                <a:rect b="b" l="0" r="r" t="0"/>
                <a:pathLst>
                  <a:path h="178" w="179">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9">
                  <a:latin charset="0" pitchFamily="34" typeface="Arial"/>
                  <a:ea charset="-122" panose="020b0503020204020204" pitchFamily="34" typeface="微软雅黑"/>
                  <a:cs charset="0" pitchFamily="34" typeface="Arial"/>
                </a:endParaRPr>
              </a:p>
            </p:txBody>
          </p:sp>
        </p:grpSp>
      </p:grpSp>
      <p:grpSp>
        <p:nvGrpSpPr>
          <p:cNvPr id="12" name="组合 57"/>
          <p:cNvGrpSpPr/>
          <p:nvPr/>
        </p:nvGrpSpPr>
        <p:grpSpPr>
          <a:xfrm>
            <a:off x="1274537" y="2760906"/>
            <a:ext cx="1618202" cy="1646571"/>
            <a:chOff x="478903" y="4355475"/>
            <a:chExt cx="2158455" cy="2196000"/>
          </a:xfrm>
          <a:solidFill>
            <a:schemeClr val="accent2"/>
          </a:solidFill>
        </p:grpSpPr>
        <p:grpSp>
          <p:nvGrpSpPr>
            <p:cNvPr id="13"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gdLst>
                  <a:gd fmla="*/ 57 w 64" name="T0"/>
                  <a:gd fmla="*/ 37 h 66" name="T1"/>
                  <a:gd fmla="*/ 43 w 64" name="T2"/>
                  <a:gd fmla="*/ 12 h 66" name="T3"/>
                  <a:gd fmla="*/ 39 w 64" name="T4"/>
                  <a:gd fmla="*/ 6 h 66" name="T5"/>
                  <a:gd fmla="*/ 25 w 64" name="T6"/>
                  <a:gd fmla="*/ 6 h 66" name="T7"/>
                  <a:gd fmla="*/ 22 w 64" name="T8"/>
                  <a:gd fmla="*/ 12 h 66" name="T9"/>
                  <a:gd fmla="*/ 8 w 64" name="T10"/>
                  <a:gd fmla="*/ 37 h 66" name="T11"/>
                  <a:gd fmla="*/ 4 w 64" name="T12"/>
                  <a:gd fmla="*/ 43 h 66" name="T13"/>
                  <a:gd fmla="*/ 11 w 64" name="T14"/>
                  <a:gd fmla="*/ 55 h 66" name="T15"/>
                  <a:gd fmla="*/ 18 w 64" name="T16"/>
                  <a:gd fmla="*/ 55 h 66" name="T17"/>
                  <a:gd fmla="*/ 19 w 64" name="T18"/>
                  <a:gd fmla="*/ 55 h 66" name="T19"/>
                  <a:gd fmla="*/ 19 w 64" name="T20"/>
                  <a:gd fmla="*/ 66 h 66" name="T21"/>
                  <a:gd fmla="*/ 32 w 64" name="T22"/>
                  <a:gd fmla="*/ 62 h 66" name="T23"/>
                  <a:gd fmla="*/ 32 w 64" name="T24"/>
                  <a:gd fmla="*/ 62 h 66" name="T25"/>
                  <a:gd fmla="*/ 46 w 64" name="T26"/>
                  <a:gd fmla="*/ 66 h 66" name="T27"/>
                  <a:gd fmla="*/ 46 w 64" name="T28"/>
                  <a:gd fmla="*/ 55 h 66" name="T29"/>
                  <a:gd fmla="*/ 46 w 64" name="T30"/>
                  <a:gd fmla="*/ 55 h 66" name="T31"/>
                  <a:gd fmla="*/ 53 w 64" name="T32"/>
                  <a:gd fmla="*/ 55 h 66" name="T33"/>
                  <a:gd fmla="*/ 60 w 64" name="T34"/>
                  <a:gd fmla="*/ 43 h 66" name="T35"/>
                  <a:gd fmla="*/ 57 w 64" name="T36"/>
                  <a:gd fmla="*/ 37 h 6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6" w="64">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w="9525">
                    <a:solidFill>
                      <a:srgbClr val="000000"/>
                    </a:solidFill>
                    <a:round/>
                  </a14:hiddenLine>
                </a:ext>
              </a:extLst>
            </p:spPr>
            <p:txBody>
              <a:bodyPr anchor="t" anchorCtr="0" bIns="45694" compatLnSpc="1" lIns="91388" numCol="1" rIns="91388" tIns="45694" vert="horz" wrap="square"/>
              <a:lstStyle/>
              <a:p>
                <a:endParaRPr altLang="en-US" lang="zh-CN" sz="1899">
                  <a:latin charset="0" pitchFamily="34" typeface="Arial"/>
                  <a:ea charset="-122" panose="020b0503020204020204" pitchFamily="34" typeface="微软雅黑"/>
                  <a:cs charset="0" pitchFamily="34" typeface="Arial"/>
                </a:endParaRPr>
              </a:p>
            </p:txBody>
          </p:sp>
          <p:sp>
            <p:nvSpPr>
              <p:cNvPr id="65" name="Freeform 70"/>
              <p:cNvSpPr/>
              <p:nvPr/>
            </p:nvSpPr>
            <p:spPr bwMode="auto">
              <a:xfrm>
                <a:off x="2290424" y="5688115"/>
                <a:ext cx="75013" cy="75013"/>
              </a:xfrm>
              <a:custGeom>
                <a:gdLst>
                  <a:gd fmla="*/ 17 w 35" name="T0"/>
                  <a:gd fmla="*/ 0 h 35" name="T1"/>
                  <a:gd fmla="*/ 17 w 35" name="T2"/>
                  <a:gd fmla="*/ 0 h 35" name="T3"/>
                  <a:gd fmla="*/ 17 w 35" name="T4"/>
                  <a:gd fmla="*/ 0 h 35" name="T5"/>
                  <a:gd fmla="*/ 17 w 35" name="T6"/>
                  <a:gd fmla="*/ 0 h 35" name="T7"/>
                  <a:gd fmla="*/ 17 w 35" name="T8"/>
                  <a:gd fmla="*/ 0 h 35" name="T9"/>
                  <a:gd fmla="*/ 4 w 35" name="T10"/>
                  <a:gd fmla="*/ 6 h 35" name="T11"/>
                  <a:gd fmla="*/ 0 w 35" name="T12"/>
                  <a:gd fmla="*/ 17 h 35" name="T13"/>
                  <a:gd fmla="*/ 0 w 35" name="T14"/>
                  <a:gd fmla="*/ 17 h 35" name="T15"/>
                  <a:gd fmla="*/ 17 w 35" name="T16"/>
                  <a:gd fmla="*/ 35 h 35" name="T17"/>
                  <a:gd fmla="*/ 17 w 35" name="T18"/>
                  <a:gd fmla="*/ 35 h 35" name="T19"/>
                  <a:gd fmla="*/ 35 w 35" name="T20"/>
                  <a:gd fmla="*/ 17 h 35" name="T21"/>
                  <a:gd fmla="*/ 35 w 35" name="T22"/>
                  <a:gd fmla="*/ 17 h 35" name="T23"/>
                  <a:gd fmla="*/ 31 w 35" name="T24"/>
                  <a:gd fmla="*/ 6 h 35" name="T25"/>
                  <a:gd fmla="*/ 17 w 35" name="T26"/>
                  <a:gd fmla="*/ 0 h 3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 w="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w="9525">
                    <a:solidFill>
                      <a:srgbClr val="000000"/>
                    </a:solidFill>
                    <a:round/>
                  </a14:hiddenLine>
                </a:ext>
              </a:extLst>
            </p:spPr>
            <p:txBody>
              <a:bodyPr anchor="t" anchorCtr="0" bIns="45694" compatLnSpc="1" lIns="91388" numCol="1" rIns="91388" tIns="45694" vert="horz" wrap="square"/>
              <a:lstStyle/>
              <a:p>
                <a:endParaRPr altLang="en-US" lang="zh-CN" sz="1899">
                  <a:latin charset="0" pitchFamily="34" typeface="Arial"/>
                  <a:ea charset="-122" panose="020b0503020204020204" pitchFamily="34" typeface="微软雅黑"/>
                  <a:cs charset="0" pitchFamily="34" typeface="Arial"/>
                </a:endParaRPr>
              </a:p>
            </p:txBody>
          </p:sp>
        </p:grpSp>
        <p:grpSp>
          <p:nvGrpSpPr>
            <p:cNvPr id="14"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gdLst>
                  <a:gd fmla="*/ 45 w 45" name="T0"/>
                  <a:gd fmla="*/ 17 h 43" name="T1"/>
                  <a:gd fmla="*/ 17 w 45" name="T2"/>
                  <a:gd fmla="*/ 43 h 43" name="T3"/>
                  <a:gd fmla="*/ 0 w 45" name="T4"/>
                  <a:gd fmla="*/ 26 h 43" name="T5"/>
                  <a:gd fmla="*/ 29 w 45" name="T6"/>
                  <a:gd fmla="*/ 0 h 43" name="T7"/>
                  <a:gd fmla="*/ 45 w 45" name="T8"/>
                  <a:gd fmla="*/ 17 h 43" name="T9"/>
                </a:gdLst>
                <a:cxnLst>
                  <a:cxn ang="0">
                    <a:pos x="T0" y="T1"/>
                  </a:cxn>
                  <a:cxn ang="0">
                    <a:pos x="T2" y="T3"/>
                  </a:cxn>
                  <a:cxn ang="0">
                    <a:pos x="T4" y="T5"/>
                  </a:cxn>
                  <a:cxn ang="0">
                    <a:pos x="T6" y="T7"/>
                  </a:cxn>
                  <a:cxn ang="0">
                    <a:pos x="T8" y="T9"/>
                  </a:cxn>
                </a:cxnLst>
                <a:rect b="b" l="0" r="r" t="0"/>
                <a:pathLst>
                  <a:path h="43" w="45">
                    <a:moveTo>
                      <a:pt x="45" y="17"/>
                    </a:moveTo>
                    <a:lnTo>
                      <a:pt x="17" y="43"/>
                    </a:lnTo>
                    <a:lnTo>
                      <a:pt x="0" y="26"/>
                    </a:lnTo>
                    <a:lnTo>
                      <a:pt x="29" y="0"/>
                    </a:lnTo>
                    <a:lnTo>
                      <a:pt x="45" y="17"/>
                    </a:lnTo>
                    <a:close/>
                  </a:path>
                </a:pathLst>
              </a:custGeom>
              <a:grpFill/>
              <a:ln>
                <a:noFill/>
              </a:ln>
              <a:extLst>
                <a:ext uri="{91240B29-F687-4F45-9708-019B960494DF}">
                  <a14:hiddenLine w="9525">
                    <a:solidFill>
                      <a:srgbClr val="000000"/>
                    </a:solidFill>
                    <a:round/>
                  </a14:hiddenLine>
                </a:ext>
              </a:extLst>
            </p:spPr>
            <p:txBody>
              <a:bodyPr anchor="t" anchorCtr="0" bIns="45694" compatLnSpc="1" lIns="91388" numCol="1" rIns="91388" tIns="45694" vert="horz" wrap="square"/>
              <a:lstStyle/>
              <a:p>
                <a:endParaRPr altLang="en-US" lang="zh-CN" sz="1899">
                  <a:latin charset="0" pitchFamily="34" typeface="Arial"/>
                  <a:ea charset="-122" panose="020b0503020204020204" pitchFamily="34" typeface="微软雅黑"/>
                  <a:cs charset="0" pitchFamily="34" typeface="Arial"/>
                </a:endParaRPr>
              </a:p>
            </p:txBody>
          </p:sp>
          <p:sp>
            <p:nvSpPr>
              <p:cNvPr id="62" name="Freeform 289"/>
              <p:cNvSpPr>
                <a:spLocks noEditPoints="1"/>
              </p:cNvSpPr>
              <p:nvPr/>
            </p:nvSpPr>
            <p:spPr bwMode="auto">
              <a:xfrm>
                <a:off x="5537200" y="5734050"/>
                <a:ext cx="225425" cy="225425"/>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1 h 60" name="T11"/>
                  <a:gd fmla="*/ 8 w 60" name="T12"/>
                  <a:gd fmla="*/ 30 h 60" name="T13"/>
                  <a:gd fmla="*/ 30 w 60" name="T14"/>
                  <a:gd fmla="*/ 8 h 60" name="T15"/>
                  <a:gd fmla="*/ 52 w 60" name="T16"/>
                  <a:gd fmla="*/ 30 h 60" name="T17"/>
                  <a:gd fmla="*/ 30 w 60" name="T18"/>
                  <a:gd fmla="*/ 51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w="9525">
                    <a:solidFill>
                      <a:srgbClr val="000000"/>
                    </a:solidFill>
                    <a:round/>
                  </a14:hiddenLine>
                </a:ext>
              </a:extLst>
            </p:spPr>
            <p:txBody>
              <a:bodyPr anchor="t" anchorCtr="0" bIns="45694" compatLnSpc="1" lIns="91388" numCol="1" rIns="91388" tIns="45694" vert="horz" wrap="square"/>
              <a:lstStyle/>
              <a:p>
                <a:endParaRPr altLang="en-US" lang="zh-CN" sz="1899">
                  <a:latin charset="0" pitchFamily="34" typeface="Arial"/>
                  <a:ea charset="-122" panose="020b0503020204020204" pitchFamily="34" typeface="微软雅黑"/>
                  <a:cs charset="0" pitchFamily="34" typeface="Arial"/>
                </a:endParaRPr>
              </a:p>
            </p:txBody>
          </p:sp>
          <p:sp>
            <p:nvSpPr>
              <p:cNvPr id="63" name="Freeform 291"/>
              <p:cNvSpPr/>
              <p:nvPr/>
            </p:nvSpPr>
            <p:spPr bwMode="auto">
              <a:xfrm>
                <a:off x="5397500" y="5951538"/>
                <a:ext cx="158750" cy="153988"/>
              </a:xfrm>
              <a:custGeom>
                <a:gdLst>
                  <a:gd fmla="*/ 30 w 42" name="T0"/>
                  <a:gd fmla="*/ 0 h 41" name="T1"/>
                  <a:gd fmla="*/ 3 w 42" name="T2"/>
                  <a:gd fmla="*/ 26 h 41" name="T3"/>
                  <a:gd fmla="*/ 3 w 42" name="T4"/>
                  <a:gd fmla="*/ 38 h 41" name="T5"/>
                  <a:gd fmla="*/ 15 w 42" name="T6"/>
                  <a:gd fmla="*/ 38 h 41" name="T7"/>
                  <a:gd fmla="*/ 42 w 42" name="T8"/>
                  <a:gd fmla="*/ 12 h 41" name="T9"/>
                  <a:gd fmla="*/ 30 w 42" name="T10"/>
                  <a:gd fmla="*/ 0 h 41" name="T11"/>
                </a:gdLst>
                <a:cxnLst>
                  <a:cxn ang="0">
                    <a:pos x="T0" y="T1"/>
                  </a:cxn>
                  <a:cxn ang="0">
                    <a:pos x="T2" y="T3"/>
                  </a:cxn>
                  <a:cxn ang="0">
                    <a:pos x="T4" y="T5"/>
                  </a:cxn>
                  <a:cxn ang="0">
                    <a:pos x="T6" y="T7"/>
                  </a:cxn>
                  <a:cxn ang="0">
                    <a:pos x="T8" y="T9"/>
                  </a:cxn>
                  <a:cxn ang="0">
                    <a:pos x="T10" y="T11"/>
                  </a:cxn>
                </a:cxnLst>
                <a:rect b="b" l="0" r="r" t="0"/>
                <a:pathLst>
                  <a:path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w="9525">
                    <a:solidFill>
                      <a:srgbClr val="000000"/>
                    </a:solidFill>
                    <a:round/>
                  </a14:hiddenLine>
                </a:ext>
              </a:extLst>
            </p:spPr>
            <p:txBody>
              <a:bodyPr anchor="t" anchorCtr="0" bIns="45694" compatLnSpc="1" lIns="91388" numCol="1" rIns="91388" tIns="45694" vert="horz" wrap="square"/>
              <a:lstStyle/>
              <a:p>
                <a:endParaRPr altLang="en-US" lang="zh-CN" sz="1899">
                  <a:latin charset="0" pitchFamily="34" typeface="Arial"/>
                  <a:ea charset="-122" panose="020b0503020204020204" pitchFamily="34" typeface="微软雅黑"/>
                  <a:cs charset="0" pitchFamily="34" typeface="Arial"/>
                </a:endParaRPr>
              </a:p>
            </p:txBody>
          </p:sp>
        </p:grpSp>
      </p:grpSp>
      <p:sp>
        <p:nvSpPr>
          <p:cNvPr id="66" name="矩形 65"/>
          <p:cNvSpPr/>
          <p:nvPr/>
        </p:nvSpPr>
        <p:spPr>
          <a:xfrm>
            <a:off x="2809999" y="1027583"/>
            <a:ext cx="746696" cy="251428"/>
          </a:xfrm>
          <a:prstGeom prst="rect">
            <a:avLst/>
          </a:prstGeom>
        </p:spPr>
        <p:txBody>
          <a:bodyPr bIns="34274" lIns="68548" rIns="68548" tIns="34274" wrap="non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67" name="矩形 47"/>
          <p:cNvSpPr>
            <a:spLocks noChangeArrowheads="1"/>
          </p:cNvSpPr>
          <p:nvPr/>
        </p:nvSpPr>
        <p:spPr bwMode="auto">
          <a:xfrm>
            <a:off x="2798181" y="1913909"/>
            <a:ext cx="2108663" cy="361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4" lIns="68548" rIns="68548" tIns="34274" wrap="square">
            <a:spAutoFit/>
          </a:bodyPr>
          <a:lstStyle>
            <a:lvl1pPr>
              <a:spcBef>
                <a:spcPct val="20000"/>
              </a:spcBef>
              <a:buFont charset="0"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800">
                <a:solidFill>
                  <a:schemeClr val="bg1">
                    <a:lumMod val="50000"/>
                  </a:schemeClr>
                </a:solidFill>
                <a:sym charset="-122" panose="020b0503020204020204" pitchFamily="34" typeface="微软雅黑"/>
              </a:rPr>
              <a:t>在此录入上述图表的描述说明，在此录入上述图表的描述说明。</a:t>
            </a:r>
          </a:p>
        </p:txBody>
      </p:sp>
      <p:sp>
        <p:nvSpPr>
          <p:cNvPr id="68" name="矩形 67"/>
          <p:cNvSpPr/>
          <p:nvPr/>
        </p:nvSpPr>
        <p:spPr>
          <a:xfrm>
            <a:off x="2809999" y="2681190"/>
            <a:ext cx="746696" cy="251428"/>
          </a:xfrm>
          <a:prstGeom prst="rect">
            <a:avLst/>
          </a:prstGeom>
        </p:spPr>
        <p:txBody>
          <a:bodyPr bIns="34274" lIns="68548" rIns="68548" tIns="34274" wrap="non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69" name="矩形 47"/>
          <p:cNvSpPr>
            <a:spLocks noChangeArrowheads="1"/>
          </p:cNvSpPr>
          <p:nvPr/>
        </p:nvSpPr>
        <p:spPr bwMode="auto">
          <a:xfrm>
            <a:off x="2798181" y="3555695"/>
            <a:ext cx="2108663" cy="361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4" lIns="68548" rIns="68548" tIns="34274" wrap="square">
            <a:spAutoFit/>
          </a:bodyPr>
          <a:lstStyle>
            <a:lvl1pPr>
              <a:spcBef>
                <a:spcPct val="20000"/>
              </a:spcBef>
              <a:buFont charset="0"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800">
                <a:solidFill>
                  <a:schemeClr val="bg1">
                    <a:lumMod val="50000"/>
                  </a:schemeClr>
                </a:solidFill>
                <a:sym charset="-122" panose="020b0503020204020204" pitchFamily="34" typeface="微软雅黑"/>
              </a:rPr>
              <a:t>在此录入上述图表的描述说明，在此录入上述图表的描述说明。</a:t>
            </a:r>
          </a:p>
        </p:txBody>
      </p:sp>
      <p:sp>
        <p:nvSpPr>
          <p:cNvPr id="70" name="矩形 69"/>
          <p:cNvSpPr/>
          <p:nvPr/>
        </p:nvSpPr>
        <p:spPr>
          <a:xfrm>
            <a:off x="5315832" y="1042603"/>
            <a:ext cx="161954" cy="1619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rIns="91430" rtlCol="0" tIns="45715"/>
          <a:lstStyle/>
          <a:p>
            <a:pPr algn="ctr"/>
            <a:endParaRPr altLang="en-US" lang="zh-CN" sz="1000">
              <a:solidFill>
                <a:srgbClr val="2C3637"/>
              </a:solidFill>
              <a:latin charset="-122" panose="020b0503020204020204" pitchFamily="34" typeface="微软雅黑"/>
              <a:ea charset="-122" panose="020b0503020204020204" pitchFamily="34" typeface="微软雅黑"/>
            </a:endParaRPr>
          </a:p>
        </p:txBody>
      </p:sp>
      <p:sp>
        <p:nvSpPr>
          <p:cNvPr id="71" name="矩形 70"/>
          <p:cNvSpPr/>
          <p:nvPr/>
        </p:nvSpPr>
        <p:spPr>
          <a:xfrm>
            <a:off x="5597709" y="973591"/>
            <a:ext cx="746696" cy="251428"/>
          </a:xfrm>
          <a:prstGeom prst="rect">
            <a:avLst/>
          </a:prstGeom>
        </p:spPr>
        <p:txBody>
          <a:bodyPr bIns="34274" lIns="68548" rIns="68548" tIns="34274" wrap="non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输入标题</a:t>
            </a:r>
          </a:p>
        </p:txBody>
      </p:sp>
      <p:sp>
        <p:nvSpPr>
          <p:cNvPr id="72" name="矩形 47"/>
          <p:cNvSpPr>
            <a:spLocks noChangeArrowheads="1"/>
          </p:cNvSpPr>
          <p:nvPr/>
        </p:nvSpPr>
        <p:spPr bwMode="auto">
          <a:xfrm>
            <a:off x="5597711" y="1247232"/>
            <a:ext cx="2591263" cy="361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4" lIns="68548" rIns="68548" tIns="34274" wrap="square">
            <a:spAutoFit/>
          </a:bodyPr>
          <a:lstStyle>
            <a:lvl1pPr>
              <a:spcBef>
                <a:spcPct val="20000"/>
              </a:spcBef>
              <a:buFont charset="0"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800">
                <a:solidFill>
                  <a:schemeClr val="bg1">
                    <a:lumMod val="50000"/>
                  </a:schemeClr>
                </a:solidFill>
                <a:sym charset="-122" panose="020b0503020204020204" pitchFamily="34" typeface="微软雅黑"/>
              </a:rPr>
              <a:t>在此录入上述图表的综合描述说明，在此录入上述图表的综合描述说明。</a:t>
            </a:r>
          </a:p>
        </p:txBody>
      </p:sp>
      <p:cxnSp>
        <p:nvCxnSpPr>
          <p:cNvPr id="73" name="直接连接符 72"/>
          <p:cNvCxnSpPr/>
          <p:nvPr/>
        </p:nvCxnSpPr>
        <p:spPr>
          <a:xfrm flipH="1">
            <a:off x="5396809" y="1204578"/>
            <a:ext cx="0" cy="7408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315832" y="1945447"/>
            <a:ext cx="161954" cy="16197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rIns="91430" rtlCol="0" tIns="45715"/>
          <a:lstStyle/>
          <a:p>
            <a:pPr algn="ctr"/>
            <a:endParaRPr altLang="en-US" lang="zh-CN" sz="1000">
              <a:solidFill>
                <a:srgbClr val="2C3637"/>
              </a:solidFill>
              <a:latin charset="-122" panose="020b0503020204020204" pitchFamily="34" typeface="微软雅黑"/>
              <a:ea charset="-122" panose="020b0503020204020204" pitchFamily="34" typeface="微软雅黑"/>
            </a:endParaRPr>
          </a:p>
        </p:txBody>
      </p:sp>
      <p:sp>
        <p:nvSpPr>
          <p:cNvPr id="75" name="矩形 74"/>
          <p:cNvSpPr/>
          <p:nvPr/>
        </p:nvSpPr>
        <p:spPr>
          <a:xfrm>
            <a:off x="5597709" y="1862789"/>
            <a:ext cx="746696" cy="251428"/>
          </a:xfrm>
          <a:prstGeom prst="rect">
            <a:avLst/>
          </a:prstGeom>
        </p:spPr>
        <p:txBody>
          <a:bodyPr bIns="34274" lIns="68548" rIns="68548" tIns="34274" wrap="non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输入标题</a:t>
            </a:r>
          </a:p>
        </p:txBody>
      </p:sp>
      <p:sp>
        <p:nvSpPr>
          <p:cNvPr id="76" name="矩形 47"/>
          <p:cNvSpPr>
            <a:spLocks noChangeArrowheads="1"/>
          </p:cNvSpPr>
          <p:nvPr/>
        </p:nvSpPr>
        <p:spPr bwMode="auto">
          <a:xfrm>
            <a:off x="5597711" y="2136428"/>
            <a:ext cx="2591263" cy="361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4" lIns="68548" rIns="68548" tIns="34274" wrap="square">
            <a:spAutoFit/>
          </a:bodyPr>
          <a:lstStyle>
            <a:lvl1pPr>
              <a:spcBef>
                <a:spcPct val="20000"/>
              </a:spcBef>
              <a:buFont charset="0"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800">
                <a:solidFill>
                  <a:schemeClr val="bg1">
                    <a:lumMod val="50000"/>
                  </a:schemeClr>
                </a:solidFill>
                <a:sym charset="-122" panose="020b0503020204020204" pitchFamily="34" typeface="微软雅黑"/>
              </a:rPr>
              <a:t>在此录入上述图表的综合描述说明，在此录入上述图表的综合描述说明。</a:t>
            </a:r>
          </a:p>
        </p:txBody>
      </p:sp>
      <p:cxnSp>
        <p:nvCxnSpPr>
          <p:cNvPr id="77" name="直接连接符 76"/>
          <p:cNvCxnSpPr/>
          <p:nvPr/>
        </p:nvCxnSpPr>
        <p:spPr>
          <a:xfrm flipH="1">
            <a:off x="5396809" y="2107423"/>
            <a:ext cx="0" cy="7408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5315832" y="2848291"/>
            <a:ext cx="161954" cy="1619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rIns="91430" rtlCol="0" tIns="45715"/>
          <a:lstStyle/>
          <a:p>
            <a:pPr algn="ctr"/>
            <a:endParaRPr altLang="en-US" lang="zh-CN" sz="1000">
              <a:solidFill>
                <a:srgbClr val="2C3637"/>
              </a:solidFill>
              <a:latin charset="-122" panose="020b0503020204020204" pitchFamily="34" typeface="微软雅黑"/>
              <a:ea charset="-122" panose="020b0503020204020204" pitchFamily="34" typeface="微软雅黑"/>
            </a:endParaRPr>
          </a:p>
        </p:txBody>
      </p:sp>
      <p:sp>
        <p:nvSpPr>
          <p:cNvPr id="79" name="矩形 78"/>
          <p:cNvSpPr/>
          <p:nvPr/>
        </p:nvSpPr>
        <p:spPr>
          <a:xfrm>
            <a:off x="5597709" y="2780651"/>
            <a:ext cx="746696" cy="251428"/>
          </a:xfrm>
          <a:prstGeom prst="rect">
            <a:avLst/>
          </a:prstGeom>
        </p:spPr>
        <p:txBody>
          <a:bodyPr bIns="34274" lIns="68548" rIns="68548" tIns="34274" wrap="non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输入标题</a:t>
            </a:r>
          </a:p>
        </p:txBody>
      </p:sp>
      <p:sp>
        <p:nvSpPr>
          <p:cNvPr id="84" name="矩形 83"/>
          <p:cNvSpPr>
            <a:spLocks noChangeArrowheads="1"/>
          </p:cNvSpPr>
          <p:nvPr/>
        </p:nvSpPr>
        <p:spPr bwMode="auto">
          <a:xfrm>
            <a:off x="5597711" y="3054291"/>
            <a:ext cx="2591263" cy="361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4" lIns="68548" rIns="68548" tIns="34274" wrap="square">
            <a:spAutoFit/>
          </a:bodyPr>
          <a:lstStyle>
            <a:lvl1pPr>
              <a:spcBef>
                <a:spcPct val="20000"/>
              </a:spcBef>
              <a:buFont charset="0"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800">
                <a:solidFill>
                  <a:schemeClr val="bg1">
                    <a:lumMod val="50000"/>
                  </a:schemeClr>
                </a:solidFill>
                <a:sym charset="-122" panose="020b0503020204020204" pitchFamily="34" typeface="微软雅黑"/>
              </a:rPr>
              <a:t>在此录入上述图表的综合描述说明，在此录入上述图表的综合描述说明。</a:t>
            </a:r>
          </a:p>
        </p:txBody>
      </p:sp>
      <p:cxnSp>
        <p:nvCxnSpPr>
          <p:cNvPr id="85" name="直接连接符 84"/>
          <p:cNvCxnSpPr/>
          <p:nvPr/>
        </p:nvCxnSpPr>
        <p:spPr>
          <a:xfrm flipH="1">
            <a:off x="5396809" y="2986312"/>
            <a:ext cx="0" cy="7408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5315832" y="3681113"/>
            <a:ext cx="161954" cy="16197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rIns="91430" rtlCol="0" tIns="45715"/>
          <a:lstStyle/>
          <a:p>
            <a:pPr algn="ctr"/>
            <a:endParaRPr altLang="en-US" lang="zh-CN" sz="1000">
              <a:solidFill>
                <a:srgbClr val="2C3637"/>
              </a:solidFill>
              <a:latin charset="-122" panose="020b0503020204020204" pitchFamily="34" typeface="微软雅黑"/>
              <a:ea charset="-122" panose="020b0503020204020204" pitchFamily="34" typeface="微软雅黑"/>
            </a:endParaRPr>
          </a:p>
        </p:txBody>
      </p:sp>
      <p:sp>
        <p:nvSpPr>
          <p:cNvPr id="87" name="矩形 86"/>
          <p:cNvSpPr/>
          <p:nvPr/>
        </p:nvSpPr>
        <p:spPr>
          <a:xfrm>
            <a:off x="5597709" y="3590530"/>
            <a:ext cx="746696" cy="251428"/>
          </a:xfrm>
          <a:prstGeom prst="rect">
            <a:avLst/>
          </a:prstGeom>
        </p:spPr>
        <p:txBody>
          <a:bodyPr bIns="34274" lIns="68548" rIns="68548" tIns="34274" wrap="non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输入标题</a:t>
            </a:r>
          </a:p>
        </p:txBody>
      </p:sp>
      <p:sp>
        <p:nvSpPr>
          <p:cNvPr id="88" name="矩形 87"/>
          <p:cNvSpPr>
            <a:spLocks noChangeArrowheads="1"/>
          </p:cNvSpPr>
          <p:nvPr/>
        </p:nvSpPr>
        <p:spPr bwMode="auto">
          <a:xfrm>
            <a:off x="5597711" y="3864170"/>
            <a:ext cx="2591263" cy="361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4" lIns="68548" rIns="68548" tIns="34274" wrap="square">
            <a:spAutoFit/>
          </a:bodyPr>
          <a:lstStyle>
            <a:lvl1pPr>
              <a:spcBef>
                <a:spcPct val="20000"/>
              </a:spcBef>
              <a:buFont charset="0"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800">
                <a:solidFill>
                  <a:schemeClr val="bg1">
                    <a:lumMod val="50000"/>
                  </a:schemeClr>
                </a:solidFill>
                <a:sym charset="-122" panose="020b0503020204020204" pitchFamily="34" typeface="微软雅黑"/>
              </a:rPr>
              <a:t>在此录入上述图表的综合描述说明，在此录入上述图表的综合描述说明。</a:t>
            </a:r>
          </a:p>
        </p:txBody>
      </p:sp>
      <p:sp>
        <p:nvSpPr>
          <p:cNvPr id="101" name="标题 4"/>
          <p:cNvSpPr txBox="1"/>
          <p:nvPr/>
        </p:nvSpPr>
        <p:spPr>
          <a:xfrm>
            <a:off x="37290" y="1903892"/>
            <a:ext cx="1295632" cy="249622"/>
          </a:xfrm>
          <a:prstGeom prst="rect">
            <a:avLst/>
          </a:prstGeom>
        </p:spPr>
        <p:txBody>
          <a:bodyPr anchor="ctr" bIns="34277" lIns="68555" rIns="68555" rtlCol="0" tIns="34277"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200">
                <a:solidFill>
                  <a:schemeClr val="bg1"/>
                </a:solidFill>
                <a:latin charset="-122" panose="020b0503020204020204" pitchFamily="34" typeface="微软雅黑"/>
                <a:ea charset="-122" panose="020b0503020204020204" pitchFamily="34" typeface="微软雅黑"/>
              </a:rPr>
              <a:t>财务与融资</a:t>
            </a:r>
          </a:p>
        </p:txBody>
      </p:sp>
    </p:spTree>
    <p:extLst>
      <p:ext uri="{BB962C8B-B14F-4D97-AF65-F5344CB8AC3E}">
        <p14:creationId val="1651839902"/>
      </p:ext>
    </p:extLst>
  </p:cSld>
  <p:clrMapOvr>
    <a:masterClrMapping/>
  </p:clrMapOvr>
  <mc:AlternateContent>
    <mc:Choice Requires="p14">
      <p:transition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250"/>
                                  </p:stCondLst>
                                  <p:childTnLst>
                                    <p:set>
                                      <p:cBhvr>
                                        <p:cTn dur="1" fill="hold" id="6">
                                          <p:stCondLst>
                                            <p:cond delay="0"/>
                                          </p:stCondLst>
                                        </p:cTn>
                                        <p:tgtEl>
                                          <p:spTgt spid="9"/>
                                        </p:tgtEl>
                                        <p:attrNameLst>
                                          <p:attrName>style.visibility</p:attrName>
                                        </p:attrNameLst>
                                      </p:cBhvr>
                                      <p:to>
                                        <p:strVal val="visible"/>
                                      </p:to>
                                    </p:set>
                                    <p:anim calcmode="lin" valueType="num">
                                      <p:cBhvr>
                                        <p:cTn dur="350" fill="hold" id="7"/>
                                        <p:tgtEl>
                                          <p:spTgt spid="9"/>
                                        </p:tgtEl>
                                        <p:attrNameLst>
                                          <p:attrName>ppt_w</p:attrName>
                                        </p:attrNameLst>
                                      </p:cBhvr>
                                      <p:tavLst>
                                        <p:tav tm="0">
                                          <p:val>
                                            <p:fltVal val="0"/>
                                          </p:val>
                                        </p:tav>
                                        <p:tav tm="100000">
                                          <p:val>
                                            <p:strVal val="#ppt_w"/>
                                          </p:val>
                                        </p:tav>
                                      </p:tavLst>
                                    </p:anim>
                                    <p:anim calcmode="lin" valueType="num">
                                      <p:cBhvr>
                                        <p:cTn dur="350" fill="hold" id="8"/>
                                        <p:tgtEl>
                                          <p:spTgt spid="9"/>
                                        </p:tgtEl>
                                        <p:attrNameLst>
                                          <p:attrName>ppt_h</p:attrName>
                                        </p:attrNameLst>
                                      </p:cBhvr>
                                      <p:tavLst>
                                        <p:tav tm="0">
                                          <p:val>
                                            <p:fltVal val="0"/>
                                          </p:val>
                                        </p:tav>
                                        <p:tav tm="100000">
                                          <p:val>
                                            <p:strVal val="#ppt_h"/>
                                          </p:val>
                                        </p:tav>
                                      </p:tavLst>
                                    </p:anim>
                                    <p:animEffect filter="fade" transition="in">
                                      <p:cBhvr>
                                        <p:cTn dur="350" id="9"/>
                                        <p:tgtEl>
                                          <p:spTgt spid="9"/>
                                        </p:tgtEl>
                                      </p:cBhvr>
                                    </p:animEffect>
                                  </p:childTnLst>
                                </p:cTn>
                              </p:par>
                              <p:par>
                                <p:cTn fill="hold" id="10" nodeType="withEffect" presetClass="entr" presetID="22" presetSubtype="8">
                                  <p:stCondLst>
                                    <p:cond delay="100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par>
                                <p:cTn fill="hold" id="13" nodeType="withEffect" presetClass="entr" presetID="22" presetSubtype="8">
                                  <p:stCondLst>
                                    <p:cond delay="1900"/>
                                  </p:stCondLst>
                                  <p:childTnLst>
                                    <p:set>
                                      <p:cBhvr>
                                        <p:cTn dur="1" fill="hold" id="14">
                                          <p:stCondLst>
                                            <p:cond delay="0"/>
                                          </p:stCondLst>
                                        </p:cTn>
                                        <p:tgtEl>
                                          <p:spTgt spid="5"/>
                                        </p:tgtEl>
                                        <p:attrNameLst>
                                          <p:attrName>style.visibility</p:attrName>
                                        </p:attrNameLst>
                                      </p:cBhvr>
                                      <p:to>
                                        <p:strVal val="visible"/>
                                      </p:to>
                                    </p:set>
                                    <p:animEffect filter="wipe(left)" transition="in">
                                      <p:cBhvr>
                                        <p:cTn dur="500" id="15"/>
                                        <p:tgtEl>
                                          <p:spTgt spid="5"/>
                                        </p:tgtEl>
                                      </p:cBhvr>
                                    </p:animEffect>
                                  </p:childTnLst>
                                </p:cTn>
                              </p:par>
                              <p:par>
                                <p:cTn fill="hold" grpId="0" id="16" nodeType="withEffect" presetClass="entr" presetID="22" presetSubtype="4">
                                  <p:stCondLst>
                                    <p:cond delay="2750"/>
                                  </p:stCondLst>
                                  <p:childTnLst>
                                    <p:set>
                                      <p:cBhvr>
                                        <p:cTn dur="1" fill="hold" id="17">
                                          <p:stCondLst>
                                            <p:cond delay="0"/>
                                          </p:stCondLst>
                                        </p:cTn>
                                        <p:tgtEl>
                                          <p:spTgt spid="66"/>
                                        </p:tgtEl>
                                        <p:attrNameLst>
                                          <p:attrName>style.visibility</p:attrName>
                                        </p:attrNameLst>
                                      </p:cBhvr>
                                      <p:to>
                                        <p:strVal val="visible"/>
                                      </p:to>
                                    </p:set>
                                    <p:animEffect filter="wipe(down)" transition="in">
                                      <p:cBhvr>
                                        <p:cTn dur="500" id="18"/>
                                        <p:tgtEl>
                                          <p:spTgt spid="66"/>
                                        </p:tgtEl>
                                      </p:cBhvr>
                                    </p:animEffect>
                                  </p:childTnLst>
                                </p:cTn>
                              </p:par>
                              <p:par>
                                <p:cTn fill="hold" grpId="0" id="19" nodeType="withEffect" presetClass="entr" presetID="22" presetSubtype="1">
                                  <p:stCondLst>
                                    <p:cond delay="2750"/>
                                  </p:stCondLst>
                                  <p:childTnLst>
                                    <p:set>
                                      <p:cBhvr>
                                        <p:cTn dur="1" fill="hold" id="20">
                                          <p:stCondLst>
                                            <p:cond delay="0"/>
                                          </p:stCondLst>
                                        </p:cTn>
                                        <p:tgtEl>
                                          <p:spTgt spid="67"/>
                                        </p:tgtEl>
                                        <p:attrNameLst>
                                          <p:attrName>style.visibility</p:attrName>
                                        </p:attrNameLst>
                                      </p:cBhvr>
                                      <p:to>
                                        <p:strVal val="visible"/>
                                      </p:to>
                                    </p:set>
                                    <p:animEffect filter="wipe(up)" transition="in">
                                      <p:cBhvr>
                                        <p:cTn dur="500" id="21"/>
                                        <p:tgtEl>
                                          <p:spTgt spid="67"/>
                                        </p:tgtEl>
                                      </p:cBhvr>
                                    </p:animEffect>
                                  </p:childTnLst>
                                </p:cTn>
                              </p:par>
                              <p:par>
                                <p:cTn fill="hold" id="22" nodeType="withEffect" presetClass="entr" presetID="53" presetSubtype="0">
                                  <p:stCondLst>
                                    <p:cond delay="3500"/>
                                  </p:stCondLst>
                                  <p:childTnLst>
                                    <p:set>
                                      <p:cBhvr>
                                        <p:cTn dur="1" fill="hold" id="23">
                                          <p:stCondLst>
                                            <p:cond delay="0"/>
                                          </p:stCondLst>
                                        </p:cTn>
                                        <p:tgtEl>
                                          <p:spTgt spid="12"/>
                                        </p:tgtEl>
                                        <p:attrNameLst>
                                          <p:attrName>style.visibility</p:attrName>
                                        </p:attrNameLst>
                                      </p:cBhvr>
                                      <p:to>
                                        <p:strVal val="visible"/>
                                      </p:to>
                                    </p:set>
                                    <p:anim calcmode="lin" valueType="num">
                                      <p:cBhvr>
                                        <p:cTn dur="350" fill="hold" id="24"/>
                                        <p:tgtEl>
                                          <p:spTgt spid="12"/>
                                        </p:tgtEl>
                                        <p:attrNameLst>
                                          <p:attrName>ppt_w</p:attrName>
                                        </p:attrNameLst>
                                      </p:cBhvr>
                                      <p:tavLst>
                                        <p:tav tm="0">
                                          <p:val>
                                            <p:fltVal val="0"/>
                                          </p:val>
                                        </p:tav>
                                        <p:tav tm="100000">
                                          <p:val>
                                            <p:strVal val="#ppt_w"/>
                                          </p:val>
                                        </p:tav>
                                      </p:tavLst>
                                    </p:anim>
                                    <p:anim calcmode="lin" valueType="num">
                                      <p:cBhvr>
                                        <p:cTn dur="350" fill="hold" id="25"/>
                                        <p:tgtEl>
                                          <p:spTgt spid="12"/>
                                        </p:tgtEl>
                                        <p:attrNameLst>
                                          <p:attrName>ppt_h</p:attrName>
                                        </p:attrNameLst>
                                      </p:cBhvr>
                                      <p:tavLst>
                                        <p:tav tm="0">
                                          <p:val>
                                            <p:fltVal val="0"/>
                                          </p:val>
                                        </p:tav>
                                        <p:tav tm="100000">
                                          <p:val>
                                            <p:strVal val="#ppt_h"/>
                                          </p:val>
                                        </p:tav>
                                      </p:tavLst>
                                    </p:anim>
                                    <p:animEffect filter="fade" transition="in">
                                      <p:cBhvr>
                                        <p:cTn dur="350" id="26"/>
                                        <p:tgtEl>
                                          <p:spTgt spid="12"/>
                                        </p:tgtEl>
                                      </p:cBhvr>
                                    </p:animEffect>
                                  </p:childTnLst>
                                </p:cTn>
                              </p:par>
                              <p:par>
                                <p:cTn fill="hold" id="27" nodeType="withEffect" presetClass="entr" presetID="22" presetSubtype="8">
                                  <p:stCondLst>
                                    <p:cond delay="4200"/>
                                  </p:stCondLst>
                                  <p:childTnLst>
                                    <p:set>
                                      <p:cBhvr>
                                        <p:cTn dur="1" fill="hold" id="28">
                                          <p:stCondLst>
                                            <p:cond delay="0"/>
                                          </p:stCondLst>
                                        </p:cTn>
                                        <p:tgtEl>
                                          <p:spTgt spid="7"/>
                                        </p:tgtEl>
                                        <p:attrNameLst>
                                          <p:attrName>style.visibility</p:attrName>
                                        </p:attrNameLst>
                                      </p:cBhvr>
                                      <p:to>
                                        <p:strVal val="visible"/>
                                      </p:to>
                                    </p:set>
                                    <p:animEffect filter="wipe(left)" transition="in">
                                      <p:cBhvr>
                                        <p:cTn dur="500" id="29"/>
                                        <p:tgtEl>
                                          <p:spTgt spid="7"/>
                                        </p:tgtEl>
                                      </p:cBhvr>
                                    </p:animEffect>
                                  </p:childTnLst>
                                </p:cTn>
                              </p:par>
                              <p:par>
                                <p:cTn fill="hold" id="30" nodeType="withEffect" presetClass="entr" presetID="22" presetSubtype="8">
                                  <p:stCondLst>
                                    <p:cond delay="5100"/>
                                  </p:stCondLst>
                                  <p:childTnLst>
                                    <p:set>
                                      <p:cBhvr>
                                        <p:cTn dur="1" fill="hold" id="31">
                                          <p:stCondLst>
                                            <p:cond delay="0"/>
                                          </p:stCondLst>
                                        </p:cTn>
                                        <p:tgtEl>
                                          <p:spTgt spid="8"/>
                                        </p:tgtEl>
                                        <p:attrNameLst>
                                          <p:attrName>style.visibility</p:attrName>
                                        </p:attrNameLst>
                                      </p:cBhvr>
                                      <p:to>
                                        <p:strVal val="visible"/>
                                      </p:to>
                                    </p:set>
                                    <p:animEffect filter="wipe(left)" transition="in">
                                      <p:cBhvr>
                                        <p:cTn dur="500" id="32"/>
                                        <p:tgtEl>
                                          <p:spTgt spid="8"/>
                                        </p:tgtEl>
                                      </p:cBhvr>
                                    </p:animEffect>
                                  </p:childTnLst>
                                </p:cTn>
                              </p:par>
                              <p:par>
                                <p:cTn fill="hold" grpId="0" id="33" nodeType="withEffect" presetClass="entr" presetID="22" presetSubtype="4">
                                  <p:stCondLst>
                                    <p:cond delay="6000"/>
                                  </p:stCondLst>
                                  <p:childTnLst>
                                    <p:set>
                                      <p:cBhvr>
                                        <p:cTn dur="1" fill="hold" id="34">
                                          <p:stCondLst>
                                            <p:cond delay="0"/>
                                          </p:stCondLst>
                                        </p:cTn>
                                        <p:tgtEl>
                                          <p:spTgt spid="68"/>
                                        </p:tgtEl>
                                        <p:attrNameLst>
                                          <p:attrName>style.visibility</p:attrName>
                                        </p:attrNameLst>
                                      </p:cBhvr>
                                      <p:to>
                                        <p:strVal val="visible"/>
                                      </p:to>
                                    </p:set>
                                    <p:animEffect filter="wipe(down)" transition="in">
                                      <p:cBhvr>
                                        <p:cTn dur="500" id="35"/>
                                        <p:tgtEl>
                                          <p:spTgt spid="68"/>
                                        </p:tgtEl>
                                      </p:cBhvr>
                                    </p:animEffect>
                                  </p:childTnLst>
                                </p:cTn>
                              </p:par>
                              <p:par>
                                <p:cTn fill="hold" grpId="0" id="36" nodeType="withEffect" presetClass="entr" presetID="22" presetSubtype="1">
                                  <p:stCondLst>
                                    <p:cond delay="6000"/>
                                  </p:stCondLst>
                                  <p:childTnLst>
                                    <p:set>
                                      <p:cBhvr>
                                        <p:cTn dur="1" fill="hold" id="37">
                                          <p:stCondLst>
                                            <p:cond delay="0"/>
                                          </p:stCondLst>
                                        </p:cTn>
                                        <p:tgtEl>
                                          <p:spTgt spid="69"/>
                                        </p:tgtEl>
                                        <p:attrNameLst>
                                          <p:attrName>style.visibility</p:attrName>
                                        </p:attrNameLst>
                                      </p:cBhvr>
                                      <p:to>
                                        <p:strVal val="visible"/>
                                      </p:to>
                                    </p:set>
                                    <p:animEffect filter="wipe(up)" transition="in">
                                      <p:cBhvr>
                                        <p:cTn dur="500" id="38"/>
                                        <p:tgtEl>
                                          <p:spTgt spid="69"/>
                                        </p:tgtEl>
                                      </p:cBhvr>
                                    </p:animEffect>
                                  </p:childTnLst>
                                </p:cTn>
                              </p:par>
                            </p:childTnLst>
                          </p:cTn>
                        </p:par>
                        <p:par>
                          <p:cTn fill="hold" id="39" nodeType="afterGroup">
                            <p:stCondLst>
                              <p:cond delay="6500"/>
                            </p:stCondLst>
                            <p:childTnLst>
                              <p:par>
                                <p:cTn fill="hold" grpId="0" id="40" nodeType="afterEffect" presetClass="entr" presetID="2" presetSubtype="1">
                                  <p:stCondLst>
                                    <p:cond delay="0"/>
                                  </p:stCondLst>
                                  <p:childTnLst>
                                    <p:set>
                                      <p:cBhvr>
                                        <p:cTn dur="1" fill="hold" id="41">
                                          <p:stCondLst>
                                            <p:cond delay="0"/>
                                          </p:stCondLst>
                                        </p:cTn>
                                        <p:tgtEl>
                                          <p:spTgt spid="70"/>
                                        </p:tgtEl>
                                        <p:attrNameLst>
                                          <p:attrName>style.visibility</p:attrName>
                                        </p:attrNameLst>
                                      </p:cBhvr>
                                      <p:to>
                                        <p:strVal val="visible"/>
                                      </p:to>
                                    </p:set>
                                    <p:anim calcmode="lin" valueType="num">
                                      <p:cBhvr additive="base">
                                        <p:cTn dur="500" fill="hold" id="42"/>
                                        <p:tgtEl>
                                          <p:spTgt spid="70"/>
                                        </p:tgtEl>
                                        <p:attrNameLst>
                                          <p:attrName>ppt_x</p:attrName>
                                        </p:attrNameLst>
                                      </p:cBhvr>
                                      <p:tavLst>
                                        <p:tav tm="0">
                                          <p:val>
                                            <p:strVal val="#ppt_x"/>
                                          </p:val>
                                        </p:tav>
                                        <p:tav tm="100000">
                                          <p:val>
                                            <p:strVal val="#ppt_x"/>
                                          </p:val>
                                        </p:tav>
                                      </p:tavLst>
                                    </p:anim>
                                    <p:anim calcmode="lin" valueType="num">
                                      <p:cBhvr additive="base">
                                        <p:cTn dur="500" fill="hold" id="43"/>
                                        <p:tgtEl>
                                          <p:spTgt spid="70"/>
                                        </p:tgtEl>
                                        <p:attrNameLst>
                                          <p:attrName>ppt_y</p:attrName>
                                        </p:attrNameLst>
                                      </p:cBhvr>
                                      <p:tavLst>
                                        <p:tav tm="0">
                                          <p:val>
                                            <p:strVal val="0-#ppt_h/2"/>
                                          </p:val>
                                        </p:tav>
                                        <p:tav tm="100000">
                                          <p:val>
                                            <p:strVal val="#ppt_y"/>
                                          </p:val>
                                        </p:tav>
                                      </p:tavLst>
                                    </p:anim>
                                  </p:childTnLst>
                                </p:cTn>
                              </p:par>
                            </p:childTnLst>
                          </p:cTn>
                        </p:par>
                        <p:par>
                          <p:cTn fill="hold" id="44" nodeType="afterGroup">
                            <p:stCondLst>
                              <p:cond delay="7000"/>
                            </p:stCondLst>
                            <p:childTnLst>
                              <p:par>
                                <p:cTn fill="hold" grpId="0" id="45" nodeType="afterEffect" presetClass="entr" presetID="22" presetSubtype="8">
                                  <p:stCondLst>
                                    <p:cond delay="0"/>
                                  </p:stCondLst>
                                  <p:childTnLst>
                                    <p:set>
                                      <p:cBhvr>
                                        <p:cTn dur="1" fill="hold" id="46">
                                          <p:stCondLst>
                                            <p:cond delay="0"/>
                                          </p:stCondLst>
                                        </p:cTn>
                                        <p:tgtEl>
                                          <p:spTgt spid="71"/>
                                        </p:tgtEl>
                                        <p:attrNameLst>
                                          <p:attrName>style.visibility</p:attrName>
                                        </p:attrNameLst>
                                      </p:cBhvr>
                                      <p:to>
                                        <p:strVal val="visible"/>
                                      </p:to>
                                    </p:set>
                                    <p:animEffect filter="wipe(left)" transition="in">
                                      <p:cBhvr>
                                        <p:cTn dur="400" id="47"/>
                                        <p:tgtEl>
                                          <p:spTgt spid="71"/>
                                        </p:tgtEl>
                                      </p:cBhvr>
                                    </p:animEffect>
                                  </p:childTnLst>
                                </p:cTn>
                              </p:par>
                            </p:childTnLst>
                          </p:cTn>
                        </p:par>
                        <p:par>
                          <p:cTn fill="hold" id="48" nodeType="afterGroup">
                            <p:stCondLst>
                              <p:cond delay="7400"/>
                            </p:stCondLst>
                            <p:childTnLst>
                              <p:par>
                                <p:cTn fill="hold" grpId="0" id="49" nodeType="afterEffect" presetClass="entr" presetID="22" presetSubtype="8">
                                  <p:stCondLst>
                                    <p:cond delay="0"/>
                                  </p:stCondLst>
                                  <p:childTnLst>
                                    <p:set>
                                      <p:cBhvr>
                                        <p:cTn dur="1" fill="hold" id="50">
                                          <p:stCondLst>
                                            <p:cond delay="0"/>
                                          </p:stCondLst>
                                        </p:cTn>
                                        <p:tgtEl>
                                          <p:spTgt spid="72"/>
                                        </p:tgtEl>
                                        <p:attrNameLst>
                                          <p:attrName>style.visibility</p:attrName>
                                        </p:attrNameLst>
                                      </p:cBhvr>
                                      <p:to>
                                        <p:strVal val="visible"/>
                                      </p:to>
                                    </p:set>
                                    <p:animEffect filter="wipe(left)" transition="in">
                                      <p:cBhvr>
                                        <p:cTn dur="400" id="51"/>
                                        <p:tgtEl>
                                          <p:spTgt spid="72"/>
                                        </p:tgtEl>
                                      </p:cBhvr>
                                    </p:animEffect>
                                  </p:childTnLst>
                                </p:cTn>
                              </p:par>
                            </p:childTnLst>
                          </p:cTn>
                        </p:par>
                        <p:par>
                          <p:cTn fill="hold" id="52" nodeType="afterGroup">
                            <p:stCondLst>
                              <p:cond delay="7800"/>
                            </p:stCondLst>
                            <p:childTnLst>
                              <p:par>
                                <p:cTn fill="hold" id="53" nodeType="afterEffect" presetClass="entr" presetID="22" presetSubtype="1">
                                  <p:stCondLst>
                                    <p:cond delay="0"/>
                                  </p:stCondLst>
                                  <p:childTnLst>
                                    <p:set>
                                      <p:cBhvr>
                                        <p:cTn dur="1" fill="hold" id="54">
                                          <p:stCondLst>
                                            <p:cond delay="0"/>
                                          </p:stCondLst>
                                        </p:cTn>
                                        <p:tgtEl>
                                          <p:spTgt spid="73"/>
                                        </p:tgtEl>
                                        <p:attrNameLst>
                                          <p:attrName>style.visibility</p:attrName>
                                        </p:attrNameLst>
                                      </p:cBhvr>
                                      <p:to>
                                        <p:strVal val="visible"/>
                                      </p:to>
                                    </p:set>
                                    <p:animEffect filter="wipe(up)" transition="in">
                                      <p:cBhvr>
                                        <p:cTn dur="500" id="55"/>
                                        <p:tgtEl>
                                          <p:spTgt spid="73"/>
                                        </p:tgtEl>
                                      </p:cBhvr>
                                    </p:animEffect>
                                  </p:childTnLst>
                                </p:cTn>
                              </p:par>
                            </p:childTnLst>
                          </p:cTn>
                        </p:par>
                        <p:par>
                          <p:cTn fill="hold" id="56" nodeType="afterGroup">
                            <p:stCondLst>
                              <p:cond delay="8300"/>
                            </p:stCondLst>
                            <p:childTnLst>
                              <p:par>
                                <p:cTn fill="hold" grpId="0" id="57" nodeType="afterEffect" presetClass="entr" presetID="2" presetSubtype="1">
                                  <p:stCondLst>
                                    <p:cond delay="0"/>
                                  </p:stCondLst>
                                  <p:childTnLst>
                                    <p:set>
                                      <p:cBhvr>
                                        <p:cTn dur="1" fill="hold" id="58">
                                          <p:stCondLst>
                                            <p:cond delay="0"/>
                                          </p:stCondLst>
                                        </p:cTn>
                                        <p:tgtEl>
                                          <p:spTgt spid="74"/>
                                        </p:tgtEl>
                                        <p:attrNameLst>
                                          <p:attrName>style.visibility</p:attrName>
                                        </p:attrNameLst>
                                      </p:cBhvr>
                                      <p:to>
                                        <p:strVal val="visible"/>
                                      </p:to>
                                    </p:set>
                                    <p:anim calcmode="lin" valueType="num">
                                      <p:cBhvr additive="base">
                                        <p:cTn dur="500" fill="hold" id="59"/>
                                        <p:tgtEl>
                                          <p:spTgt spid="74"/>
                                        </p:tgtEl>
                                        <p:attrNameLst>
                                          <p:attrName>ppt_x</p:attrName>
                                        </p:attrNameLst>
                                      </p:cBhvr>
                                      <p:tavLst>
                                        <p:tav tm="0">
                                          <p:val>
                                            <p:strVal val="#ppt_x"/>
                                          </p:val>
                                        </p:tav>
                                        <p:tav tm="100000">
                                          <p:val>
                                            <p:strVal val="#ppt_x"/>
                                          </p:val>
                                        </p:tav>
                                      </p:tavLst>
                                    </p:anim>
                                    <p:anim calcmode="lin" valueType="num">
                                      <p:cBhvr additive="base">
                                        <p:cTn dur="500" fill="hold" id="60"/>
                                        <p:tgtEl>
                                          <p:spTgt spid="74"/>
                                        </p:tgtEl>
                                        <p:attrNameLst>
                                          <p:attrName>ppt_y</p:attrName>
                                        </p:attrNameLst>
                                      </p:cBhvr>
                                      <p:tavLst>
                                        <p:tav tm="0">
                                          <p:val>
                                            <p:strVal val="0-#ppt_h/2"/>
                                          </p:val>
                                        </p:tav>
                                        <p:tav tm="100000">
                                          <p:val>
                                            <p:strVal val="#ppt_y"/>
                                          </p:val>
                                        </p:tav>
                                      </p:tavLst>
                                    </p:anim>
                                  </p:childTnLst>
                                </p:cTn>
                              </p:par>
                            </p:childTnLst>
                          </p:cTn>
                        </p:par>
                        <p:par>
                          <p:cTn fill="hold" id="61" nodeType="afterGroup">
                            <p:stCondLst>
                              <p:cond delay="8800"/>
                            </p:stCondLst>
                            <p:childTnLst>
                              <p:par>
                                <p:cTn fill="hold" grpId="0" id="62" nodeType="afterEffect" presetClass="entr" presetID="22" presetSubtype="8">
                                  <p:stCondLst>
                                    <p:cond delay="0"/>
                                  </p:stCondLst>
                                  <p:childTnLst>
                                    <p:set>
                                      <p:cBhvr>
                                        <p:cTn dur="1" fill="hold" id="63">
                                          <p:stCondLst>
                                            <p:cond delay="0"/>
                                          </p:stCondLst>
                                        </p:cTn>
                                        <p:tgtEl>
                                          <p:spTgt spid="75"/>
                                        </p:tgtEl>
                                        <p:attrNameLst>
                                          <p:attrName>style.visibility</p:attrName>
                                        </p:attrNameLst>
                                      </p:cBhvr>
                                      <p:to>
                                        <p:strVal val="visible"/>
                                      </p:to>
                                    </p:set>
                                    <p:animEffect filter="wipe(left)" transition="in">
                                      <p:cBhvr>
                                        <p:cTn dur="400" id="64"/>
                                        <p:tgtEl>
                                          <p:spTgt spid="75"/>
                                        </p:tgtEl>
                                      </p:cBhvr>
                                    </p:animEffect>
                                  </p:childTnLst>
                                </p:cTn>
                              </p:par>
                            </p:childTnLst>
                          </p:cTn>
                        </p:par>
                        <p:par>
                          <p:cTn fill="hold" id="65" nodeType="afterGroup">
                            <p:stCondLst>
                              <p:cond delay="9200"/>
                            </p:stCondLst>
                            <p:childTnLst>
                              <p:par>
                                <p:cTn fill="hold" grpId="0" id="66" nodeType="afterEffect" presetClass="entr" presetID="22" presetSubtype="8">
                                  <p:stCondLst>
                                    <p:cond delay="0"/>
                                  </p:stCondLst>
                                  <p:childTnLst>
                                    <p:set>
                                      <p:cBhvr>
                                        <p:cTn dur="1" fill="hold" id="67">
                                          <p:stCondLst>
                                            <p:cond delay="0"/>
                                          </p:stCondLst>
                                        </p:cTn>
                                        <p:tgtEl>
                                          <p:spTgt spid="76"/>
                                        </p:tgtEl>
                                        <p:attrNameLst>
                                          <p:attrName>style.visibility</p:attrName>
                                        </p:attrNameLst>
                                      </p:cBhvr>
                                      <p:to>
                                        <p:strVal val="visible"/>
                                      </p:to>
                                    </p:set>
                                    <p:animEffect filter="wipe(left)" transition="in">
                                      <p:cBhvr>
                                        <p:cTn dur="400" id="68"/>
                                        <p:tgtEl>
                                          <p:spTgt spid="76"/>
                                        </p:tgtEl>
                                      </p:cBhvr>
                                    </p:animEffect>
                                  </p:childTnLst>
                                </p:cTn>
                              </p:par>
                            </p:childTnLst>
                          </p:cTn>
                        </p:par>
                        <p:par>
                          <p:cTn fill="hold" id="69" nodeType="afterGroup">
                            <p:stCondLst>
                              <p:cond delay="9600"/>
                            </p:stCondLst>
                            <p:childTnLst>
                              <p:par>
                                <p:cTn fill="hold" id="70" nodeType="afterEffect" presetClass="entr" presetID="22" presetSubtype="1">
                                  <p:stCondLst>
                                    <p:cond delay="0"/>
                                  </p:stCondLst>
                                  <p:childTnLst>
                                    <p:set>
                                      <p:cBhvr>
                                        <p:cTn dur="1" fill="hold" id="71">
                                          <p:stCondLst>
                                            <p:cond delay="0"/>
                                          </p:stCondLst>
                                        </p:cTn>
                                        <p:tgtEl>
                                          <p:spTgt spid="77"/>
                                        </p:tgtEl>
                                        <p:attrNameLst>
                                          <p:attrName>style.visibility</p:attrName>
                                        </p:attrNameLst>
                                      </p:cBhvr>
                                      <p:to>
                                        <p:strVal val="visible"/>
                                      </p:to>
                                    </p:set>
                                    <p:animEffect filter="wipe(up)" transition="in">
                                      <p:cBhvr>
                                        <p:cTn dur="500" id="72"/>
                                        <p:tgtEl>
                                          <p:spTgt spid="77"/>
                                        </p:tgtEl>
                                      </p:cBhvr>
                                    </p:animEffect>
                                  </p:childTnLst>
                                </p:cTn>
                              </p:par>
                            </p:childTnLst>
                          </p:cTn>
                        </p:par>
                        <p:par>
                          <p:cTn fill="hold" id="73" nodeType="afterGroup">
                            <p:stCondLst>
                              <p:cond delay="10100"/>
                            </p:stCondLst>
                            <p:childTnLst>
                              <p:par>
                                <p:cTn fill="hold" grpId="0" id="74" nodeType="afterEffect" presetClass="entr" presetID="2" presetSubtype="1">
                                  <p:stCondLst>
                                    <p:cond delay="0"/>
                                  </p:stCondLst>
                                  <p:childTnLst>
                                    <p:set>
                                      <p:cBhvr>
                                        <p:cTn dur="1" fill="hold" id="75">
                                          <p:stCondLst>
                                            <p:cond delay="0"/>
                                          </p:stCondLst>
                                        </p:cTn>
                                        <p:tgtEl>
                                          <p:spTgt spid="78"/>
                                        </p:tgtEl>
                                        <p:attrNameLst>
                                          <p:attrName>style.visibility</p:attrName>
                                        </p:attrNameLst>
                                      </p:cBhvr>
                                      <p:to>
                                        <p:strVal val="visible"/>
                                      </p:to>
                                    </p:set>
                                    <p:anim calcmode="lin" valueType="num">
                                      <p:cBhvr additive="base">
                                        <p:cTn dur="500" fill="hold" id="76"/>
                                        <p:tgtEl>
                                          <p:spTgt spid="78"/>
                                        </p:tgtEl>
                                        <p:attrNameLst>
                                          <p:attrName>ppt_x</p:attrName>
                                        </p:attrNameLst>
                                      </p:cBhvr>
                                      <p:tavLst>
                                        <p:tav tm="0">
                                          <p:val>
                                            <p:strVal val="#ppt_x"/>
                                          </p:val>
                                        </p:tav>
                                        <p:tav tm="100000">
                                          <p:val>
                                            <p:strVal val="#ppt_x"/>
                                          </p:val>
                                        </p:tav>
                                      </p:tavLst>
                                    </p:anim>
                                    <p:anim calcmode="lin" valueType="num">
                                      <p:cBhvr additive="base">
                                        <p:cTn dur="500" fill="hold" id="77"/>
                                        <p:tgtEl>
                                          <p:spTgt spid="78"/>
                                        </p:tgtEl>
                                        <p:attrNameLst>
                                          <p:attrName>ppt_y</p:attrName>
                                        </p:attrNameLst>
                                      </p:cBhvr>
                                      <p:tavLst>
                                        <p:tav tm="0">
                                          <p:val>
                                            <p:strVal val="0-#ppt_h/2"/>
                                          </p:val>
                                        </p:tav>
                                        <p:tav tm="100000">
                                          <p:val>
                                            <p:strVal val="#ppt_y"/>
                                          </p:val>
                                        </p:tav>
                                      </p:tavLst>
                                    </p:anim>
                                  </p:childTnLst>
                                </p:cTn>
                              </p:par>
                            </p:childTnLst>
                          </p:cTn>
                        </p:par>
                        <p:par>
                          <p:cTn fill="hold" id="78" nodeType="afterGroup">
                            <p:stCondLst>
                              <p:cond delay="10600"/>
                            </p:stCondLst>
                            <p:childTnLst>
                              <p:par>
                                <p:cTn fill="hold" grpId="0" id="79" nodeType="afterEffect" presetClass="entr" presetID="22" presetSubtype="8">
                                  <p:stCondLst>
                                    <p:cond delay="0"/>
                                  </p:stCondLst>
                                  <p:childTnLst>
                                    <p:set>
                                      <p:cBhvr>
                                        <p:cTn dur="1" fill="hold" id="80">
                                          <p:stCondLst>
                                            <p:cond delay="0"/>
                                          </p:stCondLst>
                                        </p:cTn>
                                        <p:tgtEl>
                                          <p:spTgt spid="79"/>
                                        </p:tgtEl>
                                        <p:attrNameLst>
                                          <p:attrName>style.visibility</p:attrName>
                                        </p:attrNameLst>
                                      </p:cBhvr>
                                      <p:to>
                                        <p:strVal val="visible"/>
                                      </p:to>
                                    </p:set>
                                    <p:animEffect filter="wipe(left)" transition="in">
                                      <p:cBhvr>
                                        <p:cTn dur="400" id="81"/>
                                        <p:tgtEl>
                                          <p:spTgt spid="79"/>
                                        </p:tgtEl>
                                      </p:cBhvr>
                                    </p:animEffect>
                                  </p:childTnLst>
                                </p:cTn>
                              </p:par>
                            </p:childTnLst>
                          </p:cTn>
                        </p:par>
                        <p:par>
                          <p:cTn fill="hold" id="82" nodeType="afterGroup">
                            <p:stCondLst>
                              <p:cond delay="11000"/>
                            </p:stCondLst>
                            <p:childTnLst>
                              <p:par>
                                <p:cTn fill="hold" grpId="0" id="83" nodeType="afterEffect" presetClass="entr" presetID="22" presetSubtype="8">
                                  <p:stCondLst>
                                    <p:cond delay="0"/>
                                  </p:stCondLst>
                                  <p:childTnLst>
                                    <p:set>
                                      <p:cBhvr>
                                        <p:cTn dur="1" fill="hold" id="84">
                                          <p:stCondLst>
                                            <p:cond delay="0"/>
                                          </p:stCondLst>
                                        </p:cTn>
                                        <p:tgtEl>
                                          <p:spTgt spid="84"/>
                                        </p:tgtEl>
                                        <p:attrNameLst>
                                          <p:attrName>style.visibility</p:attrName>
                                        </p:attrNameLst>
                                      </p:cBhvr>
                                      <p:to>
                                        <p:strVal val="visible"/>
                                      </p:to>
                                    </p:set>
                                    <p:animEffect filter="wipe(left)" transition="in">
                                      <p:cBhvr>
                                        <p:cTn dur="400" id="85"/>
                                        <p:tgtEl>
                                          <p:spTgt spid="84"/>
                                        </p:tgtEl>
                                      </p:cBhvr>
                                    </p:animEffect>
                                  </p:childTnLst>
                                </p:cTn>
                              </p:par>
                            </p:childTnLst>
                          </p:cTn>
                        </p:par>
                        <p:par>
                          <p:cTn fill="hold" id="86" nodeType="afterGroup">
                            <p:stCondLst>
                              <p:cond delay="11400"/>
                            </p:stCondLst>
                            <p:childTnLst>
                              <p:par>
                                <p:cTn fill="hold" id="87" nodeType="afterEffect" presetClass="entr" presetID="22" presetSubtype="1">
                                  <p:stCondLst>
                                    <p:cond delay="0"/>
                                  </p:stCondLst>
                                  <p:childTnLst>
                                    <p:set>
                                      <p:cBhvr>
                                        <p:cTn dur="1" fill="hold" id="88">
                                          <p:stCondLst>
                                            <p:cond delay="0"/>
                                          </p:stCondLst>
                                        </p:cTn>
                                        <p:tgtEl>
                                          <p:spTgt spid="85"/>
                                        </p:tgtEl>
                                        <p:attrNameLst>
                                          <p:attrName>style.visibility</p:attrName>
                                        </p:attrNameLst>
                                      </p:cBhvr>
                                      <p:to>
                                        <p:strVal val="visible"/>
                                      </p:to>
                                    </p:set>
                                    <p:animEffect filter="wipe(up)" transition="in">
                                      <p:cBhvr>
                                        <p:cTn dur="500" id="89"/>
                                        <p:tgtEl>
                                          <p:spTgt spid="85"/>
                                        </p:tgtEl>
                                      </p:cBhvr>
                                    </p:animEffect>
                                  </p:childTnLst>
                                </p:cTn>
                              </p:par>
                            </p:childTnLst>
                          </p:cTn>
                        </p:par>
                        <p:par>
                          <p:cTn fill="hold" id="90" nodeType="afterGroup">
                            <p:stCondLst>
                              <p:cond delay="11900"/>
                            </p:stCondLst>
                            <p:childTnLst>
                              <p:par>
                                <p:cTn fill="hold" grpId="0" id="91" nodeType="afterEffect" presetClass="entr" presetID="2" presetSubtype="1">
                                  <p:stCondLst>
                                    <p:cond delay="0"/>
                                  </p:stCondLst>
                                  <p:childTnLst>
                                    <p:set>
                                      <p:cBhvr>
                                        <p:cTn dur="1" fill="hold" id="92">
                                          <p:stCondLst>
                                            <p:cond delay="0"/>
                                          </p:stCondLst>
                                        </p:cTn>
                                        <p:tgtEl>
                                          <p:spTgt spid="86"/>
                                        </p:tgtEl>
                                        <p:attrNameLst>
                                          <p:attrName>style.visibility</p:attrName>
                                        </p:attrNameLst>
                                      </p:cBhvr>
                                      <p:to>
                                        <p:strVal val="visible"/>
                                      </p:to>
                                    </p:set>
                                    <p:anim calcmode="lin" valueType="num">
                                      <p:cBhvr additive="base">
                                        <p:cTn dur="500" fill="hold" id="93"/>
                                        <p:tgtEl>
                                          <p:spTgt spid="86"/>
                                        </p:tgtEl>
                                        <p:attrNameLst>
                                          <p:attrName>ppt_x</p:attrName>
                                        </p:attrNameLst>
                                      </p:cBhvr>
                                      <p:tavLst>
                                        <p:tav tm="0">
                                          <p:val>
                                            <p:strVal val="#ppt_x"/>
                                          </p:val>
                                        </p:tav>
                                        <p:tav tm="100000">
                                          <p:val>
                                            <p:strVal val="#ppt_x"/>
                                          </p:val>
                                        </p:tav>
                                      </p:tavLst>
                                    </p:anim>
                                    <p:anim calcmode="lin" valueType="num">
                                      <p:cBhvr additive="base">
                                        <p:cTn dur="500" fill="hold" id="94"/>
                                        <p:tgtEl>
                                          <p:spTgt spid="86"/>
                                        </p:tgtEl>
                                        <p:attrNameLst>
                                          <p:attrName>ppt_y</p:attrName>
                                        </p:attrNameLst>
                                      </p:cBhvr>
                                      <p:tavLst>
                                        <p:tav tm="0">
                                          <p:val>
                                            <p:strVal val="0-#ppt_h/2"/>
                                          </p:val>
                                        </p:tav>
                                        <p:tav tm="100000">
                                          <p:val>
                                            <p:strVal val="#ppt_y"/>
                                          </p:val>
                                        </p:tav>
                                      </p:tavLst>
                                    </p:anim>
                                  </p:childTnLst>
                                </p:cTn>
                              </p:par>
                            </p:childTnLst>
                          </p:cTn>
                        </p:par>
                        <p:par>
                          <p:cTn fill="hold" id="95" nodeType="afterGroup">
                            <p:stCondLst>
                              <p:cond delay="12400"/>
                            </p:stCondLst>
                            <p:childTnLst>
                              <p:par>
                                <p:cTn fill="hold" grpId="0" id="96" nodeType="afterEffect" presetClass="entr" presetID="22" presetSubtype="8">
                                  <p:stCondLst>
                                    <p:cond delay="0"/>
                                  </p:stCondLst>
                                  <p:childTnLst>
                                    <p:set>
                                      <p:cBhvr>
                                        <p:cTn dur="1" fill="hold" id="97">
                                          <p:stCondLst>
                                            <p:cond delay="0"/>
                                          </p:stCondLst>
                                        </p:cTn>
                                        <p:tgtEl>
                                          <p:spTgt spid="87"/>
                                        </p:tgtEl>
                                        <p:attrNameLst>
                                          <p:attrName>style.visibility</p:attrName>
                                        </p:attrNameLst>
                                      </p:cBhvr>
                                      <p:to>
                                        <p:strVal val="visible"/>
                                      </p:to>
                                    </p:set>
                                    <p:animEffect filter="wipe(left)" transition="in">
                                      <p:cBhvr>
                                        <p:cTn dur="400" id="98"/>
                                        <p:tgtEl>
                                          <p:spTgt spid="87"/>
                                        </p:tgtEl>
                                      </p:cBhvr>
                                    </p:animEffect>
                                  </p:childTnLst>
                                </p:cTn>
                              </p:par>
                            </p:childTnLst>
                          </p:cTn>
                        </p:par>
                        <p:par>
                          <p:cTn fill="hold" id="99" nodeType="afterGroup">
                            <p:stCondLst>
                              <p:cond delay="12800"/>
                            </p:stCondLst>
                            <p:childTnLst>
                              <p:par>
                                <p:cTn fill="hold" grpId="0" id="100" nodeType="afterEffect" presetClass="entr" presetID="22" presetSubtype="8">
                                  <p:stCondLst>
                                    <p:cond delay="0"/>
                                  </p:stCondLst>
                                  <p:childTnLst>
                                    <p:set>
                                      <p:cBhvr>
                                        <p:cTn dur="1" fill="hold" id="101">
                                          <p:stCondLst>
                                            <p:cond delay="0"/>
                                          </p:stCondLst>
                                        </p:cTn>
                                        <p:tgtEl>
                                          <p:spTgt spid="88"/>
                                        </p:tgtEl>
                                        <p:attrNameLst>
                                          <p:attrName>style.visibility</p:attrName>
                                        </p:attrNameLst>
                                      </p:cBhvr>
                                      <p:to>
                                        <p:strVal val="visible"/>
                                      </p:to>
                                    </p:set>
                                    <p:animEffect filter="wipe(left)" transition="in">
                                      <p:cBhvr>
                                        <p:cTn dur="400" id="102"/>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69"/>
      <p:bldP grpId="0" spid="70"/>
      <p:bldP grpId="0" spid="71"/>
      <p:bldP grpId="0" spid="72"/>
      <p:bldP grpId="0" spid="74"/>
      <p:bldP grpId="0" spid="75"/>
      <p:bldP grpId="0" spid="76"/>
      <p:bldP grpId="0" spid="78"/>
      <p:bldP grpId="0" spid="79"/>
      <p:bldP grpId="0" spid="84"/>
      <p:bldP grpId="0" spid="86"/>
      <p:bldP grpId="0" spid="87"/>
      <p:bldP grpId="0" spid="8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337"/>
          <p:cNvGrpSpPr/>
          <p:nvPr/>
        </p:nvGrpSpPr>
        <p:grpSpPr>
          <a:xfrm>
            <a:off x="828090" y="1500501"/>
            <a:ext cx="1647101" cy="1077094"/>
            <a:chOff x="1" y="0"/>
            <a:chExt cx="4392858" cy="2872248"/>
          </a:xfrm>
        </p:grpSpPr>
        <p:sp>
          <p:nvSpPr>
            <p:cNvPr id="3" name="Shape 333"/>
            <p:cNvSpPr/>
            <p:nvPr/>
          </p:nvSpPr>
          <p:spPr>
            <a:xfrm>
              <a:off x="1" y="0"/>
              <a:ext cx="4392858"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solidFill>
              <a:schemeClr val="accent1"/>
            </a:solidFill>
            <a:ln cap="flat" w="12700">
              <a:noFill/>
              <a:miter lim="400000"/>
            </a:ln>
            <a:effectLst/>
          </p:spPr>
          <p:txBody>
            <a:bodyPr anchor="ctr" bIns="0" lIns="0" numCol="1" rIns="0" tIns="0" wrap="square">
              <a:noAutofit/>
            </a:bodyPr>
            <a:lstStyle/>
            <a:p>
              <a:pPr lvl="0">
                <a:defRPr sz="11200"/>
              </a:pPr>
              <a:endParaRPr sz="1200">
                <a:solidFill>
                  <a:schemeClr val="bg1"/>
                </a:solidFill>
                <a:latin charset="0" pitchFamily="34" typeface="Arial"/>
                <a:cs charset="0" pitchFamily="34" typeface="Arial"/>
              </a:endParaRPr>
            </a:p>
          </p:txBody>
        </p:sp>
        <p:sp>
          <p:nvSpPr>
            <p:cNvPr id="6" name="Shape 335"/>
            <p:cNvSpPr/>
            <p:nvPr/>
          </p:nvSpPr>
          <p:spPr>
            <a:xfrm>
              <a:off x="1300659" y="1210025"/>
              <a:ext cx="2438727" cy="48768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z="1200">
                  <a:solidFill>
                    <a:schemeClr val="bg1"/>
                  </a:solidFill>
                  <a:latin charset="-122" panose="020b0503020204020204" pitchFamily="34" typeface="微软雅黑"/>
                  <a:ea charset="-122" panose="020b0503020204020204" pitchFamily="34" typeface="微软雅黑"/>
                  <a:cs typeface="Lato Regular"/>
                </a:rPr>
                <a:t>输入文本内容</a:t>
              </a:r>
            </a:p>
          </p:txBody>
        </p:sp>
      </p:grpSp>
      <p:grpSp>
        <p:nvGrpSpPr>
          <p:cNvPr id="4" name="Group 342"/>
          <p:cNvGrpSpPr/>
          <p:nvPr/>
        </p:nvGrpSpPr>
        <p:grpSpPr>
          <a:xfrm>
            <a:off x="2262630" y="1500501"/>
            <a:ext cx="1647101" cy="1077094"/>
            <a:chExt cx="4392859" cy="2872248"/>
          </a:xfrm>
        </p:grpSpPr>
        <p:sp>
          <p:nvSpPr>
            <p:cNvPr id="8" name="Shape 338"/>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solidFill>
              <a:schemeClr val="accent2"/>
            </a:solidFill>
            <a:ln cap="flat" w="12700">
              <a:noFill/>
              <a:miter lim="400000"/>
            </a:ln>
            <a:effectLst/>
          </p:spPr>
          <p:txBody>
            <a:bodyPr anchor="ctr" bIns="0" lIns="0" numCol="1" rIns="0" tIns="0" wrap="square">
              <a:noAutofit/>
            </a:bodyPr>
            <a:lstStyle/>
            <a:p>
              <a:pPr lvl="0">
                <a:defRPr sz="11200"/>
              </a:pPr>
              <a:endParaRPr sz="1200">
                <a:latin charset="0" pitchFamily="34" typeface="Arial"/>
                <a:cs charset="0" pitchFamily="34" typeface="Arial"/>
              </a:endParaRPr>
            </a:p>
          </p:txBody>
        </p:sp>
        <p:sp>
          <p:nvSpPr>
            <p:cNvPr id="11" name="Shape 340"/>
            <p:cNvSpPr/>
            <p:nvPr/>
          </p:nvSpPr>
          <p:spPr>
            <a:xfrm>
              <a:off x="1194479" y="1289712"/>
              <a:ext cx="2852436" cy="43180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z="1200">
                  <a:solidFill>
                    <a:schemeClr val="bg1"/>
                  </a:solidFill>
                  <a:latin charset="-122" panose="020b0503020204020204" pitchFamily="34" typeface="微软雅黑"/>
                  <a:ea charset="-122" panose="020b0503020204020204" pitchFamily="34" typeface="微软雅黑"/>
                  <a:cs typeface="Lato Regular"/>
                </a:rPr>
                <a:t>输入文本内容</a:t>
              </a:r>
            </a:p>
          </p:txBody>
        </p:sp>
      </p:grpSp>
      <p:grpSp>
        <p:nvGrpSpPr>
          <p:cNvPr id="5" name="Group 347"/>
          <p:cNvGrpSpPr/>
          <p:nvPr/>
        </p:nvGrpSpPr>
        <p:grpSpPr>
          <a:xfrm>
            <a:off x="3732613" y="1500501"/>
            <a:ext cx="1647101" cy="1077094"/>
            <a:chExt cx="4392859" cy="2872248"/>
          </a:xfrm>
        </p:grpSpPr>
        <p:sp>
          <p:nvSpPr>
            <p:cNvPr id="13" name="Shape 343"/>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solidFill>
              <a:schemeClr val="accent3"/>
            </a:solidFill>
            <a:ln cap="flat" w="12700">
              <a:noFill/>
              <a:miter lim="400000"/>
            </a:ln>
            <a:effectLst/>
          </p:spPr>
          <p:txBody>
            <a:bodyPr anchor="ctr" bIns="0" lIns="0" numCol="1" rIns="0" tIns="0" wrap="square">
              <a:noAutofit/>
            </a:bodyPr>
            <a:lstStyle/>
            <a:p>
              <a:pPr lvl="0">
                <a:defRPr sz="11200"/>
              </a:pPr>
              <a:endParaRPr sz="1200">
                <a:solidFill>
                  <a:schemeClr val="bg1"/>
                </a:solidFill>
                <a:latin charset="0" pitchFamily="34" typeface="Arial"/>
                <a:cs charset="0" pitchFamily="34" typeface="Arial"/>
              </a:endParaRPr>
            </a:p>
          </p:txBody>
        </p:sp>
        <p:sp>
          <p:nvSpPr>
            <p:cNvPr id="16" name="Shape 345"/>
            <p:cNvSpPr/>
            <p:nvPr/>
          </p:nvSpPr>
          <p:spPr>
            <a:xfrm>
              <a:off x="1086541" y="1289712"/>
              <a:ext cx="2972476" cy="43180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z="1200">
                  <a:solidFill>
                    <a:schemeClr val="bg1"/>
                  </a:solidFill>
                  <a:latin charset="-122" panose="020b0503020204020204" pitchFamily="34" typeface="微软雅黑"/>
                  <a:ea charset="-122" panose="020b0503020204020204" pitchFamily="34" typeface="微软雅黑"/>
                  <a:cs typeface="Lato Regular"/>
                </a:rPr>
                <a:t>输入文本内容</a:t>
              </a:r>
            </a:p>
          </p:txBody>
        </p:sp>
      </p:grpSp>
      <p:grpSp>
        <p:nvGrpSpPr>
          <p:cNvPr id="7" name="Group 352"/>
          <p:cNvGrpSpPr/>
          <p:nvPr/>
        </p:nvGrpSpPr>
        <p:grpSpPr>
          <a:xfrm>
            <a:off x="5190485" y="1500501"/>
            <a:ext cx="1647100" cy="1077094"/>
            <a:chExt cx="4392859" cy="2872248"/>
          </a:xfrm>
        </p:grpSpPr>
        <p:sp>
          <p:nvSpPr>
            <p:cNvPr id="18" name="Shape 348"/>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solidFill>
              <a:schemeClr val="accent4"/>
            </a:solidFill>
            <a:ln cap="flat" w="12700">
              <a:noFill/>
              <a:miter lim="400000"/>
            </a:ln>
            <a:effectLst/>
          </p:spPr>
          <p:txBody>
            <a:bodyPr anchor="ctr" bIns="0" lIns="0" numCol="1" rIns="0" tIns="0" wrap="square">
              <a:noAutofit/>
            </a:bodyPr>
            <a:lstStyle/>
            <a:p>
              <a:pPr lvl="0">
                <a:defRPr sz="11200"/>
              </a:pPr>
              <a:endParaRPr sz="1200">
                <a:latin charset="0" pitchFamily="34" typeface="Arial"/>
                <a:cs charset="0" pitchFamily="34" typeface="Arial"/>
              </a:endParaRPr>
            </a:p>
          </p:txBody>
        </p:sp>
        <p:sp>
          <p:nvSpPr>
            <p:cNvPr id="21" name="Shape 350"/>
            <p:cNvSpPr/>
            <p:nvPr/>
          </p:nvSpPr>
          <p:spPr>
            <a:xfrm>
              <a:off x="1186403" y="1289712"/>
              <a:ext cx="2924718" cy="43180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z="1200">
                  <a:solidFill>
                    <a:schemeClr val="bg1"/>
                  </a:solidFill>
                  <a:latin charset="-122" panose="020b0503020204020204" pitchFamily="34" typeface="微软雅黑"/>
                  <a:ea charset="-122" panose="020b0503020204020204" pitchFamily="34" typeface="微软雅黑"/>
                  <a:cs typeface="Lato Regular"/>
                </a:rPr>
                <a:t>输入文本内容</a:t>
              </a:r>
            </a:p>
          </p:txBody>
        </p:sp>
      </p:grpSp>
      <p:grpSp>
        <p:nvGrpSpPr>
          <p:cNvPr id="9" name="Group 357"/>
          <p:cNvGrpSpPr/>
          <p:nvPr/>
        </p:nvGrpSpPr>
        <p:grpSpPr>
          <a:xfrm>
            <a:off x="6668811" y="1500501"/>
            <a:ext cx="1647100" cy="1077094"/>
            <a:chExt cx="4392859" cy="2872248"/>
          </a:xfrm>
        </p:grpSpPr>
        <p:sp>
          <p:nvSpPr>
            <p:cNvPr id="23" name="Shape 353"/>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solidFill>
              <a:schemeClr val="accent1"/>
            </a:solidFill>
            <a:ln cap="flat" w="12700">
              <a:noFill/>
              <a:miter lim="400000"/>
            </a:ln>
            <a:effectLst/>
          </p:spPr>
          <p:txBody>
            <a:bodyPr anchor="ctr" bIns="0" lIns="0" numCol="1" rIns="0" tIns="0" wrap="square">
              <a:noAutofit/>
            </a:bodyPr>
            <a:lstStyle/>
            <a:p>
              <a:pPr lvl="0">
                <a:defRPr sz="11200"/>
              </a:pPr>
              <a:endParaRPr sz="1200">
                <a:solidFill>
                  <a:schemeClr val="bg1"/>
                </a:solidFill>
                <a:latin charset="0" pitchFamily="34" typeface="Arial"/>
                <a:cs charset="0" pitchFamily="34" typeface="Arial"/>
              </a:endParaRPr>
            </a:p>
          </p:txBody>
        </p:sp>
        <p:sp>
          <p:nvSpPr>
            <p:cNvPr id="26" name="Shape 355"/>
            <p:cNvSpPr/>
            <p:nvPr/>
          </p:nvSpPr>
          <p:spPr>
            <a:xfrm>
              <a:off x="1186405" y="1289715"/>
              <a:ext cx="3014432" cy="369333"/>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z="1200">
                  <a:solidFill>
                    <a:schemeClr val="bg1"/>
                  </a:solidFill>
                  <a:latin charset="-122" panose="020b0503020204020204" pitchFamily="34" typeface="微软雅黑"/>
                  <a:ea charset="-122" panose="020b0503020204020204" pitchFamily="34" typeface="微软雅黑"/>
                  <a:cs typeface="Lato Regular"/>
                </a:rPr>
                <a:t>输入文本内容</a:t>
              </a:r>
            </a:p>
          </p:txBody>
        </p:sp>
      </p:grpSp>
      <p:grpSp>
        <p:nvGrpSpPr>
          <p:cNvPr id="10" name="Group 360"/>
          <p:cNvGrpSpPr/>
          <p:nvPr/>
        </p:nvGrpSpPr>
        <p:grpSpPr>
          <a:xfrm>
            <a:off x="1492175" y="2423658"/>
            <a:ext cx="318930" cy="318973"/>
            <a:chExt cx="850594" cy="850594"/>
          </a:xfrm>
        </p:grpSpPr>
        <p:sp>
          <p:nvSpPr>
            <p:cNvPr id="28" name="Shape 358"/>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50800">
              <a:solidFill>
                <a:srgbClr val="FBF9FC"/>
              </a:solidFill>
              <a:prstDash val="solid"/>
              <a:miter lim="400000"/>
            </a:ln>
            <a:effectLst/>
          </p:spPr>
          <p:txBody>
            <a:bodyPr anchor="ctr" bIns="0" lIns="0" numCol="1" rIns="0" tIns="0" wrap="square">
              <a:noAutofit/>
            </a:bodyPr>
            <a:lstStyle/>
            <a:p>
              <a:pPr lvl="0">
                <a:defRPr sz="11200"/>
              </a:pPr>
              <a:endParaRPr sz="11197">
                <a:solidFill>
                  <a:schemeClr val="bg1"/>
                </a:solidFill>
                <a:latin charset="0" pitchFamily="34" typeface="Arial"/>
                <a:cs charset="0" pitchFamily="34" typeface="Arial"/>
              </a:endParaRPr>
            </a:p>
          </p:txBody>
        </p:sp>
        <p:sp>
          <p:nvSpPr>
            <p:cNvPr id="29" name="Shape 359"/>
            <p:cNvSpPr/>
            <p:nvPr/>
          </p:nvSpPr>
          <p:spPr>
            <a:xfrm>
              <a:off x="300082" y="114147"/>
              <a:ext cx="250430" cy="622301"/>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200">
                  <a:solidFill>
                    <a:schemeClr val="bg1"/>
                  </a:solidFill>
                  <a:latin charset="0" pitchFamily="34" typeface="Arial"/>
                  <a:cs charset="0" pitchFamily="34" typeface="Arial"/>
                </a:rPr>
                <a:t>1</a:t>
              </a:r>
            </a:p>
          </p:txBody>
        </p:sp>
      </p:grpSp>
      <p:grpSp>
        <p:nvGrpSpPr>
          <p:cNvPr id="12" name="Group 363"/>
          <p:cNvGrpSpPr/>
          <p:nvPr/>
        </p:nvGrpSpPr>
        <p:grpSpPr>
          <a:xfrm>
            <a:off x="2929743" y="2423658"/>
            <a:ext cx="318930" cy="318973"/>
            <a:chExt cx="850594" cy="850594"/>
          </a:xfrm>
        </p:grpSpPr>
        <p:sp>
          <p:nvSpPr>
            <p:cNvPr id="31" name="Shape 361"/>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cap="flat" w="50800">
              <a:solidFill>
                <a:srgbClr val="FBF9FC"/>
              </a:solidFill>
              <a:prstDash val="solid"/>
              <a:miter lim="400000"/>
            </a:ln>
            <a:effectLst/>
          </p:spPr>
          <p:txBody>
            <a:bodyPr anchor="ctr" bIns="0" lIns="0" numCol="1" rIns="0" tIns="0" wrap="square">
              <a:noAutofit/>
            </a:bodyPr>
            <a:lstStyle/>
            <a:p>
              <a:pPr lvl="0">
                <a:defRPr sz="11200"/>
              </a:pPr>
              <a:endParaRPr sz="11197">
                <a:latin charset="0" pitchFamily="34" typeface="Arial"/>
                <a:cs charset="0" pitchFamily="34" typeface="Arial"/>
              </a:endParaRPr>
            </a:p>
          </p:txBody>
        </p:sp>
        <p:sp>
          <p:nvSpPr>
            <p:cNvPr id="32" name="Shape 362"/>
            <p:cNvSpPr/>
            <p:nvPr/>
          </p:nvSpPr>
          <p:spPr>
            <a:xfrm>
              <a:off x="311484" y="181458"/>
              <a:ext cx="224397" cy="48768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200">
                  <a:solidFill>
                    <a:schemeClr val="bg1"/>
                  </a:solidFill>
                  <a:latin charset="0" pitchFamily="34" typeface="Arial"/>
                  <a:cs charset="0" pitchFamily="34" typeface="Arial"/>
                </a:rPr>
                <a:t>2</a:t>
              </a:r>
            </a:p>
          </p:txBody>
        </p:sp>
      </p:grpSp>
      <p:grpSp>
        <p:nvGrpSpPr>
          <p:cNvPr id="14" name="Group 366"/>
          <p:cNvGrpSpPr/>
          <p:nvPr/>
        </p:nvGrpSpPr>
        <p:grpSpPr>
          <a:xfrm>
            <a:off x="4396698" y="2423658"/>
            <a:ext cx="318930" cy="318973"/>
            <a:chExt cx="850594" cy="850594"/>
          </a:xfrm>
        </p:grpSpPr>
        <p:sp>
          <p:nvSpPr>
            <p:cNvPr id="34" name="Shape 364"/>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cap="flat" w="50800">
              <a:solidFill>
                <a:srgbClr val="FBF9FC"/>
              </a:solidFill>
              <a:prstDash val="solid"/>
              <a:miter lim="400000"/>
            </a:ln>
            <a:effectLst/>
          </p:spPr>
          <p:txBody>
            <a:bodyPr anchor="ctr" bIns="0" lIns="0" numCol="1" rIns="0" tIns="0" wrap="square">
              <a:noAutofit/>
            </a:bodyPr>
            <a:lstStyle/>
            <a:p>
              <a:pPr lvl="0">
                <a:defRPr sz="11200"/>
              </a:pPr>
              <a:endParaRPr sz="11197">
                <a:solidFill>
                  <a:schemeClr val="bg1"/>
                </a:solidFill>
                <a:latin charset="0" pitchFamily="34" typeface="Arial"/>
                <a:cs charset="0" pitchFamily="34" typeface="Arial"/>
              </a:endParaRPr>
            </a:p>
          </p:txBody>
        </p:sp>
        <p:sp>
          <p:nvSpPr>
            <p:cNvPr id="35" name="Shape 365"/>
            <p:cNvSpPr/>
            <p:nvPr/>
          </p:nvSpPr>
          <p:spPr>
            <a:xfrm>
              <a:off x="311484" y="181458"/>
              <a:ext cx="224397" cy="48768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200">
                  <a:solidFill>
                    <a:schemeClr val="bg1"/>
                  </a:solidFill>
                  <a:latin charset="0" pitchFamily="34" typeface="Arial"/>
                  <a:cs charset="0" pitchFamily="34" typeface="Arial"/>
                </a:rPr>
                <a:t>3</a:t>
              </a:r>
            </a:p>
          </p:txBody>
        </p:sp>
      </p:grpSp>
      <p:grpSp>
        <p:nvGrpSpPr>
          <p:cNvPr id="15" name="Group 369"/>
          <p:cNvGrpSpPr/>
          <p:nvPr/>
        </p:nvGrpSpPr>
        <p:grpSpPr>
          <a:xfrm>
            <a:off x="5854570" y="2423658"/>
            <a:ext cx="318930" cy="318973"/>
            <a:chExt cx="850594" cy="850594"/>
          </a:xfrm>
        </p:grpSpPr>
        <p:sp>
          <p:nvSpPr>
            <p:cNvPr id="37" name="Shape 367"/>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cap="flat" w="50800">
              <a:solidFill>
                <a:srgbClr val="FBF9FC"/>
              </a:solidFill>
              <a:prstDash val="solid"/>
              <a:miter lim="400000"/>
            </a:ln>
            <a:effectLst/>
          </p:spPr>
          <p:txBody>
            <a:bodyPr anchor="ctr" bIns="0" lIns="0" numCol="1" rIns="0" tIns="0" wrap="square">
              <a:noAutofit/>
            </a:bodyPr>
            <a:lstStyle/>
            <a:p>
              <a:pPr lvl="0">
                <a:defRPr sz="11200"/>
              </a:pPr>
              <a:endParaRPr sz="11197">
                <a:latin charset="0" pitchFamily="34" typeface="Arial"/>
                <a:cs charset="0" pitchFamily="34" typeface="Arial"/>
              </a:endParaRPr>
            </a:p>
          </p:txBody>
        </p:sp>
        <p:sp>
          <p:nvSpPr>
            <p:cNvPr id="38" name="Shape 368"/>
            <p:cNvSpPr/>
            <p:nvPr/>
          </p:nvSpPr>
          <p:spPr>
            <a:xfrm>
              <a:off x="243825" y="114147"/>
              <a:ext cx="362944" cy="622301"/>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200">
                  <a:solidFill>
                    <a:schemeClr val="bg1"/>
                  </a:solidFill>
                  <a:latin charset="0" pitchFamily="34" typeface="Arial"/>
                  <a:cs charset="0" pitchFamily="34" typeface="Arial"/>
                </a:rPr>
                <a:t>4</a:t>
              </a:r>
            </a:p>
          </p:txBody>
        </p:sp>
      </p:grpSp>
      <p:grpSp>
        <p:nvGrpSpPr>
          <p:cNvPr id="17" name="Group 372"/>
          <p:cNvGrpSpPr/>
          <p:nvPr/>
        </p:nvGrpSpPr>
        <p:grpSpPr>
          <a:xfrm>
            <a:off x="7332897" y="2423658"/>
            <a:ext cx="318930" cy="318973"/>
            <a:chExt cx="850594" cy="850594"/>
          </a:xfrm>
        </p:grpSpPr>
        <p:sp>
          <p:nvSpPr>
            <p:cNvPr id="40" name="Shape 370"/>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50800">
              <a:solidFill>
                <a:srgbClr val="FBF9FC"/>
              </a:solidFill>
              <a:prstDash val="solid"/>
              <a:miter lim="400000"/>
            </a:ln>
            <a:effectLst/>
          </p:spPr>
          <p:txBody>
            <a:bodyPr anchor="ctr" bIns="0" lIns="0" numCol="1" rIns="0" tIns="0" wrap="square">
              <a:noAutofit/>
            </a:bodyPr>
            <a:lstStyle/>
            <a:p>
              <a:pPr lvl="0">
                <a:defRPr sz="11200"/>
              </a:pPr>
              <a:endParaRPr sz="11197">
                <a:solidFill>
                  <a:schemeClr val="bg1"/>
                </a:solidFill>
                <a:latin charset="0" pitchFamily="34" typeface="Arial"/>
                <a:cs charset="0" pitchFamily="34" typeface="Arial"/>
              </a:endParaRPr>
            </a:p>
          </p:txBody>
        </p:sp>
        <p:sp>
          <p:nvSpPr>
            <p:cNvPr id="41" name="Shape 371"/>
            <p:cNvSpPr/>
            <p:nvPr/>
          </p:nvSpPr>
          <p:spPr>
            <a:xfrm>
              <a:off x="311484" y="181458"/>
              <a:ext cx="224397" cy="48768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200">
                  <a:solidFill>
                    <a:schemeClr val="bg1"/>
                  </a:solidFill>
                  <a:latin charset="0" pitchFamily="34" typeface="Arial"/>
                  <a:cs charset="0" pitchFamily="34" typeface="Arial"/>
                </a:rPr>
                <a:t>5</a:t>
              </a:r>
            </a:p>
          </p:txBody>
        </p:sp>
      </p:grpSp>
      <p:sp>
        <p:nvSpPr>
          <p:cNvPr id="43" name="Shape 373"/>
          <p:cNvSpPr/>
          <p:nvPr/>
        </p:nvSpPr>
        <p:spPr>
          <a:xfrm>
            <a:off x="1044084" y="3003800"/>
            <a:ext cx="1177556" cy="73152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46" name="Shape 376"/>
          <p:cNvSpPr/>
          <p:nvPr/>
        </p:nvSpPr>
        <p:spPr>
          <a:xfrm>
            <a:off x="2509632" y="3003800"/>
            <a:ext cx="1177555" cy="73152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49" name="Shape 379"/>
          <p:cNvSpPr/>
          <p:nvPr/>
        </p:nvSpPr>
        <p:spPr>
          <a:xfrm>
            <a:off x="3949598" y="3003800"/>
            <a:ext cx="1177555" cy="73152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52" name="Shape 382"/>
          <p:cNvSpPr/>
          <p:nvPr/>
        </p:nvSpPr>
        <p:spPr>
          <a:xfrm>
            <a:off x="5435980" y="3003800"/>
            <a:ext cx="1177556" cy="73152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55" name="Shape 385"/>
          <p:cNvSpPr/>
          <p:nvPr/>
        </p:nvSpPr>
        <p:spPr>
          <a:xfrm>
            <a:off x="6901529" y="3003800"/>
            <a:ext cx="1177555" cy="73152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Tree>
    <p:extLst>
      <p:ext uri="{BB962C8B-B14F-4D97-AF65-F5344CB8AC3E}">
        <p14:creationId val="2680652472"/>
      </p:ext>
    </p:extLst>
  </p:cSld>
  <p:clrMapOvr>
    <a:masterClrMapping/>
  </p:clrMapOvr>
  <mc:AlternateContent>
    <mc:Choice Requires="p14">
      <p:transition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fill="hold" id="6"/>
                                        <p:tgtEl>
                                          <p:spTgt spid="9"/>
                                        </p:tgtEl>
                                        <p:attrNameLst>
                                          <p:attrName>style.visibility</p:attrName>
                                        </p:attrNameLst>
                                      </p:cBhvr>
                                      <p:to>
                                        <p:strVal val="visible"/>
                                      </p:to>
                                    </p:set>
                                    <p:anim calcmode="lin" valueType="num">
                                      <p:cBhvr>
                                        <p:cTn dur="800" fill="hold" id="7"/>
                                        <p:tgtEl>
                                          <p:spTgt spid="9"/>
                                        </p:tgtEl>
                                        <p:attrNameLst>
                                          <p:attrName>ppt_x</p:attrName>
                                        </p:attrNameLst>
                                      </p:cBhvr>
                                      <p:tavLst>
                                        <p:tav tm="0">
                                          <p:val>
                                            <p:strVal val="0-#ppt_w/2"/>
                                          </p:val>
                                        </p:tav>
                                        <p:tav tm="100000">
                                          <p:val>
                                            <p:strVal val="#ppt_x"/>
                                          </p:val>
                                        </p:tav>
                                      </p:tavLst>
                                    </p:anim>
                                    <p:anim calcmode="lin" valueType="num">
                                      <p:cBhvr>
                                        <p:cTn dur="800" fill="hold" id="8"/>
                                        <p:tgtEl>
                                          <p:spTgt spid="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fill="hold" id="10"/>
                                        <p:tgtEl>
                                          <p:spTgt spid="7"/>
                                        </p:tgtEl>
                                        <p:attrNameLst>
                                          <p:attrName>style.visibility</p:attrName>
                                        </p:attrNameLst>
                                      </p:cBhvr>
                                      <p:to>
                                        <p:strVal val="visible"/>
                                      </p:to>
                                    </p:set>
                                    <p:anim calcmode="lin" valueType="num">
                                      <p:cBhvr>
                                        <p:cTn dur="800" fill="hold" id="11"/>
                                        <p:tgtEl>
                                          <p:spTgt spid="7"/>
                                        </p:tgtEl>
                                        <p:attrNameLst>
                                          <p:attrName>ppt_x</p:attrName>
                                        </p:attrNameLst>
                                      </p:cBhvr>
                                      <p:tavLst>
                                        <p:tav tm="0">
                                          <p:val>
                                            <p:strVal val="0-#ppt_w/2"/>
                                          </p:val>
                                        </p:tav>
                                        <p:tav tm="100000">
                                          <p:val>
                                            <p:strVal val="#ppt_x"/>
                                          </p:val>
                                        </p:tav>
                                      </p:tavLst>
                                    </p:anim>
                                    <p:anim calcmode="lin" valueType="num">
                                      <p:cBhvr>
                                        <p:cTn dur="800" fill="hold" id="12"/>
                                        <p:tgtEl>
                                          <p:spTgt spid="7"/>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800"/>
                                  </p:stCondLst>
                                  <p:childTnLst>
                                    <p:set>
                                      <p:cBhvr>
                                        <p:cTn fill="hold" id="14"/>
                                        <p:tgtEl>
                                          <p:spTgt spid="5"/>
                                        </p:tgtEl>
                                        <p:attrNameLst>
                                          <p:attrName>style.visibility</p:attrName>
                                        </p:attrNameLst>
                                      </p:cBhvr>
                                      <p:to>
                                        <p:strVal val="visible"/>
                                      </p:to>
                                    </p:set>
                                    <p:anim calcmode="lin" valueType="num">
                                      <p:cBhvr>
                                        <p:cTn dur="800" fill="hold" id="15"/>
                                        <p:tgtEl>
                                          <p:spTgt spid="5"/>
                                        </p:tgtEl>
                                        <p:attrNameLst>
                                          <p:attrName>ppt_x</p:attrName>
                                        </p:attrNameLst>
                                      </p:cBhvr>
                                      <p:tavLst>
                                        <p:tav tm="0">
                                          <p:val>
                                            <p:strVal val="0-#ppt_w/2"/>
                                          </p:val>
                                        </p:tav>
                                        <p:tav tm="100000">
                                          <p:val>
                                            <p:strVal val="#ppt_x"/>
                                          </p:val>
                                        </p:tav>
                                      </p:tavLst>
                                    </p:anim>
                                    <p:anim calcmode="lin" valueType="num">
                                      <p:cBhvr>
                                        <p:cTn dur="800" fill="hold" id="16"/>
                                        <p:tgtEl>
                                          <p:spTgt spid="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1200"/>
                                  </p:stCondLst>
                                  <p:childTnLst>
                                    <p:set>
                                      <p:cBhvr>
                                        <p:cTn fill="hold" id="18"/>
                                        <p:tgtEl>
                                          <p:spTgt spid="4"/>
                                        </p:tgtEl>
                                        <p:attrNameLst>
                                          <p:attrName>style.visibility</p:attrName>
                                        </p:attrNameLst>
                                      </p:cBhvr>
                                      <p:to>
                                        <p:strVal val="visible"/>
                                      </p:to>
                                    </p:set>
                                    <p:anim calcmode="lin" valueType="num">
                                      <p:cBhvr>
                                        <p:cTn dur="800" fill="hold" id="19"/>
                                        <p:tgtEl>
                                          <p:spTgt spid="4"/>
                                        </p:tgtEl>
                                        <p:attrNameLst>
                                          <p:attrName>ppt_x</p:attrName>
                                        </p:attrNameLst>
                                      </p:cBhvr>
                                      <p:tavLst>
                                        <p:tav tm="0">
                                          <p:val>
                                            <p:strVal val="0-#ppt_w/2"/>
                                          </p:val>
                                        </p:tav>
                                        <p:tav tm="100000">
                                          <p:val>
                                            <p:strVal val="#ppt_x"/>
                                          </p:val>
                                        </p:tav>
                                      </p:tavLst>
                                    </p:anim>
                                    <p:anim calcmode="lin" valueType="num">
                                      <p:cBhvr>
                                        <p:cTn dur="800" fill="hold" id="20"/>
                                        <p:tgtEl>
                                          <p:spTgt spid="4"/>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1600"/>
                                  </p:stCondLst>
                                  <p:childTnLst>
                                    <p:set>
                                      <p:cBhvr>
                                        <p:cTn fill="hold" id="22"/>
                                        <p:tgtEl>
                                          <p:spTgt spid="2"/>
                                        </p:tgtEl>
                                        <p:attrNameLst>
                                          <p:attrName>style.visibility</p:attrName>
                                        </p:attrNameLst>
                                      </p:cBhvr>
                                      <p:to>
                                        <p:strVal val="visible"/>
                                      </p:to>
                                    </p:set>
                                    <p:anim calcmode="lin" valueType="num">
                                      <p:cBhvr>
                                        <p:cTn dur="800" fill="hold" id="23"/>
                                        <p:tgtEl>
                                          <p:spTgt spid="2"/>
                                        </p:tgtEl>
                                        <p:attrNameLst>
                                          <p:attrName>ppt_x</p:attrName>
                                        </p:attrNameLst>
                                      </p:cBhvr>
                                      <p:tavLst>
                                        <p:tav tm="0">
                                          <p:val>
                                            <p:strVal val="0-#ppt_w/2"/>
                                          </p:val>
                                        </p:tav>
                                        <p:tav tm="100000">
                                          <p:val>
                                            <p:strVal val="#ppt_x"/>
                                          </p:val>
                                        </p:tav>
                                      </p:tavLst>
                                    </p:anim>
                                    <p:anim calcmode="lin" valueType="num">
                                      <p:cBhvr>
                                        <p:cTn dur="800" fill="hold" id="24"/>
                                        <p:tgtEl>
                                          <p:spTgt spid="2"/>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400"/>
                            </p:stCondLst>
                            <p:childTnLst>
                              <p:par>
                                <p:cTn fill="hold" grpId="0" id="26" nodeType="afterEffect" presetClass="entr" presetID="2" presetSubtype="4">
                                  <p:stCondLst>
                                    <p:cond delay="0"/>
                                  </p:stCondLst>
                                  <p:childTnLst>
                                    <p:set>
                                      <p:cBhvr>
                                        <p:cTn fill="hold" id="27"/>
                                        <p:tgtEl>
                                          <p:spTgt spid="10"/>
                                        </p:tgtEl>
                                        <p:attrNameLst>
                                          <p:attrName>style.visibility</p:attrName>
                                        </p:attrNameLst>
                                      </p:cBhvr>
                                      <p:to>
                                        <p:strVal val="visible"/>
                                      </p:to>
                                    </p:set>
                                    <p:anim calcmode="lin" valueType="num">
                                      <p:cBhvr>
                                        <p:cTn dur="600" fill="hold" id="28"/>
                                        <p:tgtEl>
                                          <p:spTgt spid="10"/>
                                        </p:tgtEl>
                                        <p:attrNameLst>
                                          <p:attrName>ppt_x</p:attrName>
                                        </p:attrNameLst>
                                      </p:cBhvr>
                                      <p:tavLst>
                                        <p:tav tm="0">
                                          <p:val>
                                            <p:strVal val="#ppt_x"/>
                                          </p:val>
                                        </p:tav>
                                        <p:tav tm="100000">
                                          <p:val>
                                            <p:strVal val="#ppt_x"/>
                                          </p:val>
                                        </p:tav>
                                      </p:tavLst>
                                    </p:anim>
                                    <p:anim calcmode="lin" valueType="num">
                                      <p:cBhvr>
                                        <p:cTn dur="600" fill="hold" id="29"/>
                                        <p:tgtEl>
                                          <p:spTgt spid="10"/>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200"/>
                                  </p:stCondLst>
                                  <p:childTnLst>
                                    <p:set>
                                      <p:cBhvr>
                                        <p:cTn fill="hold" id="31"/>
                                        <p:tgtEl>
                                          <p:spTgt spid="12"/>
                                        </p:tgtEl>
                                        <p:attrNameLst>
                                          <p:attrName>style.visibility</p:attrName>
                                        </p:attrNameLst>
                                      </p:cBhvr>
                                      <p:to>
                                        <p:strVal val="visible"/>
                                      </p:to>
                                    </p:set>
                                    <p:anim calcmode="lin" valueType="num">
                                      <p:cBhvr>
                                        <p:cTn dur="600" fill="hold" id="32"/>
                                        <p:tgtEl>
                                          <p:spTgt spid="12"/>
                                        </p:tgtEl>
                                        <p:attrNameLst>
                                          <p:attrName>ppt_x</p:attrName>
                                        </p:attrNameLst>
                                      </p:cBhvr>
                                      <p:tavLst>
                                        <p:tav tm="0">
                                          <p:val>
                                            <p:strVal val="#ppt_x"/>
                                          </p:val>
                                        </p:tav>
                                        <p:tav tm="100000">
                                          <p:val>
                                            <p:strVal val="#ppt_x"/>
                                          </p:val>
                                        </p:tav>
                                      </p:tavLst>
                                    </p:anim>
                                    <p:anim calcmode="lin" valueType="num">
                                      <p:cBhvr>
                                        <p:cTn dur="600" fill="hold" id="33"/>
                                        <p:tgtEl>
                                          <p:spTgt spid="12"/>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400"/>
                                  </p:stCondLst>
                                  <p:childTnLst>
                                    <p:set>
                                      <p:cBhvr>
                                        <p:cTn fill="hold" id="35"/>
                                        <p:tgtEl>
                                          <p:spTgt spid="14"/>
                                        </p:tgtEl>
                                        <p:attrNameLst>
                                          <p:attrName>style.visibility</p:attrName>
                                        </p:attrNameLst>
                                      </p:cBhvr>
                                      <p:to>
                                        <p:strVal val="visible"/>
                                      </p:to>
                                    </p:set>
                                    <p:anim calcmode="lin" valueType="num">
                                      <p:cBhvr>
                                        <p:cTn dur="600" fill="hold" id="36"/>
                                        <p:tgtEl>
                                          <p:spTgt spid="14"/>
                                        </p:tgtEl>
                                        <p:attrNameLst>
                                          <p:attrName>ppt_x</p:attrName>
                                        </p:attrNameLst>
                                      </p:cBhvr>
                                      <p:tavLst>
                                        <p:tav tm="0">
                                          <p:val>
                                            <p:strVal val="#ppt_x"/>
                                          </p:val>
                                        </p:tav>
                                        <p:tav tm="100000">
                                          <p:val>
                                            <p:strVal val="#ppt_x"/>
                                          </p:val>
                                        </p:tav>
                                      </p:tavLst>
                                    </p:anim>
                                    <p:anim calcmode="lin" valueType="num">
                                      <p:cBhvr>
                                        <p:cTn dur="600" fill="hold" id="37"/>
                                        <p:tgtEl>
                                          <p:spTgt spid="14"/>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600"/>
                                  </p:stCondLst>
                                  <p:childTnLst>
                                    <p:set>
                                      <p:cBhvr>
                                        <p:cTn fill="hold" id="39"/>
                                        <p:tgtEl>
                                          <p:spTgt spid="15"/>
                                        </p:tgtEl>
                                        <p:attrNameLst>
                                          <p:attrName>style.visibility</p:attrName>
                                        </p:attrNameLst>
                                      </p:cBhvr>
                                      <p:to>
                                        <p:strVal val="visible"/>
                                      </p:to>
                                    </p:set>
                                    <p:anim calcmode="lin" valueType="num">
                                      <p:cBhvr>
                                        <p:cTn dur="600" fill="hold" id="40"/>
                                        <p:tgtEl>
                                          <p:spTgt spid="15"/>
                                        </p:tgtEl>
                                        <p:attrNameLst>
                                          <p:attrName>ppt_x</p:attrName>
                                        </p:attrNameLst>
                                      </p:cBhvr>
                                      <p:tavLst>
                                        <p:tav tm="0">
                                          <p:val>
                                            <p:strVal val="#ppt_x"/>
                                          </p:val>
                                        </p:tav>
                                        <p:tav tm="100000">
                                          <p:val>
                                            <p:strVal val="#ppt_x"/>
                                          </p:val>
                                        </p:tav>
                                      </p:tavLst>
                                    </p:anim>
                                    <p:anim calcmode="lin" valueType="num">
                                      <p:cBhvr>
                                        <p:cTn dur="600" fill="hold" id="41"/>
                                        <p:tgtEl>
                                          <p:spTgt spid="15"/>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800"/>
                                  </p:stCondLst>
                                  <p:childTnLst>
                                    <p:set>
                                      <p:cBhvr>
                                        <p:cTn fill="hold" id="43"/>
                                        <p:tgtEl>
                                          <p:spTgt spid="17"/>
                                        </p:tgtEl>
                                        <p:attrNameLst>
                                          <p:attrName>style.visibility</p:attrName>
                                        </p:attrNameLst>
                                      </p:cBhvr>
                                      <p:to>
                                        <p:strVal val="visible"/>
                                      </p:to>
                                    </p:set>
                                    <p:anim calcmode="lin" valueType="num">
                                      <p:cBhvr>
                                        <p:cTn dur="600" fill="hold" id="44"/>
                                        <p:tgtEl>
                                          <p:spTgt spid="17"/>
                                        </p:tgtEl>
                                        <p:attrNameLst>
                                          <p:attrName>ppt_x</p:attrName>
                                        </p:attrNameLst>
                                      </p:cBhvr>
                                      <p:tavLst>
                                        <p:tav tm="0">
                                          <p:val>
                                            <p:strVal val="#ppt_x"/>
                                          </p:val>
                                        </p:tav>
                                        <p:tav tm="100000">
                                          <p:val>
                                            <p:strVal val="#ppt_x"/>
                                          </p:val>
                                        </p:tav>
                                      </p:tavLst>
                                    </p:anim>
                                    <p:anim calcmode="lin" valueType="num">
                                      <p:cBhvr>
                                        <p:cTn dur="600" fill="hold" id="45"/>
                                        <p:tgtEl>
                                          <p:spTgt spid="17"/>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3800"/>
                            </p:stCondLst>
                            <p:childTnLst>
                              <p:par>
                                <p:cTn fill="hold" grpId="0" id="47" nodeType="afterEffect" presetClass="entr" presetID="10" presetSubtype="0">
                                  <p:stCondLst>
                                    <p:cond delay="0"/>
                                  </p:stCondLst>
                                  <p:childTnLst>
                                    <p:set>
                                      <p:cBhvr>
                                        <p:cTn dur="1" fill="hold" id="48">
                                          <p:stCondLst>
                                            <p:cond delay="0"/>
                                          </p:stCondLst>
                                        </p:cTn>
                                        <p:tgtEl>
                                          <p:spTgt spid="43"/>
                                        </p:tgtEl>
                                        <p:attrNameLst>
                                          <p:attrName>style.visibility</p:attrName>
                                        </p:attrNameLst>
                                      </p:cBhvr>
                                      <p:to>
                                        <p:strVal val="visible"/>
                                      </p:to>
                                    </p:set>
                                    <p:animEffect filter="fade" transition="in">
                                      <p:cBhvr>
                                        <p:cTn dur="500" id="49"/>
                                        <p:tgtEl>
                                          <p:spTgt spid="43"/>
                                        </p:tgtEl>
                                      </p:cBhvr>
                                    </p:animEffect>
                                  </p:childTnLst>
                                </p:cTn>
                              </p:par>
                            </p:childTnLst>
                          </p:cTn>
                        </p:par>
                        <p:par>
                          <p:cTn fill="hold" id="50" nodeType="afterGroup">
                            <p:stCondLst>
                              <p:cond delay="4300"/>
                            </p:stCondLst>
                            <p:childTnLst>
                              <p:par>
                                <p:cTn fill="hold" grpId="0" id="51" nodeType="afterEffect" presetClass="entr" presetID="10" presetSubtype="0">
                                  <p:stCondLst>
                                    <p:cond delay="0"/>
                                  </p:stCondLst>
                                  <p:childTnLst>
                                    <p:set>
                                      <p:cBhvr>
                                        <p:cTn dur="1" fill="hold" id="52">
                                          <p:stCondLst>
                                            <p:cond delay="0"/>
                                          </p:stCondLst>
                                        </p:cTn>
                                        <p:tgtEl>
                                          <p:spTgt spid="46"/>
                                        </p:tgtEl>
                                        <p:attrNameLst>
                                          <p:attrName>style.visibility</p:attrName>
                                        </p:attrNameLst>
                                      </p:cBhvr>
                                      <p:to>
                                        <p:strVal val="visible"/>
                                      </p:to>
                                    </p:set>
                                    <p:animEffect filter="fade" transition="in">
                                      <p:cBhvr>
                                        <p:cTn dur="500" id="53"/>
                                        <p:tgtEl>
                                          <p:spTgt spid="46"/>
                                        </p:tgtEl>
                                      </p:cBhvr>
                                    </p:animEffect>
                                  </p:childTnLst>
                                </p:cTn>
                              </p:par>
                            </p:childTnLst>
                          </p:cTn>
                        </p:par>
                        <p:par>
                          <p:cTn fill="hold" id="54" nodeType="afterGroup">
                            <p:stCondLst>
                              <p:cond delay="4800"/>
                            </p:stCondLst>
                            <p:childTnLst>
                              <p:par>
                                <p:cTn fill="hold" grpId="0" id="55" nodeType="afterEffect" presetClass="entr" presetID="10" presetSubtype="0">
                                  <p:stCondLst>
                                    <p:cond delay="0"/>
                                  </p:stCondLst>
                                  <p:childTnLst>
                                    <p:set>
                                      <p:cBhvr>
                                        <p:cTn dur="1" fill="hold" id="56">
                                          <p:stCondLst>
                                            <p:cond delay="0"/>
                                          </p:stCondLst>
                                        </p:cTn>
                                        <p:tgtEl>
                                          <p:spTgt spid="49"/>
                                        </p:tgtEl>
                                        <p:attrNameLst>
                                          <p:attrName>style.visibility</p:attrName>
                                        </p:attrNameLst>
                                      </p:cBhvr>
                                      <p:to>
                                        <p:strVal val="visible"/>
                                      </p:to>
                                    </p:set>
                                    <p:animEffect filter="fade" transition="in">
                                      <p:cBhvr>
                                        <p:cTn dur="500" id="57"/>
                                        <p:tgtEl>
                                          <p:spTgt spid="49"/>
                                        </p:tgtEl>
                                      </p:cBhvr>
                                    </p:animEffect>
                                  </p:childTnLst>
                                </p:cTn>
                              </p:par>
                            </p:childTnLst>
                          </p:cTn>
                        </p:par>
                        <p:par>
                          <p:cTn fill="hold" id="58" nodeType="afterGroup">
                            <p:stCondLst>
                              <p:cond delay="5300"/>
                            </p:stCondLst>
                            <p:childTnLst>
                              <p:par>
                                <p:cTn fill="hold" grpId="0" id="59" nodeType="afterEffect" presetClass="entr" presetID="10" presetSubtype="0">
                                  <p:stCondLst>
                                    <p:cond delay="0"/>
                                  </p:stCondLst>
                                  <p:childTnLst>
                                    <p:set>
                                      <p:cBhvr>
                                        <p:cTn dur="1" fill="hold" id="60">
                                          <p:stCondLst>
                                            <p:cond delay="0"/>
                                          </p:stCondLst>
                                        </p:cTn>
                                        <p:tgtEl>
                                          <p:spTgt spid="52"/>
                                        </p:tgtEl>
                                        <p:attrNameLst>
                                          <p:attrName>style.visibility</p:attrName>
                                        </p:attrNameLst>
                                      </p:cBhvr>
                                      <p:to>
                                        <p:strVal val="visible"/>
                                      </p:to>
                                    </p:set>
                                    <p:animEffect filter="fade" transition="in">
                                      <p:cBhvr>
                                        <p:cTn dur="500" id="61"/>
                                        <p:tgtEl>
                                          <p:spTgt spid="52"/>
                                        </p:tgtEl>
                                      </p:cBhvr>
                                    </p:animEffect>
                                  </p:childTnLst>
                                </p:cTn>
                              </p:par>
                            </p:childTnLst>
                          </p:cTn>
                        </p:par>
                        <p:par>
                          <p:cTn fill="hold" id="62" nodeType="afterGroup">
                            <p:stCondLst>
                              <p:cond delay="5800"/>
                            </p:stCondLst>
                            <p:childTnLst>
                              <p:par>
                                <p:cTn fill="hold" grpId="0" id="63" nodeType="afterEffect" presetClass="entr" presetID="10" presetSubtype="0">
                                  <p:stCondLst>
                                    <p:cond delay="0"/>
                                  </p:stCondLst>
                                  <p:childTnLst>
                                    <p:set>
                                      <p:cBhvr>
                                        <p:cTn dur="1" fill="hold" id="64">
                                          <p:stCondLst>
                                            <p:cond delay="0"/>
                                          </p:stCondLst>
                                        </p:cTn>
                                        <p:tgtEl>
                                          <p:spTgt spid="55"/>
                                        </p:tgtEl>
                                        <p:attrNameLst>
                                          <p:attrName>style.visibility</p:attrName>
                                        </p:attrNameLst>
                                      </p:cBhvr>
                                      <p:to>
                                        <p:strVal val="visible"/>
                                      </p:to>
                                    </p:set>
                                    <p:animEffect filter="fade" transition="in">
                                      <p:cBhvr>
                                        <p:cTn dur="500" id="65"/>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grpId="0" spid="2"/>
      <p:bldP advAuto="0" grpId="0" spid="4"/>
      <p:bldP advAuto="0" grpId="0" spid="5"/>
      <p:bldP advAuto="0" grpId="0" spid="7"/>
      <p:bldP advAuto="0" grpId="0" spid="9"/>
      <p:bldP advAuto="0" grpId="0" spid="10"/>
      <p:bldP advAuto="0" grpId="0" spid="12"/>
      <p:bldP advAuto="0" grpId="0" spid="14"/>
      <p:bldP advAuto="0" grpId="0" spid="15"/>
      <p:bldP advAuto="0" grpId="0" spid="17"/>
      <p:bldP grpId="0" spid="43"/>
      <p:bldP grpId="0" spid="46"/>
      <p:bldP grpId="0" spid="49"/>
      <p:bldP grpId="0" spid="52"/>
      <p:bldP grpId="0" spid="5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3"/>
          <p:cNvGrpSpPr/>
          <p:nvPr/>
        </p:nvGrpSpPr>
        <p:grpSpPr>
          <a:xfrm>
            <a:off x="1095515" y="1479967"/>
            <a:ext cx="2724825" cy="2058399"/>
            <a:chOff x="1061987" y="1994163"/>
            <a:chExt cx="4169575" cy="2926069"/>
          </a:xfrm>
        </p:grpSpPr>
        <p:sp>
          <p:nvSpPr>
            <p:cNvPr id="80" name="矩形 79"/>
            <p:cNvSpPr/>
            <p:nvPr/>
          </p:nvSpPr>
          <p:spPr>
            <a:xfrm rot="16200000">
              <a:off x="4044692" y="3940802"/>
              <a:ext cx="929078" cy="3726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75" lIns="68552" rIns="68552" rtlCol="0" tIns="34275"/>
            <a:lstStyle/>
            <a:p>
              <a:pPr algn="ctr"/>
              <a:endParaRPr altLang="en-US" lang="zh-CN" sz="1799"/>
            </a:p>
          </p:txBody>
        </p:sp>
        <p:sp>
          <p:nvSpPr>
            <p:cNvPr id="81" name="矩形 80"/>
            <p:cNvSpPr/>
            <p:nvPr/>
          </p:nvSpPr>
          <p:spPr>
            <a:xfrm rot="16200000">
              <a:off x="2915758" y="3570745"/>
              <a:ext cx="1668414" cy="372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75" lIns="68552" rIns="68552" rtlCol="0" tIns="34275"/>
            <a:lstStyle/>
            <a:p>
              <a:pPr algn="ctr"/>
              <a:endParaRPr altLang="en-US" lang="zh-CN" sz="1799"/>
            </a:p>
          </p:txBody>
        </p:sp>
        <p:sp>
          <p:nvSpPr>
            <p:cNvPr id="89" name="矩形 88"/>
            <p:cNvSpPr/>
            <p:nvPr/>
          </p:nvSpPr>
          <p:spPr>
            <a:xfrm rot="16200000">
              <a:off x="1953189" y="3367444"/>
              <a:ext cx="2075017" cy="372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75" lIns="68552" rIns="68552" rtlCol="0" tIns="34275"/>
            <a:lstStyle/>
            <a:p>
              <a:pPr algn="ctr"/>
              <a:endParaRPr altLang="en-US" lang="zh-CN" sz="1799"/>
            </a:p>
          </p:txBody>
        </p:sp>
        <p:sp>
          <p:nvSpPr>
            <p:cNvPr id="90" name="矩形 89"/>
            <p:cNvSpPr/>
            <p:nvPr/>
          </p:nvSpPr>
          <p:spPr>
            <a:xfrm rot="16200000">
              <a:off x="1540667" y="3714190"/>
              <a:ext cx="1381522" cy="372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75" lIns="68552" rIns="68552" rtlCol="0" tIns="34275"/>
            <a:lstStyle/>
            <a:p>
              <a:pPr algn="ctr"/>
              <a:endParaRPr altLang="en-US" lang="zh-CN" sz="1799"/>
            </a:p>
          </p:txBody>
        </p:sp>
        <p:sp>
          <p:nvSpPr>
            <p:cNvPr id="96" name="TextBox 95"/>
            <p:cNvSpPr txBox="1"/>
            <p:nvPr/>
          </p:nvSpPr>
          <p:spPr>
            <a:xfrm>
              <a:off x="1988380" y="2915203"/>
              <a:ext cx="669579" cy="357414"/>
            </a:xfrm>
            <a:prstGeom prst="rect">
              <a:avLst/>
            </a:prstGeom>
            <a:noFill/>
          </p:spPr>
          <p:txBody>
            <a:bodyPr bIns="34275" lIns="68552" rIns="68552" rtlCol="0" tIns="34275" wrap="square">
              <a:spAutoFit/>
            </a:bodyPr>
            <a:lstStyle/>
            <a:p>
              <a:r>
                <a:rPr altLang="zh-CN" lang="en-US" spc="-113" sz="1200">
                  <a:solidFill>
                    <a:schemeClr val="bg1">
                      <a:lumMod val="50000"/>
                    </a:schemeClr>
                  </a:solidFill>
                  <a:latin charset="-122" panose="020b0503020204020204" pitchFamily="34" typeface="微软雅黑"/>
                  <a:ea charset="-122" panose="020b0503020204020204" pitchFamily="34" typeface="微软雅黑"/>
                </a:rPr>
                <a:t>66%</a:t>
              </a:r>
            </a:p>
          </p:txBody>
        </p:sp>
        <p:sp>
          <p:nvSpPr>
            <p:cNvPr id="103" name="TextBox 102"/>
            <p:cNvSpPr txBox="1"/>
            <p:nvPr/>
          </p:nvSpPr>
          <p:spPr>
            <a:xfrm>
              <a:off x="3512306" y="2634258"/>
              <a:ext cx="669579" cy="400743"/>
            </a:xfrm>
            <a:prstGeom prst="rect">
              <a:avLst/>
            </a:prstGeom>
            <a:noFill/>
          </p:spPr>
          <p:txBody>
            <a:bodyPr bIns="34275" lIns="68552" rIns="68552" rtlCol="0" tIns="34275" wrap="square">
              <a:spAutoFit/>
            </a:bodyPr>
            <a:lstStyle/>
            <a:p>
              <a:r>
                <a:rPr altLang="zh-CN" lang="en-US" spc="-113" sz="1400">
                  <a:solidFill>
                    <a:schemeClr val="bg1">
                      <a:lumMod val="50000"/>
                    </a:schemeClr>
                  </a:solidFill>
                </a:rPr>
                <a:t>79%</a:t>
              </a:r>
            </a:p>
          </p:txBody>
        </p:sp>
        <p:sp>
          <p:nvSpPr>
            <p:cNvPr id="104" name="TextBox 103"/>
            <p:cNvSpPr txBox="1"/>
            <p:nvPr/>
          </p:nvSpPr>
          <p:spPr>
            <a:xfrm>
              <a:off x="4259098" y="3364068"/>
              <a:ext cx="669579" cy="400743"/>
            </a:xfrm>
            <a:prstGeom prst="rect">
              <a:avLst/>
            </a:prstGeom>
            <a:noFill/>
          </p:spPr>
          <p:txBody>
            <a:bodyPr bIns="34275" lIns="68552" rIns="68552" rtlCol="0" tIns="34275" wrap="square">
              <a:spAutoFit/>
            </a:bodyPr>
            <a:lstStyle/>
            <a:p>
              <a:r>
                <a:rPr altLang="zh-CN" lang="en-US" spc="-113" sz="1400">
                  <a:solidFill>
                    <a:schemeClr val="bg1">
                      <a:lumMod val="50000"/>
                    </a:schemeClr>
                  </a:solidFill>
                </a:rPr>
                <a:t>43%</a:t>
              </a:r>
            </a:p>
          </p:txBody>
        </p:sp>
        <p:sp>
          <p:nvSpPr>
            <p:cNvPr id="105" name="TextBox 104"/>
            <p:cNvSpPr txBox="1"/>
            <p:nvPr/>
          </p:nvSpPr>
          <p:spPr>
            <a:xfrm>
              <a:off x="2751607" y="2243684"/>
              <a:ext cx="669579" cy="357414"/>
            </a:xfrm>
            <a:prstGeom prst="rect">
              <a:avLst/>
            </a:prstGeom>
            <a:noFill/>
          </p:spPr>
          <p:txBody>
            <a:bodyPr bIns="34275" lIns="68552" rIns="68552" rtlCol="0" tIns="34275" wrap="square">
              <a:spAutoFit/>
            </a:bodyPr>
            <a:lstStyle/>
            <a:p>
              <a:r>
                <a:rPr altLang="zh-CN" lang="en-US" spc="-113" sz="1200">
                  <a:solidFill>
                    <a:schemeClr val="bg1">
                      <a:lumMod val="50000"/>
                    </a:schemeClr>
                  </a:solidFill>
                </a:rPr>
                <a:t>95%</a:t>
              </a:r>
            </a:p>
          </p:txBody>
        </p:sp>
        <p:sp>
          <p:nvSpPr>
            <p:cNvPr id="148" name="TextBox 147"/>
            <p:cNvSpPr txBox="1"/>
            <p:nvPr/>
          </p:nvSpPr>
          <p:spPr>
            <a:xfrm>
              <a:off x="1989161" y="4663798"/>
              <a:ext cx="472843" cy="248514"/>
            </a:xfrm>
            <a:prstGeom prst="rect">
              <a:avLst/>
            </a:prstGeom>
            <a:noFill/>
          </p:spPr>
          <p:txBody>
            <a:bodyPr bIns="26451" lIns="52902" rIns="52902" rtlCol="0" tIns="26451" wrap="none">
              <a:spAutoFit/>
            </a:bodyPr>
            <a:lstStyle/>
            <a:p>
              <a:r>
                <a:rPr altLang="en-US" lang="zh-CN" sz="800">
                  <a:solidFill>
                    <a:schemeClr val="bg1">
                      <a:lumMod val="50000"/>
                    </a:schemeClr>
                  </a:solidFill>
                  <a:latin charset="-122" panose="020b0503020204020204" pitchFamily="34" typeface="微软雅黑"/>
                  <a:ea charset="-122" panose="020b0503020204020204" pitchFamily="34" typeface="微软雅黑"/>
                </a:rPr>
                <a:t>标题</a:t>
              </a:r>
            </a:p>
          </p:txBody>
        </p:sp>
        <p:sp>
          <p:nvSpPr>
            <p:cNvPr id="149" name="TextBox 148"/>
            <p:cNvSpPr txBox="1"/>
            <p:nvPr/>
          </p:nvSpPr>
          <p:spPr>
            <a:xfrm>
              <a:off x="2826646" y="4663797"/>
              <a:ext cx="472843" cy="248514"/>
            </a:xfrm>
            <a:prstGeom prst="rect">
              <a:avLst/>
            </a:prstGeom>
            <a:noFill/>
          </p:spPr>
          <p:txBody>
            <a:bodyPr bIns="26451" lIns="52902" rIns="52902" rtlCol="0" tIns="26451" wrap="none">
              <a:spAutoFit/>
            </a:bodyPr>
            <a:lstStyle/>
            <a:p>
              <a:r>
                <a:rPr altLang="en-US" lang="zh-CN" sz="800">
                  <a:solidFill>
                    <a:schemeClr val="bg1">
                      <a:lumMod val="50000"/>
                    </a:schemeClr>
                  </a:solidFill>
                  <a:latin charset="-122" panose="020b0503020204020204" pitchFamily="34" typeface="微软雅黑"/>
                  <a:ea charset="-122" panose="020b0503020204020204" pitchFamily="34" typeface="微软雅黑"/>
                </a:rPr>
                <a:t>标题</a:t>
              </a:r>
            </a:p>
          </p:txBody>
        </p:sp>
        <p:sp>
          <p:nvSpPr>
            <p:cNvPr id="150" name="TextBox 149"/>
            <p:cNvSpPr txBox="1"/>
            <p:nvPr/>
          </p:nvSpPr>
          <p:spPr>
            <a:xfrm>
              <a:off x="3496225" y="4663797"/>
              <a:ext cx="472843" cy="248514"/>
            </a:xfrm>
            <a:prstGeom prst="rect">
              <a:avLst/>
            </a:prstGeom>
            <a:noFill/>
          </p:spPr>
          <p:txBody>
            <a:bodyPr bIns="26451" lIns="52902" rIns="52902" rtlCol="0" tIns="26451" wrap="none">
              <a:spAutoFit/>
            </a:bodyPr>
            <a:lstStyle/>
            <a:p>
              <a:r>
                <a:rPr altLang="en-US" lang="zh-CN" sz="800">
                  <a:solidFill>
                    <a:schemeClr val="bg1">
                      <a:lumMod val="50000"/>
                    </a:schemeClr>
                  </a:solidFill>
                  <a:latin charset="-122" panose="020b0503020204020204" pitchFamily="34" typeface="微软雅黑"/>
                  <a:ea charset="-122" panose="020b0503020204020204" pitchFamily="34" typeface="微软雅黑"/>
                </a:rPr>
                <a:t>标题</a:t>
              </a:r>
            </a:p>
          </p:txBody>
        </p:sp>
        <p:sp>
          <p:nvSpPr>
            <p:cNvPr id="151" name="TextBox 150"/>
            <p:cNvSpPr txBox="1"/>
            <p:nvPr/>
          </p:nvSpPr>
          <p:spPr>
            <a:xfrm>
              <a:off x="4309945" y="4663797"/>
              <a:ext cx="472843" cy="248514"/>
            </a:xfrm>
            <a:prstGeom prst="rect">
              <a:avLst/>
            </a:prstGeom>
            <a:noFill/>
          </p:spPr>
          <p:txBody>
            <a:bodyPr bIns="26451" lIns="52902" rIns="52902" rtlCol="0" tIns="26451" wrap="none">
              <a:spAutoFit/>
            </a:bodyPr>
            <a:lstStyle/>
            <a:p>
              <a:r>
                <a:rPr altLang="en-US" lang="zh-CN" sz="800">
                  <a:solidFill>
                    <a:schemeClr val="bg1">
                      <a:lumMod val="50000"/>
                    </a:schemeClr>
                  </a:solidFill>
                  <a:latin charset="-122" panose="020b0503020204020204" pitchFamily="34" typeface="微软雅黑"/>
                  <a:ea charset="-122" panose="020b0503020204020204" pitchFamily="34" typeface="微软雅黑"/>
                </a:rPr>
                <a:t>标题</a:t>
              </a:r>
            </a:p>
          </p:txBody>
        </p:sp>
        <p:grpSp>
          <p:nvGrpSpPr>
            <p:cNvPr id="3" name="组合 2"/>
            <p:cNvGrpSpPr/>
            <p:nvPr/>
          </p:nvGrpSpPr>
          <p:grpSpPr>
            <a:xfrm>
              <a:off x="1061987" y="1994163"/>
              <a:ext cx="4169575" cy="2597744"/>
              <a:chOff x="1061987" y="1994163"/>
              <a:chExt cx="4169575" cy="2597744"/>
            </a:xfrm>
          </p:grpSpPr>
          <p:cxnSp>
            <p:nvCxnSpPr>
              <p:cNvPr id="91" name="直接箭头连接符 90"/>
              <p:cNvCxnSpPr/>
              <p:nvPr/>
            </p:nvCxnSpPr>
            <p:spPr>
              <a:xfrm flipH="1" flipV="1">
                <a:off x="1650042" y="1994163"/>
                <a:ext cx="0" cy="2597744"/>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1610809" y="4591453"/>
                <a:ext cx="3620753"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061987" y="4318601"/>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100</a:t>
                </a:r>
              </a:p>
            </p:txBody>
          </p:sp>
          <p:sp>
            <p:nvSpPr>
              <p:cNvPr id="132" name="TextBox 131"/>
              <p:cNvSpPr txBox="1"/>
              <p:nvPr/>
            </p:nvSpPr>
            <p:spPr>
              <a:xfrm>
                <a:off x="1061987" y="4109016"/>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200</a:t>
                </a:r>
              </a:p>
            </p:txBody>
          </p:sp>
          <p:sp>
            <p:nvSpPr>
              <p:cNvPr id="143" name="TextBox 142"/>
              <p:cNvSpPr txBox="1"/>
              <p:nvPr/>
            </p:nvSpPr>
            <p:spPr>
              <a:xfrm>
                <a:off x="1061987" y="3871788"/>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300</a:t>
                </a:r>
              </a:p>
            </p:txBody>
          </p:sp>
          <p:sp>
            <p:nvSpPr>
              <p:cNvPr id="144" name="TextBox 143"/>
              <p:cNvSpPr txBox="1"/>
              <p:nvPr/>
            </p:nvSpPr>
            <p:spPr>
              <a:xfrm>
                <a:off x="1061987" y="3634563"/>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400</a:t>
                </a:r>
              </a:p>
            </p:txBody>
          </p:sp>
          <p:sp>
            <p:nvSpPr>
              <p:cNvPr id="145" name="TextBox 144"/>
              <p:cNvSpPr txBox="1"/>
              <p:nvPr/>
            </p:nvSpPr>
            <p:spPr>
              <a:xfrm>
                <a:off x="1061987" y="3397336"/>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500</a:t>
                </a:r>
              </a:p>
            </p:txBody>
          </p:sp>
          <p:sp>
            <p:nvSpPr>
              <p:cNvPr id="146" name="TextBox 145"/>
              <p:cNvSpPr txBox="1"/>
              <p:nvPr/>
            </p:nvSpPr>
            <p:spPr>
              <a:xfrm>
                <a:off x="1061987" y="3160109"/>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600</a:t>
                </a:r>
              </a:p>
            </p:txBody>
          </p:sp>
          <p:sp>
            <p:nvSpPr>
              <p:cNvPr id="147" name="TextBox 146"/>
              <p:cNvSpPr txBox="1"/>
              <p:nvPr/>
            </p:nvSpPr>
            <p:spPr>
              <a:xfrm>
                <a:off x="1061987" y="2922884"/>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700</a:t>
                </a:r>
              </a:p>
            </p:txBody>
          </p:sp>
          <p:sp>
            <p:nvSpPr>
              <p:cNvPr id="180" name="TextBox 179"/>
              <p:cNvSpPr txBox="1"/>
              <p:nvPr/>
            </p:nvSpPr>
            <p:spPr>
              <a:xfrm>
                <a:off x="1061987" y="2695449"/>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800</a:t>
                </a:r>
              </a:p>
            </p:txBody>
          </p:sp>
          <p:sp>
            <p:nvSpPr>
              <p:cNvPr id="181" name="TextBox 180"/>
              <p:cNvSpPr txBox="1"/>
              <p:nvPr/>
            </p:nvSpPr>
            <p:spPr>
              <a:xfrm>
                <a:off x="1061987" y="2516281"/>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900</a:t>
                </a:r>
              </a:p>
            </p:txBody>
          </p:sp>
          <p:sp>
            <p:nvSpPr>
              <p:cNvPr id="182" name="TextBox 181"/>
              <p:cNvSpPr txBox="1"/>
              <p:nvPr/>
            </p:nvSpPr>
            <p:spPr>
              <a:xfrm>
                <a:off x="1061988" y="2326314"/>
                <a:ext cx="472843"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1000</a:t>
                </a:r>
              </a:p>
            </p:txBody>
          </p:sp>
          <p:sp>
            <p:nvSpPr>
              <p:cNvPr id="106" name="Line 6"/>
              <p:cNvSpPr>
                <a:spLocks noChangeShapeType="1"/>
              </p:cNvSpPr>
              <p:nvPr/>
            </p:nvSpPr>
            <p:spPr bwMode="auto">
              <a:xfrm>
                <a:off x="1396955" y="3081174"/>
                <a:ext cx="3691197" cy="0"/>
              </a:xfrm>
              <a:prstGeom prst="line">
                <a:avLst/>
              </a:prstGeom>
              <a:noFill/>
              <a:ln cap="flat" w="5">
                <a:solidFill>
                  <a:schemeClr val="bg1">
                    <a:lumMod val="50000"/>
                    <a:alpha val="25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107" name="Line 7"/>
              <p:cNvSpPr>
                <a:spLocks noChangeShapeType="1"/>
              </p:cNvSpPr>
              <p:nvPr/>
            </p:nvSpPr>
            <p:spPr bwMode="auto">
              <a:xfrm>
                <a:off x="1396955" y="3310689"/>
                <a:ext cx="3691197" cy="0"/>
              </a:xfrm>
              <a:prstGeom prst="line">
                <a:avLst/>
              </a:prstGeom>
              <a:noFill/>
              <a:ln cap="flat" w="5">
                <a:solidFill>
                  <a:schemeClr val="bg1">
                    <a:lumMod val="50000"/>
                    <a:alpha val="25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108" name="Line 8"/>
              <p:cNvSpPr>
                <a:spLocks noChangeShapeType="1"/>
              </p:cNvSpPr>
              <p:nvPr/>
            </p:nvSpPr>
            <p:spPr bwMode="auto">
              <a:xfrm>
                <a:off x="1396955" y="3534805"/>
                <a:ext cx="3691197" cy="0"/>
              </a:xfrm>
              <a:prstGeom prst="line">
                <a:avLst/>
              </a:prstGeom>
              <a:noFill/>
              <a:ln cap="flat" w="5">
                <a:solidFill>
                  <a:schemeClr val="bg1">
                    <a:lumMod val="50000"/>
                    <a:alpha val="25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109" name="Line 9"/>
              <p:cNvSpPr>
                <a:spLocks noChangeShapeType="1"/>
              </p:cNvSpPr>
              <p:nvPr/>
            </p:nvSpPr>
            <p:spPr bwMode="auto">
              <a:xfrm>
                <a:off x="1396955" y="3764321"/>
                <a:ext cx="3691197" cy="0"/>
              </a:xfrm>
              <a:prstGeom prst="line">
                <a:avLst/>
              </a:prstGeom>
              <a:noFill/>
              <a:ln cap="flat" w="5">
                <a:solidFill>
                  <a:schemeClr val="bg1">
                    <a:lumMod val="50000"/>
                    <a:alpha val="25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110" name="Line 10"/>
              <p:cNvSpPr>
                <a:spLocks noChangeShapeType="1"/>
              </p:cNvSpPr>
              <p:nvPr/>
            </p:nvSpPr>
            <p:spPr bwMode="auto">
              <a:xfrm>
                <a:off x="1396955" y="3993837"/>
                <a:ext cx="3691197" cy="0"/>
              </a:xfrm>
              <a:prstGeom prst="line">
                <a:avLst/>
              </a:prstGeom>
              <a:noFill/>
              <a:ln cap="flat" w="5">
                <a:solidFill>
                  <a:schemeClr val="bg1">
                    <a:lumMod val="50000"/>
                    <a:alpha val="25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111" name="Line 11"/>
              <p:cNvSpPr>
                <a:spLocks noChangeShapeType="1"/>
              </p:cNvSpPr>
              <p:nvPr/>
            </p:nvSpPr>
            <p:spPr bwMode="auto">
              <a:xfrm>
                <a:off x="1396955" y="4223352"/>
                <a:ext cx="3691197" cy="0"/>
              </a:xfrm>
              <a:prstGeom prst="line">
                <a:avLst/>
              </a:prstGeom>
              <a:noFill/>
              <a:ln cap="flat" w="5">
                <a:solidFill>
                  <a:schemeClr val="bg1">
                    <a:lumMod val="50000"/>
                    <a:alpha val="25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121" name="Line 12"/>
              <p:cNvSpPr>
                <a:spLocks noChangeShapeType="1"/>
              </p:cNvSpPr>
              <p:nvPr/>
            </p:nvSpPr>
            <p:spPr bwMode="auto">
              <a:xfrm>
                <a:off x="1396955" y="4426304"/>
                <a:ext cx="3691197" cy="0"/>
              </a:xfrm>
              <a:prstGeom prst="line">
                <a:avLst/>
              </a:prstGeom>
              <a:noFill/>
              <a:ln cap="flat" w="5">
                <a:solidFill>
                  <a:schemeClr val="bg1">
                    <a:lumMod val="50000"/>
                    <a:alpha val="25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177" name="Line 10"/>
              <p:cNvSpPr>
                <a:spLocks noChangeShapeType="1"/>
              </p:cNvSpPr>
              <p:nvPr/>
            </p:nvSpPr>
            <p:spPr bwMode="auto">
              <a:xfrm>
                <a:off x="1540366" y="2411493"/>
                <a:ext cx="3547789" cy="0"/>
              </a:xfrm>
              <a:prstGeom prst="line">
                <a:avLst/>
              </a:prstGeom>
              <a:noFill/>
              <a:ln cap="flat" w="5">
                <a:solidFill>
                  <a:schemeClr val="bg1">
                    <a:lumMod val="50000"/>
                    <a:alpha val="25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178" name="Line 11"/>
              <p:cNvSpPr>
                <a:spLocks noChangeShapeType="1"/>
              </p:cNvSpPr>
              <p:nvPr/>
            </p:nvSpPr>
            <p:spPr bwMode="auto">
              <a:xfrm>
                <a:off x="1540365" y="2641008"/>
                <a:ext cx="3547787" cy="0"/>
              </a:xfrm>
              <a:prstGeom prst="line">
                <a:avLst/>
              </a:prstGeom>
              <a:noFill/>
              <a:ln cap="flat" w="5">
                <a:solidFill>
                  <a:schemeClr val="bg1">
                    <a:lumMod val="50000"/>
                    <a:alpha val="25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179" name="Line 12"/>
              <p:cNvSpPr>
                <a:spLocks noChangeShapeType="1"/>
              </p:cNvSpPr>
              <p:nvPr/>
            </p:nvSpPr>
            <p:spPr bwMode="auto">
              <a:xfrm>
                <a:off x="1509073" y="2843960"/>
                <a:ext cx="3579080" cy="0"/>
              </a:xfrm>
              <a:prstGeom prst="line">
                <a:avLst/>
              </a:prstGeom>
              <a:noFill/>
              <a:ln cap="flat" w="5">
                <a:solidFill>
                  <a:schemeClr val="bg1">
                    <a:lumMod val="50000"/>
                    <a:alpha val="25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183" name="Line 10"/>
              <p:cNvSpPr>
                <a:spLocks noChangeShapeType="1"/>
              </p:cNvSpPr>
              <p:nvPr/>
            </p:nvSpPr>
            <p:spPr bwMode="auto">
              <a:xfrm>
                <a:off x="1540366" y="2172083"/>
                <a:ext cx="3547788" cy="0"/>
              </a:xfrm>
              <a:prstGeom prst="line">
                <a:avLst/>
              </a:prstGeom>
              <a:noFill/>
              <a:ln cap="flat" w="5">
                <a:solidFill>
                  <a:schemeClr val="bg1">
                    <a:lumMod val="50000"/>
                    <a:alpha val="25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grpSp>
      </p:grpSp>
      <p:grpSp>
        <p:nvGrpSpPr>
          <p:cNvPr id="4" name="组合 4"/>
          <p:cNvGrpSpPr/>
          <p:nvPr/>
        </p:nvGrpSpPr>
        <p:grpSpPr>
          <a:xfrm>
            <a:off x="5577069" y="1479967"/>
            <a:ext cx="2724825" cy="2058399"/>
            <a:chOff x="7038199" y="1994163"/>
            <a:chExt cx="4169575" cy="2926069"/>
          </a:xfrm>
        </p:grpSpPr>
        <p:sp>
          <p:nvSpPr>
            <p:cNvPr id="185" name="矩形 184"/>
            <p:cNvSpPr/>
            <p:nvPr/>
          </p:nvSpPr>
          <p:spPr>
            <a:xfrm rot="16200000">
              <a:off x="9537325" y="3457222"/>
              <a:ext cx="1896238" cy="3726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75" lIns="68552" rIns="68552" rtlCol="0" tIns="34275"/>
            <a:lstStyle/>
            <a:p>
              <a:pPr algn="ctr"/>
              <a:endParaRPr altLang="en-US" lang="zh-CN" sz="1799"/>
            </a:p>
          </p:txBody>
        </p:sp>
        <p:sp>
          <p:nvSpPr>
            <p:cNvPr id="186" name="矩形 185"/>
            <p:cNvSpPr/>
            <p:nvPr/>
          </p:nvSpPr>
          <p:spPr>
            <a:xfrm rot="16200000">
              <a:off x="9010585" y="3689357"/>
              <a:ext cx="1431187" cy="372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75" lIns="68552" rIns="68552" rtlCol="0" tIns="34275"/>
            <a:lstStyle/>
            <a:p>
              <a:pPr algn="ctr"/>
              <a:endParaRPr altLang="en-US" lang="zh-CN" sz="1799"/>
            </a:p>
          </p:txBody>
        </p:sp>
        <p:sp>
          <p:nvSpPr>
            <p:cNvPr id="187" name="矩形 186"/>
            <p:cNvSpPr/>
            <p:nvPr/>
          </p:nvSpPr>
          <p:spPr>
            <a:xfrm rot="16200000">
              <a:off x="7929401" y="3367444"/>
              <a:ext cx="2075017" cy="372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75" lIns="68552" rIns="68552" rtlCol="0" tIns="34275"/>
            <a:lstStyle/>
            <a:p>
              <a:pPr algn="ctr"/>
              <a:endParaRPr altLang="en-US" lang="zh-CN" sz="1799"/>
            </a:p>
          </p:txBody>
        </p:sp>
        <p:sp>
          <p:nvSpPr>
            <p:cNvPr id="188" name="矩形 187"/>
            <p:cNvSpPr/>
            <p:nvPr/>
          </p:nvSpPr>
          <p:spPr>
            <a:xfrm rot="16200000">
              <a:off x="7124673" y="3321984"/>
              <a:ext cx="2165935" cy="372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75" lIns="68552" rIns="68552" rtlCol="0" tIns="34275"/>
            <a:lstStyle/>
            <a:p>
              <a:pPr algn="ctr"/>
              <a:endParaRPr altLang="en-US" lang="zh-CN" sz="1799"/>
            </a:p>
          </p:txBody>
        </p:sp>
        <p:cxnSp>
          <p:nvCxnSpPr>
            <p:cNvPr id="189" name="直接箭头连接符 188"/>
            <p:cNvCxnSpPr/>
            <p:nvPr/>
          </p:nvCxnSpPr>
          <p:spPr>
            <a:xfrm flipH="1" flipV="1">
              <a:off x="7626254" y="1994163"/>
              <a:ext cx="0" cy="2597744"/>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0" name="直接箭头连接符 189"/>
            <p:cNvCxnSpPr/>
            <p:nvPr/>
          </p:nvCxnSpPr>
          <p:spPr>
            <a:xfrm>
              <a:off x="7587021" y="4591453"/>
              <a:ext cx="3620753"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7953435" y="2133287"/>
              <a:ext cx="669579" cy="357414"/>
            </a:xfrm>
            <a:prstGeom prst="rect">
              <a:avLst/>
            </a:prstGeom>
            <a:noFill/>
          </p:spPr>
          <p:txBody>
            <a:bodyPr bIns="34275" lIns="68552" rIns="68552" rtlCol="0" tIns="34275" wrap="square">
              <a:spAutoFit/>
            </a:bodyPr>
            <a:lstStyle/>
            <a:p>
              <a:r>
                <a:rPr altLang="zh-CN" lang="en-US" spc="-113" sz="1200">
                  <a:solidFill>
                    <a:schemeClr val="bg1">
                      <a:lumMod val="50000"/>
                    </a:schemeClr>
                  </a:solidFill>
                  <a:latin charset="-122" panose="020b0503020204020204" pitchFamily="34" typeface="微软雅黑"/>
                  <a:ea charset="-122" panose="020b0503020204020204" pitchFamily="34" typeface="微软雅黑"/>
                </a:rPr>
                <a:t>99%</a:t>
              </a:r>
            </a:p>
          </p:txBody>
        </p:sp>
        <p:sp>
          <p:nvSpPr>
            <p:cNvPr id="192" name="TextBox 191"/>
            <p:cNvSpPr txBox="1"/>
            <p:nvPr/>
          </p:nvSpPr>
          <p:spPr>
            <a:xfrm>
              <a:off x="9459488" y="2839693"/>
              <a:ext cx="669579" cy="400743"/>
            </a:xfrm>
            <a:prstGeom prst="rect">
              <a:avLst/>
            </a:prstGeom>
            <a:noFill/>
          </p:spPr>
          <p:txBody>
            <a:bodyPr bIns="34275" lIns="68552" rIns="68552" rtlCol="0" tIns="34275" wrap="square">
              <a:spAutoFit/>
            </a:bodyPr>
            <a:lstStyle/>
            <a:p>
              <a:r>
                <a:rPr altLang="zh-CN" lang="en-US" spc="-113" sz="1400">
                  <a:solidFill>
                    <a:schemeClr val="bg1">
                      <a:lumMod val="50000"/>
                    </a:schemeClr>
                  </a:solidFill>
                </a:rPr>
                <a:t>69%</a:t>
              </a:r>
            </a:p>
          </p:txBody>
        </p:sp>
        <p:sp>
          <p:nvSpPr>
            <p:cNvPr id="193" name="TextBox 192"/>
            <p:cNvSpPr txBox="1"/>
            <p:nvPr/>
          </p:nvSpPr>
          <p:spPr>
            <a:xfrm>
              <a:off x="10207190" y="2401664"/>
              <a:ext cx="669579" cy="400743"/>
            </a:xfrm>
            <a:prstGeom prst="rect">
              <a:avLst/>
            </a:prstGeom>
            <a:noFill/>
          </p:spPr>
          <p:txBody>
            <a:bodyPr bIns="34275" lIns="68552" rIns="68552" rtlCol="0" tIns="34275" wrap="square">
              <a:spAutoFit/>
            </a:bodyPr>
            <a:lstStyle/>
            <a:p>
              <a:r>
                <a:rPr altLang="zh-CN" lang="en-US" spc="-113" sz="1400">
                  <a:solidFill>
                    <a:schemeClr val="bg1">
                      <a:lumMod val="50000"/>
                    </a:schemeClr>
                  </a:solidFill>
                </a:rPr>
                <a:t>88%</a:t>
              </a:r>
            </a:p>
          </p:txBody>
        </p:sp>
        <p:sp>
          <p:nvSpPr>
            <p:cNvPr id="194" name="TextBox 193"/>
            <p:cNvSpPr txBox="1"/>
            <p:nvPr/>
          </p:nvSpPr>
          <p:spPr>
            <a:xfrm>
              <a:off x="8727818" y="2243684"/>
              <a:ext cx="669579" cy="357414"/>
            </a:xfrm>
            <a:prstGeom prst="rect">
              <a:avLst/>
            </a:prstGeom>
            <a:noFill/>
          </p:spPr>
          <p:txBody>
            <a:bodyPr bIns="34275" lIns="68552" rIns="68552" rtlCol="0" tIns="34275" wrap="square">
              <a:spAutoFit/>
            </a:bodyPr>
            <a:lstStyle/>
            <a:p>
              <a:r>
                <a:rPr altLang="zh-CN" lang="en-US" spc="-113" sz="1200">
                  <a:solidFill>
                    <a:schemeClr val="bg1">
                      <a:lumMod val="50000"/>
                    </a:schemeClr>
                  </a:solidFill>
                </a:rPr>
                <a:t>95%</a:t>
              </a:r>
            </a:p>
          </p:txBody>
        </p:sp>
        <p:sp>
          <p:nvSpPr>
            <p:cNvPr id="195" name="TextBox 194"/>
            <p:cNvSpPr txBox="1"/>
            <p:nvPr/>
          </p:nvSpPr>
          <p:spPr>
            <a:xfrm>
              <a:off x="7038198" y="4318602"/>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100</a:t>
              </a:r>
            </a:p>
          </p:txBody>
        </p:sp>
        <p:sp>
          <p:nvSpPr>
            <p:cNvPr id="196" name="TextBox 195"/>
            <p:cNvSpPr txBox="1"/>
            <p:nvPr/>
          </p:nvSpPr>
          <p:spPr>
            <a:xfrm>
              <a:off x="7038198" y="4109017"/>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200</a:t>
              </a:r>
            </a:p>
          </p:txBody>
        </p:sp>
        <p:sp>
          <p:nvSpPr>
            <p:cNvPr id="197" name="TextBox 196"/>
            <p:cNvSpPr txBox="1"/>
            <p:nvPr/>
          </p:nvSpPr>
          <p:spPr>
            <a:xfrm>
              <a:off x="7038198" y="3871789"/>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300</a:t>
              </a:r>
            </a:p>
          </p:txBody>
        </p:sp>
        <p:sp>
          <p:nvSpPr>
            <p:cNvPr id="198" name="TextBox 197"/>
            <p:cNvSpPr txBox="1"/>
            <p:nvPr/>
          </p:nvSpPr>
          <p:spPr>
            <a:xfrm>
              <a:off x="7038198" y="3634563"/>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400</a:t>
              </a:r>
            </a:p>
          </p:txBody>
        </p:sp>
        <p:sp>
          <p:nvSpPr>
            <p:cNvPr id="199" name="TextBox 198"/>
            <p:cNvSpPr txBox="1"/>
            <p:nvPr/>
          </p:nvSpPr>
          <p:spPr>
            <a:xfrm>
              <a:off x="7038198" y="3397336"/>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500</a:t>
              </a:r>
            </a:p>
          </p:txBody>
        </p:sp>
        <p:sp>
          <p:nvSpPr>
            <p:cNvPr id="200" name="TextBox 199"/>
            <p:cNvSpPr txBox="1"/>
            <p:nvPr/>
          </p:nvSpPr>
          <p:spPr>
            <a:xfrm>
              <a:off x="7038198" y="3160110"/>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600</a:t>
              </a:r>
            </a:p>
          </p:txBody>
        </p:sp>
        <p:sp>
          <p:nvSpPr>
            <p:cNvPr id="201" name="TextBox 200"/>
            <p:cNvSpPr txBox="1"/>
            <p:nvPr/>
          </p:nvSpPr>
          <p:spPr>
            <a:xfrm>
              <a:off x="7038198" y="2922884"/>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700</a:t>
              </a:r>
            </a:p>
          </p:txBody>
        </p:sp>
        <p:sp>
          <p:nvSpPr>
            <p:cNvPr id="202" name="TextBox 201"/>
            <p:cNvSpPr txBox="1"/>
            <p:nvPr/>
          </p:nvSpPr>
          <p:spPr>
            <a:xfrm>
              <a:off x="7965373" y="4663798"/>
              <a:ext cx="472843" cy="248514"/>
            </a:xfrm>
            <a:prstGeom prst="rect">
              <a:avLst/>
            </a:prstGeom>
            <a:noFill/>
          </p:spPr>
          <p:txBody>
            <a:bodyPr bIns="26451" lIns="52902" rIns="52902" rtlCol="0" tIns="26451" wrap="none">
              <a:spAutoFit/>
            </a:bodyPr>
            <a:lstStyle/>
            <a:p>
              <a:r>
                <a:rPr altLang="en-US" lang="zh-CN" sz="800">
                  <a:solidFill>
                    <a:schemeClr val="bg1">
                      <a:lumMod val="50000"/>
                    </a:schemeClr>
                  </a:solidFill>
                  <a:latin charset="-122" panose="020b0503020204020204" pitchFamily="34" typeface="微软雅黑"/>
                  <a:ea charset="-122" panose="020b0503020204020204" pitchFamily="34" typeface="微软雅黑"/>
                </a:rPr>
                <a:t>标题</a:t>
              </a:r>
            </a:p>
          </p:txBody>
        </p:sp>
        <p:sp>
          <p:nvSpPr>
            <p:cNvPr id="203" name="TextBox 202"/>
            <p:cNvSpPr txBox="1"/>
            <p:nvPr/>
          </p:nvSpPr>
          <p:spPr>
            <a:xfrm>
              <a:off x="8802858" y="4663797"/>
              <a:ext cx="472843" cy="248514"/>
            </a:xfrm>
            <a:prstGeom prst="rect">
              <a:avLst/>
            </a:prstGeom>
            <a:noFill/>
          </p:spPr>
          <p:txBody>
            <a:bodyPr bIns="26451" lIns="52902" rIns="52902" rtlCol="0" tIns="26451" wrap="none">
              <a:spAutoFit/>
            </a:bodyPr>
            <a:lstStyle/>
            <a:p>
              <a:r>
                <a:rPr altLang="en-US" lang="zh-CN" sz="800">
                  <a:solidFill>
                    <a:schemeClr val="bg1">
                      <a:lumMod val="50000"/>
                    </a:schemeClr>
                  </a:solidFill>
                  <a:latin charset="-122" panose="020b0503020204020204" pitchFamily="34" typeface="微软雅黑"/>
                  <a:ea charset="-122" panose="020b0503020204020204" pitchFamily="34" typeface="微软雅黑"/>
                </a:rPr>
                <a:t>标题</a:t>
              </a:r>
            </a:p>
          </p:txBody>
        </p:sp>
        <p:sp>
          <p:nvSpPr>
            <p:cNvPr id="204" name="TextBox 203"/>
            <p:cNvSpPr txBox="1"/>
            <p:nvPr/>
          </p:nvSpPr>
          <p:spPr>
            <a:xfrm>
              <a:off x="9472438" y="4663797"/>
              <a:ext cx="472843" cy="248514"/>
            </a:xfrm>
            <a:prstGeom prst="rect">
              <a:avLst/>
            </a:prstGeom>
            <a:noFill/>
          </p:spPr>
          <p:txBody>
            <a:bodyPr bIns="26451" lIns="52902" rIns="52902" rtlCol="0" tIns="26451" wrap="none">
              <a:spAutoFit/>
            </a:bodyPr>
            <a:lstStyle/>
            <a:p>
              <a:r>
                <a:rPr altLang="en-US" lang="zh-CN" sz="800">
                  <a:solidFill>
                    <a:schemeClr val="bg1">
                      <a:lumMod val="50000"/>
                    </a:schemeClr>
                  </a:solidFill>
                  <a:latin charset="-122" panose="020b0503020204020204" pitchFamily="34" typeface="微软雅黑"/>
                  <a:ea charset="-122" panose="020b0503020204020204" pitchFamily="34" typeface="微软雅黑"/>
                </a:rPr>
                <a:t>标题</a:t>
              </a:r>
            </a:p>
          </p:txBody>
        </p:sp>
        <p:sp>
          <p:nvSpPr>
            <p:cNvPr id="205" name="TextBox 204"/>
            <p:cNvSpPr txBox="1"/>
            <p:nvPr/>
          </p:nvSpPr>
          <p:spPr>
            <a:xfrm>
              <a:off x="10286158" y="4663797"/>
              <a:ext cx="472843" cy="248514"/>
            </a:xfrm>
            <a:prstGeom prst="rect">
              <a:avLst/>
            </a:prstGeom>
            <a:noFill/>
          </p:spPr>
          <p:txBody>
            <a:bodyPr bIns="26451" lIns="52902" rIns="52902" rtlCol="0" tIns="26451" wrap="none">
              <a:spAutoFit/>
            </a:bodyPr>
            <a:lstStyle/>
            <a:p>
              <a:r>
                <a:rPr altLang="en-US" lang="zh-CN" sz="800">
                  <a:solidFill>
                    <a:schemeClr val="bg1">
                      <a:lumMod val="50000"/>
                    </a:schemeClr>
                  </a:solidFill>
                  <a:latin charset="-122" panose="020b0503020204020204" pitchFamily="34" typeface="微软雅黑"/>
                  <a:ea charset="-122" panose="020b0503020204020204" pitchFamily="34" typeface="微软雅黑"/>
                </a:rPr>
                <a:t>标题</a:t>
              </a:r>
            </a:p>
          </p:txBody>
        </p:sp>
        <p:sp>
          <p:nvSpPr>
            <p:cNvPr id="206" name="TextBox 205"/>
            <p:cNvSpPr txBox="1"/>
            <p:nvPr/>
          </p:nvSpPr>
          <p:spPr>
            <a:xfrm>
              <a:off x="7038198" y="2695449"/>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800</a:t>
              </a:r>
            </a:p>
          </p:txBody>
        </p:sp>
        <p:sp>
          <p:nvSpPr>
            <p:cNvPr id="207" name="TextBox 206"/>
            <p:cNvSpPr txBox="1"/>
            <p:nvPr/>
          </p:nvSpPr>
          <p:spPr>
            <a:xfrm>
              <a:off x="7038198" y="2516281"/>
              <a:ext cx="395108"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900</a:t>
              </a:r>
            </a:p>
          </p:txBody>
        </p:sp>
        <p:sp>
          <p:nvSpPr>
            <p:cNvPr id="208" name="TextBox 207"/>
            <p:cNvSpPr txBox="1"/>
            <p:nvPr/>
          </p:nvSpPr>
          <p:spPr>
            <a:xfrm>
              <a:off x="7038199" y="2326314"/>
              <a:ext cx="472843" cy="248514"/>
            </a:xfrm>
            <a:prstGeom prst="rect">
              <a:avLst/>
            </a:prstGeom>
            <a:noFill/>
          </p:spPr>
          <p:txBody>
            <a:bodyPr bIns="26451" lIns="52902" rIns="52902" rtlCol="0" tIns="26451" wrap="none">
              <a:spAutoFit/>
            </a:bodyPr>
            <a:lstStyle/>
            <a:p>
              <a:r>
                <a:rPr altLang="zh-CN" lang="en-US" sz="800">
                  <a:solidFill>
                    <a:schemeClr val="bg1">
                      <a:lumMod val="50000"/>
                    </a:schemeClr>
                  </a:solidFill>
                </a:rPr>
                <a:t>1000</a:t>
              </a:r>
            </a:p>
          </p:txBody>
        </p:sp>
        <p:sp>
          <p:nvSpPr>
            <p:cNvPr id="209" name="Line 6"/>
            <p:cNvSpPr>
              <a:spLocks noChangeShapeType="1"/>
            </p:cNvSpPr>
            <p:nvPr/>
          </p:nvSpPr>
          <p:spPr bwMode="auto">
            <a:xfrm>
              <a:off x="7373167" y="3081174"/>
              <a:ext cx="3691197" cy="0"/>
            </a:xfrm>
            <a:prstGeom prst="line">
              <a:avLst/>
            </a:prstGeom>
            <a:noFill/>
            <a:ln cap="flat" w="5">
              <a:solidFill>
                <a:schemeClr val="bg1">
                  <a:lumMod val="50000"/>
                  <a:alpha val="21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210" name="Line 7"/>
            <p:cNvSpPr>
              <a:spLocks noChangeShapeType="1"/>
            </p:cNvSpPr>
            <p:nvPr/>
          </p:nvSpPr>
          <p:spPr bwMode="auto">
            <a:xfrm>
              <a:off x="7373167" y="3310689"/>
              <a:ext cx="3691197" cy="0"/>
            </a:xfrm>
            <a:prstGeom prst="line">
              <a:avLst/>
            </a:prstGeom>
            <a:noFill/>
            <a:ln cap="flat" w="5">
              <a:solidFill>
                <a:schemeClr val="bg1">
                  <a:lumMod val="50000"/>
                  <a:alpha val="21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211" name="Line 8"/>
            <p:cNvSpPr>
              <a:spLocks noChangeShapeType="1"/>
            </p:cNvSpPr>
            <p:nvPr/>
          </p:nvSpPr>
          <p:spPr bwMode="auto">
            <a:xfrm>
              <a:off x="7373167" y="3534805"/>
              <a:ext cx="3691197" cy="0"/>
            </a:xfrm>
            <a:prstGeom prst="line">
              <a:avLst/>
            </a:prstGeom>
            <a:noFill/>
            <a:ln cap="flat" w="5">
              <a:solidFill>
                <a:schemeClr val="bg1">
                  <a:lumMod val="50000"/>
                  <a:alpha val="21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212" name="Line 9"/>
            <p:cNvSpPr>
              <a:spLocks noChangeShapeType="1"/>
            </p:cNvSpPr>
            <p:nvPr/>
          </p:nvSpPr>
          <p:spPr bwMode="auto">
            <a:xfrm>
              <a:off x="7373167" y="3764321"/>
              <a:ext cx="3691197" cy="0"/>
            </a:xfrm>
            <a:prstGeom prst="line">
              <a:avLst/>
            </a:prstGeom>
            <a:noFill/>
            <a:ln cap="flat" w="5">
              <a:solidFill>
                <a:schemeClr val="bg1">
                  <a:lumMod val="50000"/>
                  <a:alpha val="21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213" name="Line 10"/>
            <p:cNvSpPr>
              <a:spLocks noChangeShapeType="1"/>
            </p:cNvSpPr>
            <p:nvPr/>
          </p:nvSpPr>
          <p:spPr bwMode="auto">
            <a:xfrm>
              <a:off x="7373167" y="3993837"/>
              <a:ext cx="3691197" cy="0"/>
            </a:xfrm>
            <a:prstGeom prst="line">
              <a:avLst/>
            </a:prstGeom>
            <a:noFill/>
            <a:ln cap="flat" w="5">
              <a:solidFill>
                <a:schemeClr val="bg1">
                  <a:lumMod val="50000"/>
                  <a:alpha val="21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214" name="Line 11"/>
            <p:cNvSpPr>
              <a:spLocks noChangeShapeType="1"/>
            </p:cNvSpPr>
            <p:nvPr/>
          </p:nvSpPr>
          <p:spPr bwMode="auto">
            <a:xfrm>
              <a:off x="7373167" y="4223352"/>
              <a:ext cx="3691197" cy="0"/>
            </a:xfrm>
            <a:prstGeom prst="line">
              <a:avLst/>
            </a:prstGeom>
            <a:noFill/>
            <a:ln cap="flat" w="5">
              <a:solidFill>
                <a:schemeClr val="bg1">
                  <a:lumMod val="50000"/>
                  <a:alpha val="21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215" name="Line 12"/>
            <p:cNvSpPr>
              <a:spLocks noChangeShapeType="1"/>
            </p:cNvSpPr>
            <p:nvPr/>
          </p:nvSpPr>
          <p:spPr bwMode="auto">
            <a:xfrm>
              <a:off x="7373167" y="4426304"/>
              <a:ext cx="3691197" cy="0"/>
            </a:xfrm>
            <a:prstGeom prst="line">
              <a:avLst/>
            </a:prstGeom>
            <a:noFill/>
            <a:ln cap="flat" w="5">
              <a:solidFill>
                <a:schemeClr val="bg1">
                  <a:lumMod val="50000"/>
                  <a:alpha val="21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216" name="Line 10"/>
            <p:cNvSpPr>
              <a:spLocks noChangeShapeType="1"/>
            </p:cNvSpPr>
            <p:nvPr/>
          </p:nvSpPr>
          <p:spPr bwMode="auto">
            <a:xfrm>
              <a:off x="7516578" y="2411492"/>
              <a:ext cx="3547788" cy="0"/>
            </a:xfrm>
            <a:prstGeom prst="line">
              <a:avLst/>
            </a:prstGeom>
            <a:noFill/>
            <a:ln cap="flat" w="5">
              <a:solidFill>
                <a:schemeClr val="bg1">
                  <a:lumMod val="50000"/>
                  <a:alpha val="21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217" name="Line 11"/>
            <p:cNvSpPr>
              <a:spLocks noChangeShapeType="1"/>
            </p:cNvSpPr>
            <p:nvPr/>
          </p:nvSpPr>
          <p:spPr bwMode="auto">
            <a:xfrm>
              <a:off x="7516577" y="2641008"/>
              <a:ext cx="3547787" cy="0"/>
            </a:xfrm>
            <a:prstGeom prst="line">
              <a:avLst/>
            </a:prstGeom>
            <a:noFill/>
            <a:ln cap="flat" w="5">
              <a:solidFill>
                <a:schemeClr val="bg1">
                  <a:lumMod val="50000"/>
                  <a:alpha val="21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218" name="Line 12"/>
            <p:cNvSpPr>
              <a:spLocks noChangeShapeType="1"/>
            </p:cNvSpPr>
            <p:nvPr/>
          </p:nvSpPr>
          <p:spPr bwMode="auto">
            <a:xfrm>
              <a:off x="7485285" y="2843960"/>
              <a:ext cx="3579080" cy="0"/>
            </a:xfrm>
            <a:prstGeom prst="line">
              <a:avLst/>
            </a:prstGeom>
            <a:noFill/>
            <a:ln cap="flat" w="5">
              <a:solidFill>
                <a:schemeClr val="bg1">
                  <a:lumMod val="50000"/>
                  <a:alpha val="21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sp>
          <p:nvSpPr>
            <p:cNvPr id="219" name="Line 10"/>
            <p:cNvSpPr>
              <a:spLocks noChangeShapeType="1"/>
            </p:cNvSpPr>
            <p:nvPr/>
          </p:nvSpPr>
          <p:spPr bwMode="auto">
            <a:xfrm>
              <a:off x="7516578" y="2172083"/>
              <a:ext cx="3547788" cy="0"/>
            </a:xfrm>
            <a:prstGeom prst="line">
              <a:avLst/>
            </a:prstGeom>
            <a:noFill/>
            <a:ln cap="flat" w="5">
              <a:solidFill>
                <a:schemeClr val="bg1">
                  <a:lumMod val="50000"/>
                  <a:alpha val="21000"/>
                </a:schemeClr>
              </a:solidFill>
              <a:prstDash val="solid"/>
              <a:miter lim="800000"/>
            </a:ln>
            <a:extLst>
              <a:ext uri="{909E8E84-426E-40DD-AFC4-6F175D3DCCD1}">
                <a14:hiddenFill>
                  <a:noFill/>
                </a14:hiddenFill>
              </a:ext>
            </a:extLst>
          </p:spPr>
          <p:txBody>
            <a:bodyPr anchor="t" anchorCtr="0" bIns="26451" compatLnSpc="1" lIns="52902" numCol="1" rIns="52902" tIns="26451" vert="horz" wrap="square">
              <a:prstTxWarp prst="textNoShape">
                <a:avLst/>
              </a:prstTxWarp>
            </a:bodyPr>
            <a:lstStyle/>
            <a:p>
              <a:endParaRPr altLang="en-US" lang="zh-CN" sz="1799"/>
            </a:p>
          </p:txBody>
        </p:sp>
      </p:grpSp>
      <p:grpSp>
        <p:nvGrpSpPr>
          <p:cNvPr id="5" name="组合 6"/>
          <p:cNvGrpSpPr/>
          <p:nvPr/>
        </p:nvGrpSpPr>
        <p:grpSpPr>
          <a:xfrm>
            <a:off x="4416057" y="1419978"/>
            <a:ext cx="790542" cy="1987260"/>
            <a:chOff x="5489974" y="1916832"/>
            <a:chExt cx="1209702" cy="2824944"/>
          </a:xfrm>
          <a:solidFill>
            <a:schemeClr val="accent1"/>
          </a:solidFill>
        </p:grpSpPr>
        <p:cxnSp>
          <p:nvCxnSpPr>
            <p:cNvPr id="20" name="直接连接符 19"/>
            <p:cNvCxnSpPr/>
            <p:nvPr/>
          </p:nvCxnSpPr>
          <p:spPr>
            <a:xfrm flipH="1">
              <a:off x="6102733" y="1916832"/>
              <a:ext cx="0" cy="2824944"/>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489974" y="2562739"/>
              <a:ext cx="1209702" cy="114700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grpSp>
      <p:sp>
        <p:nvSpPr>
          <p:cNvPr id="16" name="TextBox 15"/>
          <p:cNvSpPr txBox="1"/>
          <p:nvPr/>
        </p:nvSpPr>
        <p:spPr>
          <a:xfrm>
            <a:off x="4416058" y="1822733"/>
            <a:ext cx="894090" cy="853278"/>
          </a:xfrm>
          <a:prstGeom prst="rect">
            <a:avLst/>
          </a:prstGeom>
          <a:noFill/>
        </p:spPr>
        <p:txBody>
          <a:bodyPr bIns="45715" lIns="91430" rIns="91430" rtlCol="0" tIns="45715" wrap="square">
            <a:spAutoFit/>
          </a:bodyPr>
          <a:lstStyle/>
          <a:p>
            <a:r>
              <a:rPr altLang="zh-CN" lang="en-US" sz="4999">
                <a:solidFill>
                  <a:schemeClr val="bg1"/>
                </a:solidFill>
                <a:latin charset="-122" pitchFamily="65" typeface="方正大黑_GBK"/>
                <a:ea charset="-122" pitchFamily="65" typeface="方正大黑_GBK"/>
              </a:rPr>
              <a:t>vs</a:t>
            </a:r>
          </a:p>
        </p:txBody>
      </p:sp>
      <p:sp>
        <p:nvSpPr>
          <p:cNvPr id="222" name="TextBox 221"/>
          <p:cNvSpPr txBox="1"/>
          <p:nvPr/>
        </p:nvSpPr>
        <p:spPr>
          <a:xfrm>
            <a:off x="6042613" y="3925427"/>
            <a:ext cx="1756826" cy="425180"/>
          </a:xfrm>
          <a:prstGeom prst="rect">
            <a:avLst/>
          </a:prstGeom>
          <a:noFill/>
        </p:spPr>
        <p:txBody>
          <a:bodyPr bIns="34282" lIns="68566" rIns="68566" rtlCol="0" tIns="34282" wrap="square">
            <a:spAutoFit/>
          </a:bodyPr>
          <a:lstStyle/>
          <a:p>
            <a:pPr>
              <a:lnSpc>
                <a:spcPct val="130000"/>
              </a:lnSpc>
            </a:pPr>
            <a:r>
              <a:rPr altLang="en-US" lang="zh-CN" sz="9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a:t>
            </a:r>
          </a:p>
        </p:txBody>
      </p:sp>
      <p:sp>
        <p:nvSpPr>
          <p:cNvPr id="223" name="TextBox 222"/>
          <p:cNvSpPr txBox="1"/>
          <p:nvPr/>
        </p:nvSpPr>
        <p:spPr>
          <a:xfrm>
            <a:off x="6076006" y="3626577"/>
            <a:ext cx="902526" cy="342900"/>
          </a:xfrm>
          <a:prstGeom prst="rect">
            <a:avLst/>
          </a:prstGeom>
          <a:noFill/>
        </p:spPr>
        <p:txBody>
          <a:bodyPr anchor="t" bIns="0" lIns="68566" rIns="68566" rtlCol="0" tIns="0" wrap="square">
            <a:spAutoFit/>
          </a:bodyPr>
          <a:lstStyle/>
          <a:p>
            <a:pPr>
              <a:lnSpc>
                <a:spcPct val="150000"/>
              </a:lnSpc>
            </a:pPr>
            <a:r>
              <a:rPr altLang="zh-CN" lang="en-US" sz="1500">
                <a:solidFill>
                  <a:schemeClr val="bg1">
                    <a:lumMod val="50000"/>
                  </a:schemeClr>
                </a:solidFill>
                <a:latin charset="-122" pitchFamily="65" typeface="方正黑体_GBK"/>
                <a:ea charset="-122" pitchFamily="65" typeface="方正黑体_GBK"/>
                <a:cs charset="-122" pitchFamily="2" typeface="华文黑体"/>
              </a:rPr>
              <a:t>2019年</a:t>
            </a:r>
          </a:p>
        </p:txBody>
      </p:sp>
      <p:sp>
        <p:nvSpPr>
          <p:cNvPr id="224" name="圆角矩形 223"/>
          <p:cNvSpPr/>
          <p:nvPr/>
        </p:nvSpPr>
        <p:spPr>
          <a:xfrm>
            <a:off x="5571903" y="3717912"/>
            <a:ext cx="514255" cy="1958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2" lIns="68566" rIns="68566" rtlCol="0" tIns="34282"/>
          <a:lstStyle/>
          <a:p>
            <a:pPr algn="ctr"/>
            <a:r>
              <a:rPr altLang="en-US" lang="zh-CN" sz="1100">
                <a:solidFill>
                  <a:prstClr val="white"/>
                </a:solidFill>
                <a:latin charset="-122" panose="020b0503020204020204" pitchFamily="34" typeface="微软雅黑"/>
                <a:ea charset="-122" panose="020b0503020204020204" pitchFamily="34" typeface="微软雅黑"/>
              </a:rPr>
              <a:t>去年</a:t>
            </a:r>
          </a:p>
        </p:txBody>
      </p:sp>
      <p:sp>
        <p:nvSpPr>
          <p:cNvPr id="228" name="TextBox 227"/>
          <p:cNvSpPr txBox="1"/>
          <p:nvPr/>
        </p:nvSpPr>
        <p:spPr>
          <a:xfrm>
            <a:off x="1626136" y="3925427"/>
            <a:ext cx="1756826" cy="425180"/>
          </a:xfrm>
          <a:prstGeom prst="rect">
            <a:avLst/>
          </a:prstGeom>
          <a:noFill/>
        </p:spPr>
        <p:txBody>
          <a:bodyPr bIns="34282" lIns="68566" rIns="68566" rtlCol="0" tIns="34282" wrap="square">
            <a:spAutoFit/>
          </a:bodyPr>
          <a:lstStyle/>
          <a:p>
            <a:pPr>
              <a:lnSpc>
                <a:spcPct val="130000"/>
              </a:lnSpc>
            </a:pPr>
            <a:r>
              <a:rPr altLang="en-US" lang="zh-CN" sz="9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a:t>
            </a:r>
          </a:p>
        </p:txBody>
      </p:sp>
      <p:sp>
        <p:nvSpPr>
          <p:cNvPr id="229" name="TextBox 228"/>
          <p:cNvSpPr txBox="1"/>
          <p:nvPr/>
        </p:nvSpPr>
        <p:spPr>
          <a:xfrm>
            <a:off x="1664854" y="3626577"/>
            <a:ext cx="902526" cy="342900"/>
          </a:xfrm>
          <a:prstGeom prst="rect">
            <a:avLst/>
          </a:prstGeom>
          <a:noFill/>
        </p:spPr>
        <p:txBody>
          <a:bodyPr anchor="t" bIns="0" lIns="68566" rIns="68566" rtlCol="0" tIns="0" wrap="square">
            <a:spAutoFit/>
          </a:bodyPr>
          <a:lstStyle/>
          <a:p>
            <a:pPr>
              <a:lnSpc>
                <a:spcPct val="150000"/>
              </a:lnSpc>
            </a:pPr>
            <a:r>
              <a:rPr altLang="zh-CN" lang="en-US" sz="1500">
                <a:solidFill>
                  <a:schemeClr val="bg1">
                    <a:lumMod val="50000"/>
                  </a:schemeClr>
                </a:solidFill>
                <a:latin charset="-122" pitchFamily="65" typeface="方正黑体_GBK"/>
                <a:ea charset="-122" pitchFamily="65" typeface="方正黑体_GBK"/>
                <a:cs charset="-122" pitchFamily="2" typeface="华文黑体"/>
              </a:rPr>
              <a:t>2018年</a:t>
            </a:r>
          </a:p>
        </p:txBody>
      </p:sp>
      <p:sp>
        <p:nvSpPr>
          <p:cNvPr id="230" name="圆角矩形 229"/>
          <p:cNvSpPr/>
          <p:nvPr/>
        </p:nvSpPr>
        <p:spPr>
          <a:xfrm>
            <a:off x="1082923" y="3717912"/>
            <a:ext cx="573148" cy="1958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2" lIns="68566" rIns="68566" rtlCol="0" tIns="34282"/>
          <a:lstStyle/>
          <a:p>
            <a:pPr algn="ctr"/>
            <a:r>
              <a:rPr altLang="en-US" lang="zh-CN" sz="1100">
                <a:solidFill>
                  <a:prstClr val="white"/>
                </a:solidFill>
                <a:latin charset="-122" panose="020b0503020204020204" pitchFamily="34" typeface="微软雅黑"/>
                <a:ea charset="-122" panose="020b0503020204020204" pitchFamily="34" typeface="微软雅黑"/>
              </a:rPr>
              <a:t>今年</a:t>
            </a:r>
          </a:p>
        </p:txBody>
      </p:sp>
    </p:spTree>
    <p:extLst>
      <p:ext uri="{BB962C8B-B14F-4D97-AF65-F5344CB8AC3E}">
        <p14:creationId val="4269263896"/>
      </p:ext>
    </p:extLst>
  </p:cSld>
  <p:clrMapOvr>
    <a:masterClrMapping/>
  </p:clrMapOvr>
  <mc:AlternateContent>
    <mc:Choice Requires="p14">
      <p:transition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2">
                                  <p:stCondLst>
                                    <p:cond delay="0"/>
                                  </p:stCondLst>
                                  <p:childTnLst>
                                    <p:set>
                                      <p:cBhvr>
                                        <p:cTn dur="1" fill="hold" id="6">
                                          <p:stCondLst>
                                            <p:cond delay="0"/>
                                          </p:stCondLst>
                                        </p:cTn>
                                        <p:tgtEl>
                                          <p:spTgt spid="223"/>
                                        </p:tgtEl>
                                        <p:attrNameLst>
                                          <p:attrName>style.visibility</p:attrName>
                                        </p:attrNameLst>
                                      </p:cBhvr>
                                      <p:to>
                                        <p:strVal val="visible"/>
                                      </p:to>
                                    </p:set>
                                    <p:anim calcmode="lin" valueType="num">
                                      <p:cBhvr additive="base">
                                        <p:cTn dur="500" id="7"/>
                                        <p:tgtEl>
                                          <p:spTgt spid="223"/>
                                        </p:tgtEl>
                                        <p:attrNameLst>
                                          <p:attrName>ppt_x</p:attrName>
                                        </p:attrNameLst>
                                      </p:cBhvr>
                                      <p:tavLst>
                                        <p:tav tm="0">
                                          <p:val>
                                            <p:strVal val="#ppt_x+#ppt_w*1.125000"/>
                                          </p:val>
                                        </p:tav>
                                        <p:tav tm="100000">
                                          <p:val>
                                            <p:strVal val="#ppt_x"/>
                                          </p:val>
                                        </p:tav>
                                      </p:tavLst>
                                    </p:anim>
                                    <p:animEffect filter="wipe(left)" transition="in">
                                      <p:cBhvr>
                                        <p:cTn dur="500" id="8"/>
                                        <p:tgtEl>
                                          <p:spTgt spid="223"/>
                                        </p:tgtEl>
                                      </p:cBhvr>
                                    </p:animEffect>
                                  </p:childTnLst>
                                </p:cTn>
                              </p:par>
                              <p:par>
                                <p:cTn fill="hold" grpId="0" id="9" nodeType="withEffect" presetClass="entr" presetID="12" presetSubtype="2">
                                  <p:stCondLst>
                                    <p:cond delay="0"/>
                                  </p:stCondLst>
                                  <p:childTnLst>
                                    <p:set>
                                      <p:cBhvr>
                                        <p:cTn dur="1" fill="hold" id="10">
                                          <p:stCondLst>
                                            <p:cond delay="0"/>
                                          </p:stCondLst>
                                        </p:cTn>
                                        <p:tgtEl>
                                          <p:spTgt spid="222"/>
                                        </p:tgtEl>
                                        <p:attrNameLst>
                                          <p:attrName>style.visibility</p:attrName>
                                        </p:attrNameLst>
                                      </p:cBhvr>
                                      <p:to>
                                        <p:strVal val="visible"/>
                                      </p:to>
                                    </p:set>
                                    <p:anim calcmode="lin" valueType="num">
                                      <p:cBhvr additive="base">
                                        <p:cTn dur="500" id="11"/>
                                        <p:tgtEl>
                                          <p:spTgt spid="222"/>
                                        </p:tgtEl>
                                        <p:attrNameLst>
                                          <p:attrName>ppt_x</p:attrName>
                                        </p:attrNameLst>
                                      </p:cBhvr>
                                      <p:tavLst>
                                        <p:tav tm="0">
                                          <p:val>
                                            <p:strVal val="#ppt_x+#ppt_w*1.125000"/>
                                          </p:val>
                                        </p:tav>
                                        <p:tav tm="100000">
                                          <p:val>
                                            <p:strVal val="#ppt_x"/>
                                          </p:val>
                                        </p:tav>
                                      </p:tavLst>
                                    </p:anim>
                                    <p:animEffect filter="wipe(left)" transition="in">
                                      <p:cBhvr>
                                        <p:cTn dur="500" id="12"/>
                                        <p:tgtEl>
                                          <p:spTgt spid="222"/>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224"/>
                                        </p:tgtEl>
                                        <p:attrNameLst>
                                          <p:attrName>style.visibility</p:attrName>
                                        </p:attrNameLst>
                                      </p:cBhvr>
                                      <p:to>
                                        <p:strVal val="visible"/>
                                      </p:to>
                                    </p:set>
                                    <p:anim calcmode="lin" valueType="num">
                                      <p:cBhvr>
                                        <p:cTn dur="500" fill="hold" id="15"/>
                                        <p:tgtEl>
                                          <p:spTgt spid="224"/>
                                        </p:tgtEl>
                                        <p:attrNameLst>
                                          <p:attrName>ppt_w</p:attrName>
                                        </p:attrNameLst>
                                      </p:cBhvr>
                                      <p:tavLst>
                                        <p:tav tm="0">
                                          <p:val>
                                            <p:fltVal val="0"/>
                                          </p:val>
                                        </p:tav>
                                        <p:tav tm="100000">
                                          <p:val>
                                            <p:strVal val="#ppt_w"/>
                                          </p:val>
                                        </p:tav>
                                      </p:tavLst>
                                    </p:anim>
                                    <p:anim calcmode="lin" valueType="num">
                                      <p:cBhvr>
                                        <p:cTn dur="500" fill="hold" id="16"/>
                                        <p:tgtEl>
                                          <p:spTgt spid="224"/>
                                        </p:tgtEl>
                                        <p:attrNameLst>
                                          <p:attrName>ppt_h</p:attrName>
                                        </p:attrNameLst>
                                      </p:cBhvr>
                                      <p:tavLst>
                                        <p:tav tm="0">
                                          <p:val>
                                            <p:fltVal val="0"/>
                                          </p:val>
                                        </p:tav>
                                        <p:tav tm="100000">
                                          <p:val>
                                            <p:strVal val="#ppt_h"/>
                                          </p:val>
                                        </p:tav>
                                      </p:tavLst>
                                    </p:anim>
                                    <p:animEffect filter="fade" transition="in">
                                      <p:cBhvr>
                                        <p:cTn dur="500" id="17"/>
                                        <p:tgtEl>
                                          <p:spTgt spid="224"/>
                                        </p:tgtEl>
                                      </p:cBhvr>
                                    </p:animEffect>
                                  </p:childTnLst>
                                </p:cTn>
                              </p:par>
                            </p:childTnLst>
                          </p:cTn>
                        </p:par>
                        <p:par>
                          <p:cTn fill="hold" id="18" nodeType="afterGroup">
                            <p:stCondLst>
                              <p:cond delay="500"/>
                            </p:stCondLst>
                            <p:childTnLst>
                              <p:par>
                                <p:cTn fill="hold" grpId="0" id="19" nodeType="afterEffect" presetClass="entr" presetID="12" presetSubtype="2">
                                  <p:stCondLst>
                                    <p:cond delay="0"/>
                                  </p:stCondLst>
                                  <p:childTnLst>
                                    <p:set>
                                      <p:cBhvr>
                                        <p:cTn dur="1" fill="hold" id="20">
                                          <p:stCondLst>
                                            <p:cond delay="0"/>
                                          </p:stCondLst>
                                        </p:cTn>
                                        <p:tgtEl>
                                          <p:spTgt spid="229"/>
                                        </p:tgtEl>
                                        <p:attrNameLst>
                                          <p:attrName>style.visibility</p:attrName>
                                        </p:attrNameLst>
                                      </p:cBhvr>
                                      <p:to>
                                        <p:strVal val="visible"/>
                                      </p:to>
                                    </p:set>
                                    <p:anim calcmode="lin" valueType="num">
                                      <p:cBhvr additive="base">
                                        <p:cTn dur="500" id="21"/>
                                        <p:tgtEl>
                                          <p:spTgt spid="229"/>
                                        </p:tgtEl>
                                        <p:attrNameLst>
                                          <p:attrName>ppt_x</p:attrName>
                                        </p:attrNameLst>
                                      </p:cBhvr>
                                      <p:tavLst>
                                        <p:tav tm="0">
                                          <p:val>
                                            <p:strVal val="#ppt_x+#ppt_w*1.125000"/>
                                          </p:val>
                                        </p:tav>
                                        <p:tav tm="100000">
                                          <p:val>
                                            <p:strVal val="#ppt_x"/>
                                          </p:val>
                                        </p:tav>
                                      </p:tavLst>
                                    </p:anim>
                                    <p:animEffect filter="wipe(left)" transition="in">
                                      <p:cBhvr>
                                        <p:cTn dur="500" id="22"/>
                                        <p:tgtEl>
                                          <p:spTgt spid="229"/>
                                        </p:tgtEl>
                                      </p:cBhvr>
                                    </p:animEffect>
                                  </p:childTnLst>
                                </p:cTn>
                              </p:par>
                              <p:par>
                                <p:cTn fill="hold" grpId="0" id="23" nodeType="withEffect" presetClass="entr" presetID="12" presetSubtype="2">
                                  <p:stCondLst>
                                    <p:cond delay="0"/>
                                  </p:stCondLst>
                                  <p:childTnLst>
                                    <p:set>
                                      <p:cBhvr>
                                        <p:cTn dur="1" fill="hold" id="24">
                                          <p:stCondLst>
                                            <p:cond delay="0"/>
                                          </p:stCondLst>
                                        </p:cTn>
                                        <p:tgtEl>
                                          <p:spTgt spid="228"/>
                                        </p:tgtEl>
                                        <p:attrNameLst>
                                          <p:attrName>style.visibility</p:attrName>
                                        </p:attrNameLst>
                                      </p:cBhvr>
                                      <p:to>
                                        <p:strVal val="visible"/>
                                      </p:to>
                                    </p:set>
                                    <p:anim calcmode="lin" valueType="num">
                                      <p:cBhvr additive="base">
                                        <p:cTn dur="500" id="25"/>
                                        <p:tgtEl>
                                          <p:spTgt spid="228"/>
                                        </p:tgtEl>
                                        <p:attrNameLst>
                                          <p:attrName>ppt_x</p:attrName>
                                        </p:attrNameLst>
                                      </p:cBhvr>
                                      <p:tavLst>
                                        <p:tav tm="0">
                                          <p:val>
                                            <p:strVal val="#ppt_x+#ppt_w*1.125000"/>
                                          </p:val>
                                        </p:tav>
                                        <p:tav tm="100000">
                                          <p:val>
                                            <p:strVal val="#ppt_x"/>
                                          </p:val>
                                        </p:tav>
                                      </p:tavLst>
                                    </p:anim>
                                    <p:animEffect filter="wipe(left)" transition="in">
                                      <p:cBhvr>
                                        <p:cTn dur="500" id="26"/>
                                        <p:tgtEl>
                                          <p:spTgt spid="228"/>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30"/>
                                        </p:tgtEl>
                                        <p:attrNameLst>
                                          <p:attrName>style.visibility</p:attrName>
                                        </p:attrNameLst>
                                      </p:cBhvr>
                                      <p:to>
                                        <p:strVal val="visible"/>
                                      </p:to>
                                    </p:set>
                                    <p:anim calcmode="lin" valueType="num">
                                      <p:cBhvr>
                                        <p:cTn dur="500" fill="hold" id="29"/>
                                        <p:tgtEl>
                                          <p:spTgt spid="230"/>
                                        </p:tgtEl>
                                        <p:attrNameLst>
                                          <p:attrName>ppt_w</p:attrName>
                                        </p:attrNameLst>
                                      </p:cBhvr>
                                      <p:tavLst>
                                        <p:tav tm="0">
                                          <p:val>
                                            <p:fltVal val="0"/>
                                          </p:val>
                                        </p:tav>
                                        <p:tav tm="100000">
                                          <p:val>
                                            <p:strVal val="#ppt_w"/>
                                          </p:val>
                                        </p:tav>
                                      </p:tavLst>
                                    </p:anim>
                                    <p:anim calcmode="lin" valueType="num">
                                      <p:cBhvr>
                                        <p:cTn dur="500" fill="hold" id="30"/>
                                        <p:tgtEl>
                                          <p:spTgt spid="230"/>
                                        </p:tgtEl>
                                        <p:attrNameLst>
                                          <p:attrName>ppt_h</p:attrName>
                                        </p:attrNameLst>
                                      </p:cBhvr>
                                      <p:tavLst>
                                        <p:tav tm="0">
                                          <p:val>
                                            <p:fltVal val="0"/>
                                          </p:val>
                                        </p:tav>
                                        <p:tav tm="100000">
                                          <p:val>
                                            <p:strVal val="#ppt_h"/>
                                          </p:val>
                                        </p:tav>
                                      </p:tavLst>
                                    </p:anim>
                                    <p:animEffect filter="fade" transition="in">
                                      <p:cBhvr>
                                        <p:cTn dur="500" id="31"/>
                                        <p:tgtEl>
                                          <p:spTgt spid="230"/>
                                        </p:tgtEl>
                                      </p:cBhvr>
                                    </p:animEffect>
                                  </p:childTnLst>
                                </p:cTn>
                              </p:par>
                            </p:childTnLst>
                          </p:cTn>
                        </p:par>
                        <p:par>
                          <p:cTn fill="hold" id="32" nodeType="afterGroup">
                            <p:stCondLst>
                              <p:cond delay="1000"/>
                            </p:stCondLst>
                            <p:childTnLst>
                              <p:par>
                                <p:cTn fill="hold" id="33" nodeType="afterEffect" presetClass="entr" presetID="22" presetSubtype="4">
                                  <p:stCondLst>
                                    <p:cond delay="0"/>
                                  </p:stCondLst>
                                  <p:childTnLst>
                                    <p:set>
                                      <p:cBhvr>
                                        <p:cTn dur="1" fill="hold" id="34">
                                          <p:stCondLst>
                                            <p:cond delay="0"/>
                                          </p:stCondLst>
                                        </p:cTn>
                                        <p:tgtEl>
                                          <p:spTgt spid="2"/>
                                        </p:tgtEl>
                                        <p:attrNameLst>
                                          <p:attrName>style.visibility</p:attrName>
                                        </p:attrNameLst>
                                      </p:cBhvr>
                                      <p:to>
                                        <p:strVal val="visible"/>
                                      </p:to>
                                    </p:set>
                                    <p:animEffect filter="wipe(down)" transition="in">
                                      <p:cBhvr>
                                        <p:cTn dur="500" id="35"/>
                                        <p:tgtEl>
                                          <p:spTgt spid="2"/>
                                        </p:tgtEl>
                                      </p:cBhvr>
                                    </p:animEffect>
                                  </p:childTnLst>
                                </p:cTn>
                              </p:par>
                            </p:childTnLst>
                          </p:cTn>
                        </p:par>
                        <p:par>
                          <p:cTn fill="hold" id="36" nodeType="afterGroup">
                            <p:stCondLst>
                              <p:cond delay="1500"/>
                            </p:stCondLst>
                            <p:childTnLst>
                              <p:par>
                                <p:cTn fill="hold" id="37" nodeType="afterEffect" presetClass="entr" presetID="22" presetSubtype="4">
                                  <p:stCondLst>
                                    <p:cond delay="0"/>
                                  </p:stCondLst>
                                  <p:childTnLst>
                                    <p:set>
                                      <p:cBhvr>
                                        <p:cTn dur="1" fill="hold" id="38">
                                          <p:stCondLst>
                                            <p:cond delay="0"/>
                                          </p:stCondLst>
                                        </p:cTn>
                                        <p:tgtEl>
                                          <p:spTgt spid="4"/>
                                        </p:tgtEl>
                                        <p:attrNameLst>
                                          <p:attrName>style.visibility</p:attrName>
                                        </p:attrNameLst>
                                      </p:cBhvr>
                                      <p:to>
                                        <p:strVal val="visible"/>
                                      </p:to>
                                    </p:set>
                                    <p:animEffect filter="wipe(down)" transition="in">
                                      <p:cBhvr>
                                        <p:cTn dur="500" id="39"/>
                                        <p:tgtEl>
                                          <p:spTgt spid="4"/>
                                        </p:tgtEl>
                                      </p:cBhvr>
                                    </p:animEffect>
                                  </p:childTnLst>
                                </p:cTn>
                              </p:par>
                            </p:childTnLst>
                          </p:cTn>
                        </p:par>
                        <p:par>
                          <p:cTn fill="hold" id="40" nodeType="afterGroup">
                            <p:stCondLst>
                              <p:cond delay="2000"/>
                            </p:stCondLst>
                            <p:childTnLst>
                              <p:par>
                                <p:cTn fill="hold" id="41" nodeType="afterEffect" presetClass="entr" presetID="45" presetSubtype="0">
                                  <p:stCondLst>
                                    <p:cond delay="0"/>
                                  </p:stCondLst>
                                  <p:childTnLst>
                                    <p:set>
                                      <p:cBhvr>
                                        <p:cTn dur="1" fill="hold" id="42">
                                          <p:stCondLst>
                                            <p:cond delay="0"/>
                                          </p:stCondLst>
                                        </p:cTn>
                                        <p:tgtEl>
                                          <p:spTgt spid="5"/>
                                        </p:tgtEl>
                                        <p:attrNameLst>
                                          <p:attrName>style.visibility</p:attrName>
                                        </p:attrNameLst>
                                      </p:cBhvr>
                                      <p:to>
                                        <p:strVal val="visible"/>
                                      </p:to>
                                    </p:set>
                                    <p:animEffect filter="fade" transition="in">
                                      <p:cBhvr>
                                        <p:cTn dur="500" id="43"/>
                                        <p:tgtEl>
                                          <p:spTgt spid="5"/>
                                        </p:tgtEl>
                                      </p:cBhvr>
                                    </p:animEffect>
                                    <p:anim calcmode="lin" valueType="num">
                                      <p:cBhvr>
                                        <p:cTn dur="500" fill="hold" id="44"/>
                                        <p:tgtEl>
                                          <p:spTgt spid="5"/>
                                        </p:tgtEl>
                                        <p:attrNameLst>
                                          <p:attrName>ppt_w</p:attrName>
                                        </p:attrNameLst>
                                      </p:cBhvr>
                                      <p:tavLst>
                                        <p:tav fmla="#ppt_w*sin(2.5*pi*$)" tm="0">
                                          <p:val>
                                            <p:fltVal val="0"/>
                                          </p:val>
                                        </p:tav>
                                        <p:tav tm="100000">
                                          <p:val>
                                            <p:fltVal val="1"/>
                                          </p:val>
                                        </p:tav>
                                      </p:tavLst>
                                    </p:anim>
                                    <p:anim calcmode="lin" valueType="num">
                                      <p:cBhvr>
                                        <p:cTn dur="500" fill="hold" id="45"/>
                                        <p:tgtEl>
                                          <p:spTgt spid="5"/>
                                        </p:tgtEl>
                                        <p:attrNameLst>
                                          <p:attrName>ppt_h</p:attrName>
                                        </p:attrNameLst>
                                      </p:cBhvr>
                                      <p:tavLst>
                                        <p:tav tm="0">
                                          <p:val>
                                            <p:strVal val="#ppt_h"/>
                                          </p:val>
                                        </p:tav>
                                        <p:tav tm="100000">
                                          <p:val>
                                            <p:strVal val="#ppt_h"/>
                                          </p:val>
                                        </p:tav>
                                      </p:tavLst>
                                    </p:anim>
                                  </p:childTnLst>
                                </p:cTn>
                              </p:par>
                            </p:childTnLst>
                          </p:cTn>
                        </p:par>
                        <p:par>
                          <p:cTn fill="hold" id="46" nodeType="afterGroup">
                            <p:stCondLst>
                              <p:cond delay="2500"/>
                            </p:stCondLst>
                            <p:childTnLst>
                              <p:par>
                                <p:cTn fill="hold" grpId="0" id="47" nodeType="afterEffect" presetClass="entr" presetID="23" presetSubtype="32">
                                  <p:stCondLst>
                                    <p:cond delay="0"/>
                                  </p:stCondLst>
                                  <p:childTnLst>
                                    <p:set>
                                      <p:cBhvr>
                                        <p:cTn dur="1" fill="hold" id="48">
                                          <p:stCondLst>
                                            <p:cond delay="0"/>
                                          </p:stCondLst>
                                        </p:cTn>
                                        <p:tgtEl>
                                          <p:spTgt spid="16"/>
                                        </p:tgtEl>
                                        <p:attrNameLst>
                                          <p:attrName>style.visibility</p:attrName>
                                        </p:attrNameLst>
                                      </p:cBhvr>
                                      <p:to>
                                        <p:strVal val="visible"/>
                                      </p:to>
                                    </p:set>
                                    <p:anim calcmode="lin" valueType="num">
                                      <p:cBhvr>
                                        <p:cTn dur="500" fill="hold" id="49"/>
                                        <p:tgtEl>
                                          <p:spTgt spid="16"/>
                                        </p:tgtEl>
                                        <p:attrNameLst>
                                          <p:attrName>ppt_w</p:attrName>
                                        </p:attrNameLst>
                                      </p:cBhvr>
                                      <p:tavLst>
                                        <p:tav tm="0">
                                          <p:val>
                                            <p:strVal val="4*#ppt_w"/>
                                          </p:val>
                                        </p:tav>
                                        <p:tav tm="100000">
                                          <p:val>
                                            <p:strVal val="#ppt_w"/>
                                          </p:val>
                                        </p:tav>
                                      </p:tavLst>
                                    </p:anim>
                                    <p:anim calcmode="lin" valueType="num">
                                      <p:cBhvr>
                                        <p:cTn dur="500" fill="hold" id="50"/>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22"/>
      <p:bldP grpId="0" spid="223"/>
      <p:bldP grpId="0" spid="224"/>
      <p:bldP grpId="0" spid="228"/>
      <p:bldP grpId="0" spid="229"/>
      <p:bldP grpId="0" spid="23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F86E1F11-3181-4951-ABB7-3799FFD30CF6}"/>
              </a:ext>
            </a:extLst>
          </p:cNvPr>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sp>
        <p:nvSpPr>
          <p:cNvPr id="29" name="矩形 28"/>
          <p:cNvSpPr/>
          <p:nvPr/>
        </p:nvSpPr>
        <p:spPr>
          <a:xfrm>
            <a:off x="3624888" y="2067694"/>
            <a:ext cx="3251368" cy="487680"/>
          </a:xfrm>
          <a:prstGeom prst="rect">
            <a:avLst/>
          </a:prstGeom>
        </p:spPr>
        <p:txBody>
          <a:bodyPr bIns="0" lIns="0" rIns="0" tIns="0" wrap="square">
            <a:spAutoFit/>
          </a:bodyPr>
          <a:lstStyle/>
          <a:p>
            <a:r>
              <a:rPr altLang="en-US" b="1" lang="zh-CN" sz="3200">
                <a:solidFill>
                  <a:schemeClr val="bg1">
                    <a:lumMod val="50000"/>
                  </a:schemeClr>
                </a:solidFill>
                <a:latin charset="0" pitchFamily="34" typeface="Arial"/>
                <a:ea charset="-122" panose="020b0503020204020204" pitchFamily="34" typeface="微软雅黑"/>
                <a:sym charset="0" pitchFamily="34" typeface="Arial"/>
              </a:rPr>
              <a:t>工作规划和展望</a:t>
            </a:r>
          </a:p>
        </p:txBody>
      </p:sp>
      <p:sp>
        <p:nvSpPr>
          <p:cNvPr id="30" name="TextBox 11"/>
          <p:cNvSpPr txBox="1"/>
          <p:nvPr/>
        </p:nvSpPr>
        <p:spPr>
          <a:xfrm>
            <a:off x="3624888" y="2599308"/>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31" name="TextBox 11"/>
          <p:cNvSpPr txBox="1"/>
          <p:nvPr/>
        </p:nvSpPr>
        <p:spPr>
          <a:xfrm>
            <a:off x="4824547" y="2599308"/>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32" name="TextBox 11"/>
          <p:cNvSpPr txBox="1"/>
          <p:nvPr/>
        </p:nvSpPr>
        <p:spPr>
          <a:xfrm>
            <a:off x="3624888" y="2791053"/>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33" name="TextBox 32"/>
          <p:cNvSpPr txBox="1"/>
          <p:nvPr/>
        </p:nvSpPr>
        <p:spPr>
          <a:xfrm>
            <a:off x="4824547" y="2791053"/>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2" name="流程图: 准备 1">
            <a:extLst>
              <a:ext uri="{FF2B5EF4-FFF2-40B4-BE49-F238E27FC236}">
                <a16:creationId xmlns:a16="http://schemas.microsoft.com/office/drawing/2014/main" id="{BEC20852-09D2-49D7-9EC1-4B51B86D833D}"/>
              </a:ext>
            </a:extLst>
          </p:cNvPr>
          <p:cNvSpPr/>
          <p:nvPr/>
        </p:nvSpPr>
        <p:spPr>
          <a:xfrm>
            <a:off x="1907705" y="2139702"/>
            <a:ext cx="1296144" cy="864096"/>
          </a:xfrm>
          <a:prstGeom prst="flowChartPrepa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400"/>
              <a:t>04</a:t>
            </a:r>
          </a:p>
        </p:txBody>
      </p:sp>
    </p:spTree>
    <p:extLst>
      <p:ext uri="{BB962C8B-B14F-4D97-AF65-F5344CB8AC3E}">
        <p14:creationId val="1426877135"/>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strVal val="#ppt_w+.3"/>
                                          </p:val>
                                        </p:tav>
                                        <p:tav tm="100000">
                                          <p:val>
                                            <p:strVal val="#ppt_w"/>
                                          </p:val>
                                        </p:tav>
                                      </p:tavLst>
                                    </p:anim>
                                    <p:anim calcmode="lin" valueType="num">
                                      <p:cBhvr>
                                        <p:cTn dur="1000" fill="hold" id="8"/>
                                        <p:tgtEl>
                                          <p:spTgt spid="9"/>
                                        </p:tgtEl>
                                        <p:attrNameLst>
                                          <p:attrName>ppt_h</p:attrName>
                                        </p:attrNameLst>
                                      </p:cBhvr>
                                      <p:tavLst>
                                        <p:tav tm="0">
                                          <p:val>
                                            <p:strVal val="#ppt_h"/>
                                          </p:val>
                                        </p:tav>
                                        <p:tav tm="100000">
                                          <p:val>
                                            <p:strVal val="#ppt_h"/>
                                          </p:val>
                                        </p:tav>
                                      </p:tavLst>
                                    </p:anim>
                                    <p:animEffect filter="fade" transition="in">
                                      <p:cBhvr>
                                        <p:cTn dur="1000" id="9"/>
                                        <p:tgtEl>
                                          <p:spTgt spid="9"/>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 presetSubtype="8">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additive="base">
                                        <p:cTn dur="500" fill="hold" id="14"/>
                                        <p:tgtEl>
                                          <p:spTgt spid="2"/>
                                        </p:tgtEl>
                                        <p:attrNameLst>
                                          <p:attrName>ppt_x</p:attrName>
                                        </p:attrNameLst>
                                      </p:cBhvr>
                                      <p:tavLst>
                                        <p:tav tm="0">
                                          <p:val>
                                            <p:strVal val="0-#ppt_w/2"/>
                                          </p:val>
                                        </p:tav>
                                        <p:tav tm="100000">
                                          <p:val>
                                            <p:strVal val="#ppt_x"/>
                                          </p:val>
                                        </p:tav>
                                      </p:tavLst>
                                    </p:anim>
                                    <p:anim calcmode="lin" valueType="num">
                                      <p:cBhvr additive="base">
                                        <p:cTn dur="500" fill="hold" id="15"/>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 presetSubtype="8">
                                  <p:stCondLst>
                                    <p:cond delay="0"/>
                                  </p:stCondLst>
                                  <p:childTnLst>
                                    <p:set>
                                      <p:cBhvr>
                                        <p:cTn dur="1" fill="hold" id="19">
                                          <p:stCondLst>
                                            <p:cond delay="0"/>
                                          </p:stCondLst>
                                        </p:cTn>
                                        <p:tgtEl>
                                          <p:spTgt spid="29"/>
                                        </p:tgtEl>
                                        <p:attrNameLst>
                                          <p:attrName>style.visibility</p:attrName>
                                        </p:attrNameLst>
                                      </p:cBhvr>
                                      <p:to>
                                        <p:strVal val="visible"/>
                                      </p:to>
                                    </p:set>
                                    <p:anim calcmode="lin" valueType="num">
                                      <p:cBhvr additive="base">
                                        <p:cTn dur="1000" fill="hold" id="20"/>
                                        <p:tgtEl>
                                          <p:spTgt spid="29"/>
                                        </p:tgtEl>
                                        <p:attrNameLst>
                                          <p:attrName>ppt_x</p:attrName>
                                        </p:attrNameLst>
                                      </p:cBhvr>
                                      <p:tavLst>
                                        <p:tav tm="0">
                                          <p:val>
                                            <p:strVal val="0-#ppt_w/2"/>
                                          </p:val>
                                        </p:tav>
                                        <p:tav tm="100000">
                                          <p:val>
                                            <p:strVal val="#ppt_x"/>
                                          </p:val>
                                        </p:tav>
                                      </p:tavLst>
                                    </p:anim>
                                    <p:anim calcmode="lin" valueType="num">
                                      <p:cBhvr additive="base">
                                        <p:cTn dur="1000" fill="hold" id="21"/>
                                        <p:tgtEl>
                                          <p:spTgt spid="29"/>
                                        </p:tgtEl>
                                        <p:attrNameLst>
                                          <p:attrName>ppt_y</p:attrName>
                                        </p:attrNameLst>
                                      </p:cBhvr>
                                      <p:tavLst>
                                        <p:tav tm="0">
                                          <p:val>
                                            <p:strVal val="#ppt_y"/>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30"/>
                                        </p:tgtEl>
                                        <p:attrNameLst>
                                          <p:attrName>style.visibility</p:attrName>
                                        </p:attrNameLst>
                                      </p:cBhvr>
                                      <p:to>
                                        <p:strVal val="visible"/>
                                      </p:to>
                                    </p:set>
                                    <p:animEffect filter="fade" transition="in">
                                      <p:cBhvr>
                                        <p:cTn dur="500" id="26"/>
                                        <p:tgtEl>
                                          <p:spTgt spid="30"/>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1"/>
                                        </p:tgtEl>
                                        <p:attrNameLst>
                                          <p:attrName>style.visibility</p:attrName>
                                        </p:attrNameLst>
                                      </p:cBhvr>
                                      <p:to>
                                        <p:strVal val="visible"/>
                                      </p:to>
                                    </p:set>
                                    <p:animEffect filter="fade" transition="in">
                                      <p:cBhvr>
                                        <p:cTn dur="500" id="29"/>
                                        <p:tgtEl>
                                          <p:spTgt spid="31"/>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32"/>
                                        </p:tgtEl>
                                        <p:attrNameLst>
                                          <p:attrName>style.visibility</p:attrName>
                                        </p:attrNameLst>
                                      </p:cBhvr>
                                      <p:to>
                                        <p:strVal val="visible"/>
                                      </p:to>
                                    </p:set>
                                    <p:animEffect filter="fade" transition="in">
                                      <p:cBhvr>
                                        <p:cTn dur="500" id="32"/>
                                        <p:tgtEl>
                                          <p:spTgt spid="32"/>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3"/>
                                        </p:tgtEl>
                                        <p:attrNameLst>
                                          <p:attrName>style.visibility</p:attrName>
                                        </p:attrNameLst>
                                      </p:cBhvr>
                                      <p:to>
                                        <p:strVal val="visible"/>
                                      </p:to>
                                    </p:set>
                                    <p:animEffect filter="fade" transition="in">
                                      <p:cBhvr>
                                        <p:cTn dur="500" id="3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33"/>
      <p:bldP grpId="0" spid="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31"/>
          <p:cNvGrpSpPr/>
          <p:nvPr/>
        </p:nvGrpSpPr>
        <p:grpSpPr>
          <a:xfrm>
            <a:off x="1020763" y="2029645"/>
            <a:ext cx="1674812" cy="2198289"/>
            <a:chOff x="778084" y="1038958"/>
            <a:chExt cx="1850186" cy="2900945"/>
          </a:xfrm>
        </p:grpSpPr>
        <p:sp>
          <p:nvSpPr>
            <p:cNvPr id="33" name="圆角矩形 32"/>
            <p:cNvSpPr/>
            <p:nvPr/>
          </p:nvSpPr>
          <p:spPr>
            <a:xfrm>
              <a:off x="886815" y="1038958"/>
              <a:ext cx="1632723" cy="1502119"/>
            </a:xfrm>
            <a:prstGeom prst="roundRect">
              <a:avLst>
                <a:gd fmla="val 935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p>
          </p:txBody>
        </p:sp>
        <p:sp>
          <p:nvSpPr>
            <p:cNvPr id="34" name="任意多边形 33"/>
            <p:cNvSpPr/>
            <p:nvPr/>
          </p:nvSpPr>
          <p:spPr>
            <a:xfrm>
              <a:off x="778084" y="1947582"/>
              <a:ext cx="1850186" cy="199232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solidFill>
                  <a:schemeClr val="bg1"/>
                </a:solidFill>
              </a:endParaRPr>
            </a:p>
          </p:txBody>
        </p:sp>
        <p:sp>
          <p:nvSpPr>
            <p:cNvPr id="35" name="椭圆 34"/>
            <p:cNvSpPr/>
            <p:nvPr/>
          </p:nvSpPr>
          <p:spPr>
            <a:xfrm>
              <a:off x="1402412" y="1648209"/>
              <a:ext cx="601529"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latin charset="0" panose="020b0806030902050204" pitchFamily="34" typeface="Impact"/>
              </a:endParaRPr>
            </a:p>
          </p:txBody>
        </p:sp>
        <p:sp>
          <p:nvSpPr>
            <p:cNvPr id="38917" name="文本框 11"/>
            <p:cNvSpPr txBox="1">
              <a:spLocks noChangeArrowheads="1"/>
            </p:cNvSpPr>
            <p:nvPr/>
          </p:nvSpPr>
          <p:spPr bwMode="auto">
            <a:xfrm>
              <a:off x="1304926" y="1222952"/>
              <a:ext cx="839367" cy="754173"/>
            </a:xfrm>
            <a:prstGeom prst="rect">
              <a:avLst/>
            </a:prstGeom>
            <a:noFill/>
            <a:ln w="9525">
              <a:noFill/>
              <a:miter lim="800000"/>
            </a:ln>
          </p:spPr>
          <p:txBody>
            <a:bodyPr bIns="34290" lIns="68580" rIns="68580" tIns="34290">
              <a:spAutoFit/>
            </a:bodyPr>
            <a:lstStyle/>
            <a:p>
              <a:pPr algn="ctr"/>
              <a:r>
                <a:rPr altLang="zh-HK" lang="en-US" sz="3300">
                  <a:solidFill>
                    <a:schemeClr val="bg1"/>
                  </a:solidFill>
                  <a:latin charset="0" panose="020b0806030902050204" pitchFamily="34" typeface="Impact"/>
                  <a:ea charset="-122" pitchFamily="2" typeface="张海山锐谐体2.0-授权联系：Samtype@QQ.com"/>
                </a:rPr>
                <a:t>01</a:t>
              </a:r>
            </a:p>
          </p:txBody>
        </p:sp>
        <p:sp>
          <p:nvSpPr>
            <p:cNvPr id="38918" name="文本框 64"/>
            <p:cNvSpPr txBox="1">
              <a:spLocks noChangeArrowheads="1"/>
            </p:cNvSpPr>
            <p:nvPr/>
          </p:nvSpPr>
          <p:spPr bwMode="auto">
            <a:xfrm>
              <a:off x="1148007" y="2434566"/>
              <a:ext cx="1110344" cy="331836"/>
            </a:xfrm>
            <a:prstGeom prst="rect">
              <a:avLst/>
            </a:prstGeom>
            <a:noFill/>
            <a:ln w="9525">
              <a:noFill/>
              <a:miter lim="800000"/>
            </a:ln>
          </p:spPr>
          <p:txBody>
            <a:bodyPr bIns="34290" lIns="68580" rIns="68580" tIns="34290">
              <a:spAutoFit/>
            </a:bodyPr>
            <a:lstStyle/>
            <a:p>
              <a:pPr algn="ctr"/>
              <a:r>
                <a:rPr altLang="en-US" b="1" lang="zh-CN" sz="1200">
                  <a:solidFill>
                    <a:schemeClr val="bg1">
                      <a:lumMod val="50000"/>
                    </a:schemeClr>
                  </a:solidFill>
                  <a:latin charset="-122" panose="020b0503020204020204" pitchFamily="34" typeface="微软雅黑"/>
                  <a:ea charset="-122" panose="020b0503020204020204" pitchFamily="34" typeface="微软雅黑"/>
                </a:rPr>
                <a:t>工作回顾</a:t>
              </a:r>
            </a:p>
          </p:txBody>
        </p:sp>
        <p:sp>
          <p:nvSpPr>
            <p:cNvPr id="38919" name="文本框 65"/>
            <p:cNvSpPr txBox="1">
              <a:spLocks noChangeArrowheads="1"/>
            </p:cNvSpPr>
            <p:nvPr/>
          </p:nvSpPr>
          <p:spPr bwMode="auto">
            <a:xfrm>
              <a:off x="1139623" y="2788385"/>
              <a:ext cx="1127111" cy="412281"/>
            </a:xfrm>
            <a:prstGeom prst="rect">
              <a:avLst/>
            </a:prstGeom>
            <a:noFill/>
            <a:ln w="9525">
              <a:noFill/>
              <a:miter lim="800000"/>
            </a:ln>
          </p:spPr>
          <p:txBody>
            <a:bodyPr bIns="34290" lIns="68580" rIns="68580" tIns="34290">
              <a:spAutoFit/>
            </a:bodyPr>
            <a:lstStyle/>
            <a:p>
              <a:pPr algn="ctr"/>
              <a:r>
                <a:rPr altLang="en-US" lang="zh-CN" sz="800">
                  <a:solidFill>
                    <a:schemeClr val="bg1">
                      <a:lumMod val="50000"/>
                    </a:schemeClr>
                  </a:solidFill>
                  <a:latin charset="-122" panose="020b0503020204020204" pitchFamily="34" typeface="微软雅黑"/>
                  <a:ea charset="-122" panose="020b0503020204020204" pitchFamily="34" typeface="微软雅黑"/>
                </a:rPr>
                <a:t>完成模高和</a:t>
              </a:r>
            </a:p>
            <a:p>
              <a:pPr algn="ctr"/>
              <a:r>
                <a:rPr altLang="en-US" lang="zh-CN" sz="800">
                  <a:solidFill>
                    <a:schemeClr val="bg1">
                      <a:lumMod val="50000"/>
                    </a:schemeClr>
                  </a:solidFill>
                  <a:latin charset="-122" panose="020b0503020204020204" pitchFamily="34" typeface="微软雅黑"/>
                  <a:ea charset="-122" panose="020b0503020204020204" pitchFamily="34" typeface="微软雅黑"/>
                </a:rPr>
                <a:t>图高的作业</a:t>
              </a:r>
            </a:p>
          </p:txBody>
        </p:sp>
      </p:grpSp>
      <p:grpSp>
        <p:nvGrpSpPr>
          <p:cNvPr id="3" name="组合 38"/>
          <p:cNvGrpSpPr/>
          <p:nvPr/>
        </p:nvGrpSpPr>
        <p:grpSpPr>
          <a:xfrm>
            <a:off x="2824164" y="2029645"/>
            <a:ext cx="1676400" cy="2198289"/>
            <a:chOff x="2690633" y="1038958"/>
            <a:chExt cx="1850186" cy="2900945"/>
          </a:xfrm>
        </p:grpSpPr>
        <p:sp>
          <p:nvSpPr>
            <p:cNvPr id="40" name="圆角矩形 39"/>
            <p:cNvSpPr/>
            <p:nvPr/>
          </p:nvSpPr>
          <p:spPr>
            <a:xfrm>
              <a:off x="2799261" y="1038958"/>
              <a:ext cx="1632929" cy="1502119"/>
            </a:xfrm>
            <a:prstGeom prst="roundRect">
              <a:avLst>
                <a:gd fmla="val 935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p>
          </p:txBody>
        </p:sp>
        <p:sp>
          <p:nvSpPr>
            <p:cNvPr id="41" name="任意多边形 40"/>
            <p:cNvSpPr/>
            <p:nvPr/>
          </p:nvSpPr>
          <p:spPr>
            <a:xfrm>
              <a:off x="2690633" y="1947582"/>
              <a:ext cx="1850186" cy="199232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solidFill>
                  <a:schemeClr val="bg1"/>
                </a:solidFill>
              </a:endParaRPr>
            </a:p>
          </p:txBody>
        </p:sp>
        <p:sp>
          <p:nvSpPr>
            <p:cNvPr id="42" name="椭圆 41"/>
            <p:cNvSpPr/>
            <p:nvPr/>
          </p:nvSpPr>
          <p:spPr>
            <a:xfrm>
              <a:off x="3316121" y="1648209"/>
              <a:ext cx="599208"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latin charset="0" panose="020b0806030902050204" pitchFamily="34" typeface="Impact"/>
              </a:endParaRPr>
            </a:p>
          </p:txBody>
        </p:sp>
        <p:sp>
          <p:nvSpPr>
            <p:cNvPr id="38924" name="文本框 48"/>
            <p:cNvSpPr txBox="1">
              <a:spLocks noChangeArrowheads="1"/>
            </p:cNvSpPr>
            <p:nvPr/>
          </p:nvSpPr>
          <p:spPr bwMode="auto">
            <a:xfrm>
              <a:off x="3185327" y="1222952"/>
              <a:ext cx="894944" cy="754173"/>
            </a:xfrm>
            <a:prstGeom prst="rect">
              <a:avLst/>
            </a:prstGeom>
            <a:noFill/>
            <a:ln w="9525">
              <a:noFill/>
              <a:miter lim="800000"/>
            </a:ln>
          </p:spPr>
          <p:txBody>
            <a:bodyPr bIns="34290" lIns="68580" rIns="68580" tIns="34290">
              <a:spAutoFit/>
            </a:bodyPr>
            <a:lstStyle/>
            <a:p>
              <a:pPr algn="ctr"/>
              <a:r>
                <a:rPr altLang="zh-HK" lang="en-US" sz="3300">
                  <a:solidFill>
                    <a:schemeClr val="bg1"/>
                  </a:solidFill>
                  <a:latin charset="0" panose="020b0806030902050204" pitchFamily="34" typeface="Impact"/>
                  <a:ea charset="-122" pitchFamily="2" typeface="张海山锐谐体2.0-授权联系：Samtype@QQ.com"/>
                </a:rPr>
                <a:t>02</a:t>
              </a:r>
            </a:p>
          </p:txBody>
        </p:sp>
        <p:sp>
          <p:nvSpPr>
            <p:cNvPr id="38925" name="文本框 66"/>
            <p:cNvSpPr txBox="1">
              <a:spLocks noChangeArrowheads="1"/>
            </p:cNvSpPr>
            <p:nvPr/>
          </p:nvSpPr>
          <p:spPr bwMode="auto">
            <a:xfrm>
              <a:off x="3060555" y="2434566"/>
              <a:ext cx="1110344" cy="331836"/>
            </a:xfrm>
            <a:prstGeom prst="rect">
              <a:avLst/>
            </a:prstGeom>
            <a:noFill/>
            <a:ln w="9525">
              <a:noFill/>
              <a:miter lim="800000"/>
            </a:ln>
          </p:spPr>
          <p:txBody>
            <a:bodyPr bIns="34290" lIns="68580" rIns="68580" tIns="34290">
              <a:spAutoFit/>
            </a:bodyPr>
            <a:lstStyle/>
            <a:p>
              <a:pPr algn="ctr"/>
              <a:r>
                <a:rPr altLang="en-US" b="1" lang="zh-CN" sz="1200">
                  <a:solidFill>
                    <a:schemeClr val="bg1">
                      <a:lumMod val="50000"/>
                    </a:schemeClr>
                  </a:solidFill>
                  <a:latin charset="-122" panose="020b0503020204020204" pitchFamily="34" typeface="微软雅黑"/>
                  <a:ea charset="-122" panose="020b0503020204020204" pitchFamily="34" typeface="微软雅黑"/>
                </a:rPr>
                <a:t>自我评价</a:t>
              </a:r>
            </a:p>
          </p:txBody>
        </p:sp>
        <p:sp>
          <p:nvSpPr>
            <p:cNvPr id="38926" name="文本框 67"/>
            <p:cNvSpPr txBox="1">
              <a:spLocks noChangeArrowheads="1"/>
            </p:cNvSpPr>
            <p:nvPr/>
          </p:nvSpPr>
          <p:spPr bwMode="auto">
            <a:xfrm>
              <a:off x="2955048" y="2788385"/>
              <a:ext cx="1321356" cy="412281"/>
            </a:xfrm>
            <a:prstGeom prst="rect">
              <a:avLst/>
            </a:prstGeom>
            <a:noFill/>
            <a:ln w="9525">
              <a:noFill/>
              <a:miter lim="800000"/>
            </a:ln>
          </p:spPr>
          <p:txBody>
            <a:bodyPr bIns="34290" lIns="68580" rIns="68580" tIns="34290">
              <a:spAutoFit/>
            </a:bodyPr>
            <a:lstStyle/>
            <a:p>
              <a:pPr algn="ctr"/>
              <a:r>
                <a:rPr altLang="en-US" lang="zh-CN" sz="800">
                  <a:solidFill>
                    <a:schemeClr val="bg1">
                      <a:lumMod val="50000"/>
                    </a:schemeClr>
                  </a:solidFill>
                  <a:latin charset="-122" panose="020b0503020204020204" pitchFamily="34" typeface="微软雅黑"/>
                  <a:ea charset="-122" panose="020b0503020204020204" pitchFamily="34" typeface="微软雅黑"/>
                </a:rPr>
                <a:t>辅助软件可以</a:t>
              </a:r>
            </a:p>
            <a:p>
              <a:pPr algn="ctr"/>
              <a:r>
                <a:rPr altLang="en-US" lang="zh-CN" sz="800">
                  <a:solidFill>
                    <a:schemeClr val="bg1">
                      <a:lumMod val="50000"/>
                    </a:schemeClr>
                  </a:solidFill>
                  <a:latin charset="-122" panose="020b0503020204020204" pitchFamily="34" typeface="微软雅黑"/>
                  <a:ea charset="-122" panose="020b0503020204020204" pitchFamily="34" typeface="微软雅黑"/>
                </a:rPr>
                <a:t>为幻灯片提供</a:t>
              </a:r>
            </a:p>
          </p:txBody>
        </p:sp>
      </p:grpSp>
      <p:grpSp>
        <p:nvGrpSpPr>
          <p:cNvPr id="4" name="组合 45"/>
          <p:cNvGrpSpPr/>
          <p:nvPr/>
        </p:nvGrpSpPr>
        <p:grpSpPr>
          <a:xfrm>
            <a:off x="4621213" y="2029645"/>
            <a:ext cx="1674812" cy="2198289"/>
            <a:chOff x="4603182" y="1038958"/>
            <a:chExt cx="1850186" cy="2900945"/>
          </a:xfrm>
        </p:grpSpPr>
        <p:sp>
          <p:nvSpPr>
            <p:cNvPr id="47" name="圆角矩形 46"/>
            <p:cNvSpPr/>
            <p:nvPr/>
          </p:nvSpPr>
          <p:spPr>
            <a:xfrm>
              <a:off x="4711913" y="1038958"/>
              <a:ext cx="1632723" cy="1502119"/>
            </a:xfrm>
            <a:prstGeom prst="roundRect">
              <a:avLst>
                <a:gd fmla="val 935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p>
          </p:txBody>
        </p:sp>
        <p:sp>
          <p:nvSpPr>
            <p:cNvPr id="48" name="任意多边形 47"/>
            <p:cNvSpPr/>
            <p:nvPr/>
          </p:nvSpPr>
          <p:spPr>
            <a:xfrm>
              <a:off x="4603182" y="1947582"/>
              <a:ext cx="1850186" cy="199232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solidFill>
                  <a:schemeClr val="bg1"/>
                </a:solidFill>
              </a:endParaRPr>
            </a:p>
          </p:txBody>
        </p:sp>
        <p:sp>
          <p:nvSpPr>
            <p:cNvPr id="49" name="椭圆 48"/>
            <p:cNvSpPr/>
            <p:nvPr/>
          </p:nvSpPr>
          <p:spPr>
            <a:xfrm>
              <a:off x="5227510" y="1648209"/>
              <a:ext cx="601529" cy="6004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latin charset="0" panose="020b0806030902050204" pitchFamily="34" typeface="Impact"/>
              </a:endParaRPr>
            </a:p>
          </p:txBody>
        </p:sp>
        <p:sp>
          <p:nvSpPr>
            <p:cNvPr id="38931" name="文本框 54"/>
            <p:cNvSpPr txBox="1">
              <a:spLocks noChangeArrowheads="1"/>
            </p:cNvSpPr>
            <p:nvPr/>
          </p:nvSpPr>
          <p:spPr bwMode="auto">
            <a:xfrm>
              <a:off x="5044295" y="1222952"/>
              <a:ext cx="978584" cy="754173"/>
            </a:xfrm>
            <a:prstGeom prst="rect">
              <a:avLst/>
            </a:prstGeom>
            <a:noFill/>
            <a:ln w="9525">
              <a:noFill/>
              <a:miter lim="800000"/>
            </a:ln>
          </p:spPr>
          <p:txBody>
            <a:bodyPr bIns="34290" lIns="68580" rIns="68580" tIns="34290">
              <a:spAutoFit/>
            </a:bodyPr>
            <a:lstStyle/>
            <a:p>
              <a:pPr algn="ctr"/>
              <a:r>
                <a:rPr altLang="zh-HK" lang="en-US" sz="3300">
                  <a:solidFill>
                    <a:schemeClr val="bg1"/>
                  </a:solidFill>
                  <a:latin charset="0" panose="020b0806030902050204" pitchFamily="34" typeface="Impact"/>
                  <a:ea charset="-122" pitchFamily="2" typeface="张海山锐谐体2.0-授权联系：Samtype@QQ.com"/>
                </a:rPr>
                <a:t>03</a:t>
              </a:r>
            </a:p>
          </p:txBody>
        </p:sp>
        <p:sp>
          <p:nvSpPr>
            <p:cNvPr id="38932" name="文本框 68"/>
            <p:cNvSpPr txBox="1">
              <a:spLocks noChangeArrowheads="1"/>
            </p:cNvSpPr>
            <p:nvPr/>
          </p:nvSpPr>
          <p:spPr bwMode="auto">
            <a:xfrm>
              <a:off x="4973104" y="2434566"/>
              <a:ext cx="1110344" cy="331836"/>
            </a:xfrm>
            <a:prstGeom prst="rect">
              <a:avLst/>
            </a:prstGeom>
            <a:noFill/>
            <a:ln w="9525">
              <a:noFill/>
              <a:miter lim="800000"/>
            </a:ln>
          </p:spPr>
          <p:txBody>
            <a:bodyPr bIns="34290" lIns="68580" rIns="68580" tIns="34290">
              <a:spAutoFit/>
            </a:bodyPr>
            <a:lstStyle/>
            <a:p>
              <a:pPr algn="ctr"/>
              <a:r>
                <a:rPr altLang="en-US" b="1" lang="zh-CN" sz="1200">
                  <a:solidFill>
                    <a:schemeClr val="bg1">
                      <a:lumMod val="50000"/>
                    </a:schemeClr>
                  </a:solidFill>
                  <a:latin charset="-122" panose="020b0503020204020204" pitchFamily="34" typeface="微软雅黑"/>
                  <a:ea charset="-122" panose="020b0503020204020204" pitchFamily="34" typeface="微软雅黑"/>
                </a:rPr>
                <a:t>工作体会</a:t>
              </a:r>
            </a:p>
          </p:txBody>
        </p:sp>
        <p:sp>
          <p:nvSpPr>
            <p:cNvPr id="38933" name="文本框 69"/>
            <p:cNvSpPr txBox="1">
              <a:spLocks noChangeArrowheads="1"/>
            </p:cNvSpPr>
            <p:nvPr/>
          </p:nvSpPr>
          <p:spPr bwMode="auto">
            <a:xfrm>
              <a:off x="4833160" y="2788385"/>
              <a:ext cx="1390229" cy="412281"/>
            </a:xfrm>
            <a:prstGeom prst="rect">
              <a:avLst/>
            </a:prstGeom>
            <a:noFill/>
            <a:ln w="9525">
              <a:noFill/>
              <a:miter lim="800000"/>
            </a:ln>
          </p:spPr>
          <p:txBody>
            <a:bodyPr bIns="34290" lIns="68580" rIns="68580" tIns="34290">
              <a:spAutoFit/>
            </a:bodyPr>
            <a:lstStyle/>
            <a:p>
              <a:pPr algn="ctr"/>
              <a:r>
                <a:rPr altLang="en-US" lang="zh-CN" sz="800">
                  <a:solidFill>
                    <a:schemeClr val="bg1">
                      <a:lumMod val="50000"/>
                    </a:schemeClr>
                  </a:solidFill>
                  <a:latin charset="-122" panose="020b0503020204020204" pitchFamily="34" typeface="微软雅黑"/>
                  <a:ea charset="-122" panose="020b0503020204020204" pitchFamily="34" typeface="微软雅黑"/>
                </a:rPr>
                <a:t>形成思路风格</a:t>
              </a:r>
            </a:p>
            <a:p>
              <a:pPr algn="ctr"/>
              <a:r>
                <a:rPr altLang="en-US" lang="zh-CN" sz="800">
                  <a:solidFill>
                    <a:schemeClr val="bg1">
                      <a:lumMod val="50000"/>
                    </a:schemeClr>
                  </a:solidFill>
                  <a:latin charset="-122" panose="020b0503020204020204" pitchFamily="34" typeface="微软雅黑"/>
                  <a:ea charset="-122" panose="020b0503020204020204" pitchFamily="34" typeface="微软雅黑"/>
                </a:rPr>
                <a:t>仔细考量细节 </a:t>
              </a:r>
            </a:p>
          </p:txBody>
        </p:sp>
      </p:grpSp>
      <p:grpSp>
        <p:nvGrpSpPr>
          <p:cNvPr id="5" name="组合 52"/>
          <p:cNvGrpSpPr/>
          <p:nvPr/>
        </p:nvGrpSpPr>
        <p:grpSpPr>
          <a:xfrm>
            <a:off x="6424614" y="2029645"/>
            <a:ext cx="1676400" cy="2198289"/>
            <a:chOff x="6515731" y="1038958"/>
            <a:chExt cx="1850186" cy="2900945"/>
          </a:xfrm>
        </p:grpSpPr>
        <p:sp>
          <p:nvSpPr>
            <p:cNvPr id="54" name="圆角矩形 53"/>
            <p:cNvSpPr/>
            <p:nvPr/>
          </p:nvSpPr>
          <p:spPr>
            <a:xfrm>
              <a:off x="6624359" y="1038958"/>
              <a:ext cx="1632929" cy="1502119"/>
            </a:xfrm>
            <a:prstGeom prst="roundRect">
              <a:avLst>
                <a:gd fmla="val 935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p>
          </p:txBody>
        </p:sp>
        <p:sp>
          <p:nvSpPr>
            <p:cNvPr id="55" name="任意多边形 54"/>
            <p:cNvSpPr/>
            <p:nvPr/>
          </p:nvSpPr>
          <p:spPr>
            <a:xfrm>
              <a:off x="6515731" y="1947582"/>
              <a:ext cx="1850186" cy="199232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solidFill>
                  <a:schemeClr val="bg1"/>
                </a:solidFill>
              </a:endParaRPr>
            </a:p>
          </p:txBody>
        </p:sp>
        <p:sp>
          <p:nvSpPr>
            <p:cNvPr id="56" name="椭圆 55"/>
            <p:cNvSpPr/>
            <p:nvPr/>
          </p:nvSpPr>
          <p:spPr>
            <a:xfrm>
              <a:off x="7141219" y="1648209"/>
              <a:ext cx="599208" cy="6004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endParaRPr altLang="en-US" lang="zh-HK" noProof="1">
                <a:latin charset="0" panose="020b0806030902050204" pitchFamily="34" typeface="Impact"/>
              </a:endParaRPr>
            </a:p>
          </p:txBody>
        </p:sp>
        <p:sp>
          <p:nvSpPr>
            <p:cNvPr id="38938" name="文本框 60"/>
            <p:cNvSpPr txBox="1">
              <a:spLocks noChangeArrowheads="1"/>
            </p:cNvSpPr>
            <p:nvPr/>
          </p:nvSpPr>
          <p:spPr bwMode="auto">
            <a:xfrm>
              <a:off x="6988992" y="1222952"/>
              <a:ext cx="876274" cy="754173"/>
            </a:xfrm>
            <a:prstGeom prst="rect">
              <a:avLst/>
            </a:prstGeom>
            <a:noFill/>
            <a:ln w="9525">
              <a:noFill/>
              <a:miter lim="800000"/>
            </a:ln>
          </p:spPr>
          <p:txBody>
            <a:bodyPr bIns="34290" lIns="68580" rIns="68580" tIns="34290">
              <a:spAutoFit/>
            </a:bodyPr>
            <a:lstStyle/>
            <a:p>
              <a:pPr algn="ctr"/>
              <a:r>
                <a:rPr altLang="zh-HK" lang="en-US" sz="3300">
                  <a:solidFill>
                    <a:schemeClr val="bg1"/>
                  </a:solidFill>
                  <a:latin charset="0" panose="020b0806030902050204" pitchFamily="34" typeface="Impact"/>
                  <a:ea charset="-122" pitchFamily="2" typeface="张海山锐谐体2.0-授权联系：Samtype@QQ.com"/>
                </a:rPr>
                <a:t>04</a:t>
              </a:r>
            </a:p>
          </p:txBody>
        </p:sp>
        <p:sp>
          <p:nvSpPr>
            <p:cNvPr id="38939" name="文本框 70"/>
            <p:cNvSpPr txBox="1">
              <a:spLocks noChangeArrowheads="1"/>
            </p:cNvSpPr>
            <p:nvPr/>
          </p:nvSpPr>
          <p:spPr bwMode="auto">
            <a:xfrm>
              <a:off x="6726706" y="2434566"/>
              <a:ext cx="1479577" cy="331836"/>
            </a:xfrm>
            <a:prstGeom prst="rect">
              <a:avLst/>
            </a:prstGeom>
            <a:noFill/>
            <a:ln w="9525">
              <a:noFill/>
              <a:miter lim="800000"/>
            </a:ln>
          </p:spPr>
          <p:txBody>
            <a:bodyPr bIns="34290" lIns="68580" rIns="68580" tIns="34290" wrap="square">
              <a:spAutoFit/>
            </a:bodyPr>
            <a:lstStyle/>
            <a:p>
              <a:pPr algn="ctr"/>
              <a:r>
                <a:rPr altLang="en-US" b="1" lang="zh-CN" sz="1200">
                  <a:solidFill>
                    <a:schemeClr val="bg1">
                      <a:lumMod val="50000"/>
                    </a:schemeClr>
                  </a:solidFill>
                  <a:latin charset="-122" panose="020b0503020204020204" pitchFamily="34" typeface="微软雅黑"/>
                  <a:ea charset="-122" panose="020b0503020204020204" pitchFamily="34" typeface="微软雅黑"/>
                </a:rPr>
                <a:t>工作规划和展望</a:t>
              </a:r>
            </a:p>
          </p:txBody>
        </p:sp>
        <p:sp>
          <p:nvSpPr>
            <p:cNvPr id="38940" name="文本框 71"/>
            <p:cNvSpPr txBox="1">
              <a:spLocks noChangeArrowheads="1"/>
            </p:cNvSpPr>
            <p:nvPr/>
          </p:nvSpPr>
          <p:spPr bwMode="auto">
            <a:xfrm>
              <a:off x="6770752" y="2788385"/>
              <a:ext cx="1340145" cy="412281"/>
            </a:xfrm>
            <a:prstGeom prst="rect">
              <a:avLst/>
            </a:prstGeom>
            <a:noFill/>
            <a:ln w="9525">
              <a:noFill/>
              <a:miter lim="800000"/>
            </a:ln>
          </p:spPr>
          <p:txBody>
            <a:bodyPr bIns="34290" lIns="68580" rIns="68580" tIns="34290">
              <a:spAutoFit/>
            </a:bodyPr>
            <a:lstStyle/>
            <a:p>
              <a:pPr algn="ctr"/>
              <a:r>
                <a:rPr altLang="en-US" lang="zh-CN" sz="800">
                  <a:solidFill>
                    <a:schemeClr val="bg1">
                      <a:lumMod val="50000"/>
                    </a:schemeClr>
                  </a:solidFill>
                  <a:latin charset="-122" panose="020b0503020204020204" pitchFamily="34" typeface="微软雅黑"/>
                  <a:ea charset="-122" panose="020b0503020204020204" pitchFamily="34" typeface="微软雅黑"/>
                </a:rPr>
                <a:t>这是并列关系</a:t>
              </a:r>
            </a:p>
            <a:p>
              <a:pPr algn="ctr"/>
              <a:r>
                <a:rPr altLang="en-US" lang="zh-CN" sz="800">
                  <a:solidFill>
                    <a:schemeClr val="bg1">
                      <a:lumMod val="50000"/>
                    </a:schemeClr>
                  </a:solidFill>
                  <a:latin charset="-122" panose="020b0503020204020204" pitchFamily="34" typeface="微软雅黑"/>
                  <a:ea charset="-122" panose="020b0503020204020204" pitchFamily="34" typeface="微软雅黑"/>
                </a:rPr>
                <a:t>的表达方式之</a:t>
              </a:r>
            </a:p>
          </p:txBody>
        </p:sp>
      </p:grpSp>
      <p:sp>
        <p:nvSpPr>
          <p:cNvPr id="30" name="MH_Others_1"/>
          <p:cNvSpPr txBox="1"/>
          <p:nvPr>
            <p:custDataLst>
              <p:tags r:id="rId3"/>
            </p:custDataLst>
          </p:nvPr>
        </p:nvSpPr>
        <p:spPr>
          <a:xfrm>
            <a:off x="3536093" y="537723"/>
            <a:ext cx="2044019" cy="716280"/>
          </a:xfrm>
          <a:prstGeom prst="rect">
            <a:avLst/>
          </a:prstGeom>
          <a:noFill/>
        </p:spPr>
        <p:txBody>
          <a:bodyPr anchor="ctr" anchorCtr="0" bIns="0" lIns="0" rIns="0" rtlCol="0" tIns="0" vert="horz" wrap="square">
            <a:spAutoFit/>
          </a:bodyPr>
          <a:lstStyle/>
          <a:p>
            <a:pPr algn="ctr"/>
            <a:r>
              <a:rPr altLang="en-US" b="1" lang="zh-CN" sz="4700">
                <a:solidFill>
                  <a:schemeClr val="bg1">
                    <a:lumMod val="50000"/>
                  </a:schemeClr>
                </a:solidFill>
                <a:latin charset="0" pitchFamily="34" typeface="Arial"/>
                <a:ea charset="-122" panose="020b0503020204020204" pitchFamily="34" typeface="微软雅黑"/>
                <a:sym charset="0" pitchFamily="34" typeface="Arial"/>
              </a:rPr>
              <a:t>目  录</a:t>
            </a:r>
          </a:p>
        </p:txBody>
      </p:sp>
      <p:sp>
        <p:nvSpPr>
          <p:cNvPr id="31" name="MH_Others_2"/>
          <p:cNvSpPr txBox="1"/>
          <p:nvPr>
            <p:custDataLst>
              <p:tags r:id="rId4"/>
            </p:custDataLst>
          </p:nvPr>
        </p:nvSpPr>
        <p:spPr>
          <a:xfrm>
            <a:off x="3546417" y="1257118"/>
            <a:ext cx="2023371" cy="304800"/>
          </a:xfrm>
          <a:prstGeom prst="rect">
            <a:avLst/>
          </a:prstGeom>
          <a:noFill/>
        </p:spPr>
        <p:txBody>
          <a:bodyPr bIns="0" lIns="0" rIns="0" tIns="0" wrap="square">
            <a:spAutoFit/>
          </a:bodyPr>
          <a:lstStyle/>
          <a:p>
            <a:pPr algn="ctr">
              <a:defRPr/>
            </a:pPr>
            <a:r>
              <a:rPr altLang="zh-CN" b="1" lang="en-US" sz="2000">
                <a:solidFill>
                  <a:schemeClr val="bg1">
                    <a:lumMod val="50000"/>
                  </a:schemeClr>
                </a:solidFill>
                <a:latin charset="0" pitchFamily="34" typeface="Arial"/>
                <a:ea charset="-122" panose="020b0503020204020204" pitchFamily="34" typeface="微软雅黑"/>
                <a:sym charset="0" pitchFamily="34" typeface="Arial"/>
              </a:rPr>
              <a:t>CONTENTS</a:t>
            </a:r>
          </a:p>
        </p:txBody>
      </p:sp>
    </p:spTree>
  </p:cSld>
  <p:clrMapOvr>
    <a:masterClrMapping/>
  </p:clrMapOvr>
  <mc:AlternateContent>
    <mc:Choice Requires="p14">
      <p:transition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30"/>
                                        </p:tgtEl>
                                        <p:attrNameLst>
                                          <p:attrName>style.visibility</p:attrName>
                                        </p:attrNameLst>
                                      </p:cBhvr>
                                      <p:to>
                                        <p:strVal val="visible"/>
                                      </p:to>
                                    </p:set>
                                    <p:anim by="(-#ppt_w*2)" calcmode="lin" valueType="num">
                                      <p:cBhvr rctx="PPT">
                                        <p:cTn autoRev="1" dur="500" fill="hold" id="7">
                                          <p:stCondLst>
                                            <p:cond delay="0"/>
                                          </p:stCondLst>
                                        </p:cTn>
                                        <p:tgtEl>
                                          <p:spTgt spid="30"/>
                                        </p:tgtEl>
                                        <p:attrNameLst>
                                          <p:attrName>ppt_w</p:attrName>
                                        </p:attrNameLst>
                                      </p:cBhvr>
                                    </p:anim>
                                    <p:anim by="(#ppt_w*0.50)" calcmode="lin" valueType="num">
                                      <p:cBhvr>
                                        <p:cTn autoRev="1" decel="50000" dur="500" fill="hold" id="8">
                                          <p:stCondLst>
                                            <p:cond delay="0"/>
                                          </p:stCondLst>
                                        </p:cTn>
                                        <p:tgtEl>
                                          <p:spTgt spid="30"/>
                                        </p:tgtEl>
                                        <p:attrNameLst>
                                          <p:attrName>ppt_x</p:attrName>
                                        </p:attrNameLst>
                                      </p:cBhvr>
                                    </p:anim>
                                    <p:anim calcmode="lin" from="(-#ppt_h/2)" to="(#ppt_y)" valueType="num">
                                      <p:cBhvr>
                                        <p:cTn dur="1000" fill="hold" id="9">
                                          <p:stCondLst>
                                            <p:cond delay="0"/>
                                          </p:stCondLst>
                                        </p:cTn>
                                        <p:tgtEl>
                                          <p:spTgt spid="30"/>
                                        </p:tgtEl>
                                        <p:attrNameLst>
                                          <p:attrName>ppt_y</p:attrName>
                                        </p:attrNameLst>
                                      </p:cBhvr>
                                    </p:anim>
                                    <p:animRot by="21600000">
                                      <p:cBhvr>
                                        <p:cTn dur="1000" fill="hold" id="10">
                                          <p:stCondLst>
                                            <p:cond delay="0"/>
                                          </p:stCondLst>
                                        </p:cTn>
                                        <p:tgtEl>
                                          <p:spTgt spid="30"/>
                                        </p:tgtEl>
                                        <p:attrNameLst>
                                          <p:attrName>r</p:attrName>
                                        </p:attrNameLst>
                                      </p:cBhvr>
                                    </p:animRot>
                                  </p:childTnLst>
                                </p:cTn>
                              </p:par>
                              <p:par>
                                <p:cTn fill="hold" grpId="0" id="11" nodeType="withEffect" presetClass="entr" presetID="56" presetSubtype="0">
                                  <p:stCondLst>
                                    <p:cond delay="0"/>
                                  </p:stCondLst>
                                  <p:iterate type="lt">
                                    <p:tmPct val="10000"/>
                                  </p:iterate>
                                  <p:childTnLst>
                                    <p:set>
                                      <p:cBhvr>
                                        <p:cTn dur="1" fill="hold" id="12">
                                          <p:stCondLst>
                                            <p:cond delay="0"/>
                                          </p:stCondLst>
                                        </p:cTn>
                                        <p:tgtEl>
                                          <p:spTgt spid="31"/>
                                        </p:tgtEl>
                                        <p:attrNameLst>
                                          <p:attrName>style.visibility</p:attrName>
                                        </p:attrNameLst>
                                      </p:cBhvr>
                                      <p:to>
                                        <p:strVal val="visible"/>
                                      </p:to>
                                    </p:set>
                                    <p:anim by="(-#ppt_w*2)" calcmode="lin" valueType="num">
                                      <p:cBhvr rctx="PPT">
                                        <p:cTn autoRev="1" dur="500" fill="hold" id="13">
                                          <p:stCondLst>
                                            <p:cond delay="0"/>
                                          </p:stCondLst>
                                        </p:cTn>
                                        <p:tgtEl>
                                          <p:spTgt spid="31"/>
                                        </p:tgtEl>
                                        <p:attrNameLst>
                                          <p:attrName>ppt_w</p:attrName>
                                        </p:attrNameLst>
                                      </p:cBhvr>
                                    </p:anim>
                                    <p:anim by="(#ppt_w*0.50)" calcmode="lin" valueType="num">
                                      <p:cBhvr>
                                        <p:cTn autoRev="1" decel="50000" dur="500" fill="hold" id="14">
                                          <p:stCondLst>
                                            <p:cond delay="0"/>
                                          </p:stCondLst>
                                        </p:cTn>
                                        <p:tgtEl>
                                          <p:spTgt spid="31"/>
                                        </p:tgtEl>
                                        <p:attrNameLst>
                                          <p:attrName>ppt_x</p:attrName>
                                        </p:attrNameLst>
                                      </p:cBhvr>
                                    </p:anim>
                                    <p:anim calcmode="lin" from="(-#ppt_h/2)" to="(#ppt_y)" valueType="num">
                                      <p:cBhvr>
                                        <p:cTn dur="1000" fill="hold" id="15">
                                          <p:stCondLst>
                                            <p:cond delay="0"/>
                                          </p:stCondLst>
                                        </p:cTn>
                                        <p:tgtEl>
                                          <p:spTgt spid="31"/>
                                        </p:tgtEl>
                                        <p:attrNameLst>
                                          <p:attrName>ppt_y</p:attrName>
                                        </p:attrNameLst>
                                      </p:cBhvr>
                                    </p:anim>
                                    <p:animRot by="21600000">
                                      <p:cBhvr>
                                        <p:cTn dur="1000" fill="hold" id="16">
                                          <p:stCondLst>
                                            <p:cond delay="0"/>
                                          </p:stCondLst>
                                        </p:cTn>
                                        <p:tgtEl>
                                          <p:spTgt spid="31"/>
                                        </p:tgtEl>
                                        <p:attrNameLst>
                                          <p:attrName>r</p:attrName>
                                        </p:attrNameLst>
                                      </p:cBhvr>
                                    </p:animRot>
                                  </p:childTnLst>
                                </p:cTn>
                              </p:par>
                              <p:par>
                                <p:cTn fill="hold" id="17" nodeType="withEffect" presetClass="entr" presetID="2" presetSubtype="4">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p:cTn dur="500" fill="hold" id="19"/>
                                        <p:tgtEl>
                                          <p:spTgt spid="2"/>
                                        </p:tgtEl>
                                        <p:attrNameLst>
                                          <p:attrName>ppt_x</p:attrName>
                                        </p:attrNameLst>
                                      </p:cBhvr>
                                      <p:tavLst>
                                        <p:tav tm="0">
                                          <p:val>
                                            <p:strVal val="#ppt_x"/>
                                          </p:val>
                                        </p:tav>
                                        <p:tav tm="100000">
                                          <p:val>
                                            <p:strVal val="#ppt_x"/>
                                          </p:val>
                                        </p:tav>
                                      </p:tavLst>
                                    </p:anim>
                                    <p:anim calcmode="lin" valueType="num">
                                      <p:cBhvr>
                                        <p:cTn dur="500" fill="hold" id="20"/>
                                        <p:tgtEl>
                                          <p:spTgt spid="2"/>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000"/>
                            </p:stCondLst>
                            <p:childTnLst>
                              <p:par>
                                <p:cTn fill="hold" id="22" nodeType="afterEffect" presetClass="entr" presetID="2" presetSubtype="4">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p:cTn dur="500" fill="hold" id="24"/>
                                        <p:tgtEl>
                                          <p:spTgt spid="3"/>
                                        </p:tgtEl>
                                        <p:attrNameLst>
                                          <p:attrName>ppt_x</p:attrName>
                                        </p:attrNameLst>
                                      </p:cBhvr>
                                      <p:tavLst>
                                        <p:tav tm="0">
                                          <p:val>
                                            <p:strVal val="#ppt_x"/>
                                          </p:val>
                                        </p:tav>
                                        <p:tav tm="100000">
                                          <p:val>
                                            <p:strVal val="#ppt_x"/>
                                          </p:val>
                                        </p:tav>
                                      </p:tavLst>
                                    </p:anim>
                                    <p:anim calcmode="lin" valueType="num">
                                      <p:cBhvr>
                                        <p:cTn dur="500" fill="hold" id="25"/>
                                        <p:tgtEl>
                                          <p:spTgt spid="3"/>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1500"/>
                            </p:stCondLst>
                            <p:childTnLst>
                              <p:par>
                                <p:cTn fill="hold" id="27" nodeType="afterEffect" presetClass="entr" presetID="2" presetSubtype="4">
                                  <p:stCondLst>
                                    <p:cond delay="0"/>
                                  </p:stCondLst>
                                  <p:childTnLst>
                                    <p:set>
                                      <p:cBhvr>
                                        <p:cTn dur="1" fill="hold" id="28">
                                          <p:stCondLst>
                                            <p:cond delay="0"/>
                                          </p:stCondLst>
                                        </p:cTn>
                                        <p:tgtEl>
                                          <p:spTgt spid="4"/>
                                        </p:tgtEl>
                                        <p:attrNameLst>
                                          <p:attrName>style.visibility</p:attrName>
                                        </p:attrNameLst>
                                      </p:cBhvr>
                                      <p:to>
                                        <p:strVal val="visible"/>
                                      </p:to>
                                    </p:set>
                                    <p:anim calcmode="lin" valueType="num">
                                      <p:cBhvr>
                                        <p:cTn dur="500" fill="hold" id="29"/>
                                        <p:tgtEl>
                                          <p:spTgt spid="4"/>
                                        </p:tgtEl>
                                        <p:attrNameLst>
                                          <p:attrName>ppt_x</p:attrName>
                                        </p:attrNameLst>
                                      </p:cBhvr>
                                      <p:tavLst>
                                        <p:tav tm="0">
                                          <p:val>
                                            <p:strVal val="#ppt_x"/>
                                          </p:val>
                                        </p:tav>
                                        <p:tav tm="100000">
                                          <p:val>
                                            <p:strVal val="#ppt_x"/>
                                          </p:val>
                                        </p:tav>
                                      </p:tavLst>
                                    </p:anim>
                                    <p:anim calcmode="lin" valueType="num">
                                      <p:cBhvr>
                                        <p:cTn dur="500" fill="hold" id="30"/>
                                        <p:tgtEl>
                                          <p:spTgt spid="4"/>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000"/>
                            </p:stCondLst>
                            <p:childTnLst>
                              <p:par>
                                <p:cTn fill="hold" id="32" nodeType="afterEffect" presetClass="entr" presetID="2" presetSubtype="4">
                                  <p:stCondLst>
                                    <p:cond delay="0"/>
                                  </p:stCondLst>
                                  <p:childTnLst>
                                    <p:set>
                                      <p:cBhvr>
                                        <p:cTn dur="1" fill="hold" id="33">
                                          <p:stCondLst>
                                            <p:cond delay="0"/>
                                          </p:stCondLst>
                                        </p:cTn>
                                        <p:tgtEl>
                                          <p:spTgt spid="5"/>
                                        </p:tgtEl>
                                        <p:attrNameLst>
                                          <p:attrName>style.visibility</p:attrName>
                                        </p:attrNameLst>
                                      </p:cBhvr>
                                      <p:to>
                                        <p:strVal val="visible"/>
                                      </p:to>
                                    </p:set>
                                    <p:anim calcmode="lin" valueType="num">
                                      <p:cBhvr>
                                        <p:cTn dur="500" fill="hold" id="34"/>
                                        <p:tgtEl>
                                          <p:spTgt spid="5"/>
                                        </p:tgtEl>
                                        <p:attrNameLst>
                                          <p:attrName>ppt_x</p:attrName>
                                        </p:attrNameLst>
                                      </p:cBhvr>
                                      <p:tavLst>
                                        <p:tav tm="0">
                                          <p:val>
                                            <p:strVal val="#ppt_x"/>
                                          </p:val>
                                        </p:tav>
                                        <p:tav tm="100000">
                                          <p:val>
                                            <p:strVal val="#ppt_x"/>
                                          </p:val>
                                        </p:tav>
                                      </p:tavLst>
                                    </p:anim>
                                    <p:anim calcmode="lin" valueType="num">
                                      <p:cBhvr>
                                        <p:cTn dur="500" fill="hold" id="35"/>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TextBox 36"/>
          <p:cNvSpPr txBox="1"/>
          <p:nvPr/>
        </p:nvSpPr>
        <p:spPr>
          <a:xfrm>
            <a:off x="7563409" y="2084748"/>
            <a:ext cx="502181" cy="313126"/>
          </a:xfrm>
          <a:prstGeom prst="rect">
            <a:avLst/>
          </a:prstGeom>
          <a:noFill/>
        </p:spPr>
        <p:txBody>
          <a:bodyPr bIns="34643" lIns="69288" rIns="69288" rtlCol="0" tIns="34643" wrap="square">
            <a:spAutoFit/>
          </a:bodyPr>
          <a:lstStyle/>
          <a:p>
            <a:r>
              <a:rPr altLang="zh-CN" lang="en-US" spc="-114" sz="1600">
                <a:solidFill>
                  <a:schemeClr val="bg1">
                    <a:lumMod val="50000"/>
                  </a:schemeClr>
                </a:solidFill>
              </a:rPr>
              <a:t>82%</a:t>
            </a:r>
          </a:p>
        </p:txBody>
      </p:sp>
      <p:sp>
        <p:nvSpPr>
          <p:cNvPr id="40" name="TextBox 39"/>
          <p:cNvSpPr txBox="1"/>
          <p:nvPr/>
        </p:nvSpPr>
        <p:spPr>
          <a:xfrm>
            <a:off x="6872901" y="2200275"/>
            <a:ext cx="502181" cy="313126"/>
          </a:xfrm>
          <a:prstGeom prst="rect">
            <a:avLst/>
          </a:prstGeom>
          <a:noFill/>
        </p:spPr>
        <p:txBody>
          <a:bodyPr bIns="34643" lIns="69288" rIns="69288" rtlCol="0" tIns="34643" wrap="square">
            <a:spAutoFit/>
          </a:bodyPr>
          <a:lstStyle/>
          <a:p>
            <a:r>
              <a:rPr altLang="zh-CN" lang="en-US" spc="-114" sz="1600">
                <a:solidFill>
                  <a:schemeClr val="bg1">
                    <a:lumMod val="50000"/>
                  </a:schemeClr>
                </a:solidFill>
              </a:rPr>
              <a:t>73%</a:t>
            </a:r>
          </a:p>
        </p:txBody>
      </p:sp>
      <p:sp>
        <p:nvSpPr>
          <p:cNvPr id="41" name="TextBox 40"/>
          <p:cNvSpPr txBox="1"/>
          <p:nvPr/>
        </p:nvSpPr>
        <p:spPr>
          <a:xfrm>
            <a:off x="6245742" y="2517095"/>
            <a:ext cx="502181" cy="313126"/>
          </a:xfrm>
          <a:prstGeom prst="rect">
            <a:avLst/>
          </a:prstGeom>
          <a:noFill/>
        </p:spPr>
        <p:txBody>
          <a:bodyPr bIns="34643" lIns="69288" rIns="69288" rtlCol="0" tIns="34643" wrap="square">
            <a:spAutoFit/>
          </a:bodyPr>
          <a:lstStyle/>
          <a:p>
            <a:r>
              <a:rPr altLang="zh-CN" lang="en-US" spc="-114" sz="1600">
                <a:solidFill>
                  <a:schemeClr val="bg1">
                    <a:lumMod val="50000"/>
                  </a:schemeClr>
                </a:solidFill>
              </a:rPr>
              <a:t>56%</a:t>
            </a:r>
          </a:p>
        </p:txBody>
      </p:sp>
      <p:sp>
        <p:nvSpPr>
          <p:cNvPr id="45" name="TextBox 44"/>
          <p:cNvSpPr txBox="1"/>
          <p:nvPr/>
        </p:nvSpPr>
        <p:spPr>
          <a:xfrm>
            <a:off x="5688619" y="2882910"/>
            <a:ext cx="502181" cy="313126"/>
          </a:xfrm>
          <a:prstGeom prst="rect">
            <a:avLst/>
          </a:prstGeom>
          <a:noFill/>
        </p:spPr>
        <p:txBody>
          <a:bodyPr bIns="34643" lIns="69288" rIns="69288" rtlCol="0" tIns="34643" wrap="square">
            <a:spAutoFit/>
          </a:bodyPr>
          <a:lstStyle/>
          <a:p>
            <a:r>
              <a:rPr altLang="zh-CN" lang="en-US" spc="-114" sz="1600">
                <a:solidFill>
                  <a:schemeClr val="bg1">
                    <a:lumMod val="50000"/>
                  </a:schemeClr>
                </a:solidFill>
              </a:rPr>
              <a:t>32%</a:t>
            </a:r>
          </a:p>
        </p:txBody>
      </p:sp>
      <p:grpSp>
        <p:nvGrpSpPr>
          <p:cNvPr id="3" name="组合 45"/>
          <p:cNvGrpSpPr/>
          <p:nvPr/>
        </p:nvGrpSpPr>
        <p:grpSpPr>
          <a:xfrm flipH="1" rot="5400000">
            <a:off x="6045843" y="2217049"/>
            <a:ext cx="1675506" cy="2159104"/>
            <a:chOff x="8155995" y="3063800"/>
            <a:chExt cx="4110065" cy="2647126"/>
          </a:xfrm>
          <a:effectLst>
            <a:outerShdw algn="l" blurRad="114300" dist="88900" rotWithShape="0">
              <a:prstClr val="black">
                <a:alpha val="22000"/>
              </a:prstClr>
            </a:outerShdw>
          </a:effectLst>
        </p:grpSpPr>
        <p:sp>
          <p:nvSpPr>
            <p:cNvPr id="47" name="矩形 46"/>
            <p:cNvSpPr/>
            <p:nvPr/>
          </p:nvSpPr>
          <p:spPr>
            <a:xfrm>
              <a:off x="8156003" y="3063800"/>
              <a:ext cx="1680799" cy="332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3347" lIns="106694" rIns="106694" rtlCol="0" tIns="53347"/>
            <a:lstStyle/>
            <a:p>
              <a:pPr algn="ctr"/>
              <a:endParaRPr altLang="en-US" lang="zh-CN" sz="1600"/>
            </a:p>
          </p:txBody>
        </p:sp>
        <p:sp>
          <p:nvSpPr>
            <p:cNvPr id="48" name="矩形 47"/>
            <p:cNvSpPr/>
            <p:nvPr/>
          </p:nvSpPr>
          <p:spPr>
            <a:xfrm>
              <a:off x="9889504" y="3063800"/>
              <a:ext cx="2376556" cy="332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3347" lIns="106694" rIns="106694" rtlCol="0" tIns="53347"/>
            <a:lstStyle/>
            <a:p>
              <a:pPr algn="ctr"/>
              <a:endParaRPr altLang="en-US" lang="zh-CN" sz="1600"/>
            </a:p>
          </p:txBody>
        </p:sp>
        <p:sp>
          <p:nvSpPr>
            <p:cNvPr id="49" name="矩形 48"/>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3347" lIns="106694" rIns="106694" rtlCol="0" tIns="53347"/>
            <a:lstStyle/>
            <a:p>
              <a:pPr algn="ctr"/>
              <a:endParaRPr altLang="en-US" lang="zh-CN" sz="1600"/>
            </a:p>
          </p:txBody>
        </p:sp>
        <p:sp>
          <p:nvSpPr>
            <p:cNvPr id="50" name="矩形 49"/>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3347" lIns="106694" rIns="106694" rtlCol="0" tIns="53347"/>
            <a:lstStyle/>
            <a:p>
              <a:pPr algn="ctr"/>
              <a:endParaRPr altLang="en-US" lang="zh-CN" sz="1600"/>
            </a:p>
          </p:txBody>
        </p:sp>
        <p:sp>
          <p:nvSpPr>
            <p:cNvPr id="51" name="矩形 50"/>
            <p:cNvSpPr/>
            <p:nvPr/>
          </p:nvSpPr>
          <p:spPr>
            <a:xfrm>
              <a:off x="8155998" y="4671503"/>
              <a:ext cx="1174131" cy="332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3347" lIns="106694" rIns="106694" rtlCol="0" tIns="53347"/>
            <a:lstStyle/>
            <a:p>
              <a:pPr algn="ctr"/>
              <a:endParaRPr altLang="en-US" lang="zh-CN" sz="1600"/>
            </a:p>
          </p:txBody>
        </p:sp>
        <p:sp>
          <p:nvSpPr>
            <p:cNvPr id="76" name="矩形 75"/>
            <p:cNvSpPr/>
            <p:nvPr/>
          </p:nvSpPr>
          <p:spPr>
            <a:xfrm>
              <a:off x="9381625" y="4671501"/>
              <a:ext cx="1660158" cy="332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3347" lIns="106694" rIns="106694" rtlCol="0" tIns="53347"/>
            <a:lstStyle/>
            <a:p>
              <a:pPr algn="ctr"/>
              <a:endParaRPr altLang="en-US" lang="zh-CN" sz="1600"/>
            </a:p>
          </p:txBody>
        </p:sp>
        <p:sp>
          <p:nvSpPr>
            <p:cNvPr id="77" name="矩形 76"/>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3347" lIns="106694" rIns="106694" rtlCol="0" tIns="53347"/>
            <a:lstStyle/>
            <a:p>
              <a:pPr algn="ctr"/>
              <a:endParaRPr altLang="en-US" lang="zh-CN" sz="1600"/>
            </a:p>
          </p:txBody>
        </p:sp>
        <p:sp>
          <p:nvSpPr>
            <p:cNvPr id="78" name="矩形 77"/>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3347" lIns="106694" rIns="106694" rtlCol="0" tIns="53347"/>
            <a:lstStyle/>
            <a:p>
              <a:pPr algn="ctr"/>
              <a:endParaRPr altLang="en-US" lang="zh-CN" sz="1600"/>
            </a:p>
          </p:txBody>
        </p:sp>
      </p:grpSp>
      <p:grpSp>
        <p:nvGrpSpPr>
          <p:cNvPr id="4" name="组合 78"/>
          <p:cNvGrpSpPr/>
          <p:nvPr/>
        </p:nvGrpSpPr>
        <p:grpSpPr>
          <a:xfrm>
            <a:off x="934397" y="2017990"/>
            <a:ext cx="1302356" cy="1137567"/>
            <a:chOff x="1397291" y="3132277"/>
            <a:chExt cx="1948823" cy="1702026"/>
          </a:xfrm>
        </p:grpSpPr>
        <p:grpSp>
          <p:nvGrpSpPr>
            <p:cNvPr id="5" name="组合 79"/>
            <p:cNvGrpSpPr/>
            <p:nvPr/>
          </p:nvGrpSpPr>
          <p:grpSpPr>
            <a:xfrm>
              <a:off x="1397291" y="3132277"/>
              <a:ext cx="1948823" cy="1702026"/>
              <a:chOff x="1511944" y="2420246"/>
              <a:chExt cx="2627152" cy="2294453"/>
            </a:xfrm>
            <a:effectLst>
              <a:outerShdw algn="t" blurRad="203200" dir="3780000" dist="38100" rotWithShape="0" sx="103000" sy="103000">
                <a:prstClr val="black">
                  <a:alpha val="25000"/>
                </a:prstClr>
              </a:outerShdw>
            </a:effectLst>
          </p:grpSpPr>
          <p:sp>
            <p:nvSpPr>
              <p:cNvPr id="83"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7047" compatLnSpc="1" lIns="94095" numCol="1" rIns="94095" tIns="47047" vert="horz" wrap="square">
                <a:prstTxWarp prst="textNoShape">
                  <a:avLst/>
                </a:prstTxWarp>
              </a:bodyPr>
              <a:lstStyle/>
              <a:p>
                <a:endParaRPr altLang="en-US" lang="zh-CN" sz="1600"/>
              </a:p>
            </p:txBody>
          </p:sp>
          <p:sp>
            <p:nvSpPr>
              <p:cNvPr id="84"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7047" compatLnSpc="1" lIns="94095" numCol="1" rIns="94095" tIns="47047" vert="horz" wrap="square">
                <a:prstTxWarp prst="textNoShape">
                  <a:avLst/>
                </a:prstTxWarp>
              </a:bodyPr>
              <a:lstStyle/>
              <a:p>
                <a:endParaRPr altLang="en-US" lang="zh-CN" sz="1600"/>
              </a:p>
            </p:txBody>
          </p:sp>
        </p:grpSp>
        <p:sp>
          <p:nvSpPr>
            <p:cNvPr id="81" name="Freeform 7"/>
            <p:cNvSpPr/>
            <p:nvPr/>
          </p:nvSpPr>
          <p:spPr bwMode="auto">
            <a:xfrm>
              <a:off x="1650672" y="3357062"/>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cap="flat" w="7938">
              <a:noFill/>
              <a:prstDash val="solid"/>
              <a:miter lim="800000"/>
            </a:ln>
            <a:effectLst/>
          </p:spPr>
          <p:txBody>
            <a:bodyPr anchor="t" anchorCtr="0" bIns="47047" compatLnSpc="1" lIns="94095" numCol="1" rIns="94095" tIns="47047" vert="horz" wrap="square">
              <a:prstTxWarp prst="textNoShape">
                <a:avLst/>
              </a:prstTxWarp>
            </a:bodyPr>
            <a:lstStyle/>
            <a:p>
              <a:endParaRPr altLang="en-US" lang="zh-CN" sz="1600"/>
            </a:p>
          </p:txBody>
        </p:sp>
        <p:sp>
          <p:nvSpPr>
            <p:cNvPr id="82" name="TextBox 81"/>
            <p:cNvSpPr txBox="1"/>
            <p:nvPr/>
          </p:nvSpPr>
          <p:spPr>
            <a:xfrm>
              <a:off x="1907194" y="3791888"/>
              <a:ext cx="1185538" cy="433239"/>
            </a:xfrm>
            <a:prstGeom prst="rect">
              <a:avLst/>
            </a:prstGeom>
            <a:noFill/>
          </p:spPr>
          <p:txBody>
            <a:bodyPr rtlCol="0" wrap="square">
              <a:spAutoFit/>
            </a:bodyPr>
            <a:lstStyle/>
            <a:p>
              <a:r>
                <a:rPr altLang="en-US" lang="zh-CN" sz="1300">
                  <a:solidFill>
                    <a:schemeClr val="bg1"/>
                  </a:solidFill>
                  <a:latin charset="-122" panose="020b0503020204020204" pitchFamily="34" typeface="微软雅黑"/>
                  <a:ea charset="-122" panose="020b0503020204020204" pitchFamily="34" typeface="微软雅黑"/>
                </a:rPr>
                <a:t>第一月</a:t>
              </a:r>
            </a:p>
          </p:txBody>
        </p:sp>
      </p:grpSp>
      <p:grpSp>
        <p:nvGrpSpPr>
          <p:cNvPr id="6" name="组合 84"/>
          <p:cNvGrpSpPr/>
          <p:nvPr/>
        </p:nvGrpSpPr>
        <p:grpSpPr>
          <a:xfrm>
            <a:off x="1934083" y="2586773"/>
            <a:ext cx="1302356" cy="1137567"/>
            <a:chOff x="2893203" y="3983290"/>
            <a:chExt cx="1948823" cy="1702026"/>
          </a:xfrm>
        </p:grpSpPr>
        <p:grpSp>
          <p:nvGrpSpPr>
            <p:cNvPr id="7" name="组合 85"/>
            <p:cNvGrpSpPr/>
            <p:nvPr/>
          </p:nvGrpSpPr>
          <p:grpSpPr>
            <a:xfrm>
              <a:off x="2893203" y="3983290"/>
              <a:ext cx="1948823" cy="1702026"/>
              <a:chOff x="1511944" y="2420246"/>
              <a:chExt cx="2627152" cy="2294453"/>
            </a:xfrm>
            <a:effectLst>
              <a:outerShdw algn="t" blurRad="203200" dir="3780000" dist="38100" rotWithShape="0" sx="103000" sy="103000">
                <a:prstClr val="black">
                  <a:alpha val="25000"/>
                </a:prstClr>
              </a:outerShdw>
            </a:effectLst>
          </p:grpSpPr>
          <p:sp>
            <p:nvSpPr>
              <p:cNvPr id="89"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7047" compatLnSpc="1" lIns="94095" numCol="1" rIns="94095" tIns="47047" vert="horz" wrap="square">
                <a:prstTxWarp prst="textNoShape">
                  <a:avLst/>
                </a:prstTxWarp>
              </a:bodyPr>
              <a:lstStyle/>
              <a:p>
                <a:endParaRPr altLang="en-US" lang="zh-CN" sz="1600"/>
              </a:p>
            </p:txBody>
          </p:sp>
          <p:sp>
            <p:nvSpPr>
              <p:cNvPr id="90"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7047" compatLnSpc="1" lIns="94095" numCol="1" rIns="94095" tIns="47047" vert="horz" wrap="square">
                <a:prstTxWarp prst="textNoShape">
                  <a:avLst/>
                </a:prstTxWarp>
              </a:bodyPr>
              <a:lstStyle/>
              <a:p>
                <a:endParaRPr altLang="en-US" lang="zh-CN" sz="1600"/>
              </a:p>
            </p:txBody>
          </p:sp>
        </p:grpSp>
        <p:sp>
          <p:nvSpPr>
            <p:cNvPr id="87" name="Freeform 7"/>
            <p:cNvSpPr/>
            <p:nvPr/>
          </p:nvSpPr>
          <p:spPr bwMode="auto">
            <a:xfrm>
              <a:off x="3146586" y="4181609"/>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cap="flat" w="7938">
              <a:noFill/>
              <a:prstDash val="solid"/>
              <a:miter lim="800000"/>
            </a:ln>
            <a:effectLst/>
          </p:spPr>
          <p:txBody>
            <a:bodyPr anchor="t" anchorCtr="0" bIns="47047" compatLnSpc="1" lIns="94095" numCol="1" rIns="94095" tIns="47047" vert="horz" wrap="square">
              <a:prstTxWarp prst="textNoShape">
                <a:avLst/>
              </a:prstTxWarp>
            </a:bodyPr>
            <a:lstStyle/>
            <a:p>
              <a:endParaRPr altLang="en-US" lang="zh-CN" sz="1600"/>
            </a:p>
          </p:txBody>
        </p:sp>
        <p:sp>
          <p:nvSpPr>
            <p:cNvPr id="88" name="TextBox 87"/>
            <p:cNvSpPr txBox="1"/>
            <p:nvPr/>
          </p:nvSpPr>
          <p:spPr>
            <a:xfrm>
              <a:off x="3317006" y="4568808"/>
              <a:ext cx="1185538" cy="433239"/>
            </a:xfrm>
            <a:prstGeom prst="rect">
              <a:avLst/>
            </a:prstGeom>
            <a:noFill/>
          </p:spPr>
          <p:txBody>
            <a:bodyPr rtlCol="0" wrap="square">
              <a:spAutoFit/>
            </a:bodyPr>
            <a:lstStyle/>
            <a:p>
              <a:r>
                <a:rPr altLang="en-US" lang="zh-CN" sz="1300">
                  <a:solidFill>
                    <a:schemeClr val="bg1"/>
                  </a:solidFill>
                  <a:latin charset="-122" panose="020b0503020204020204" pitchFamily="34" typeface="微软雅黑"/>
                  <a:ea charset="-122" panose="020b0503020204020204" pitchFamily="34" typeface="微软雅黑"/>
                </a:rPr>
                <a:t>第二月</a:t>
              </a:r>
            </a:p>
          </p:txBody>
        </p:sp>
      </p:grpSp>
      <p:grpSp>
        <p:nvGrpSpPr>
          <p:cNvPr id="8" name="组合 90"/>
          <p:cNvGrpSpPr/>
          <p:nvPr/>
        </p:nvGrpSpPr>
        <p:grpSpPr>
          <a:xfrm>
            <a:off x="2928996" y="2008582"/>
            <a:ext cx="1302356" cy="1137567"/>
            <a:chOff x="4381974" y="3118200"/>
            <a:chExt cx="1948823" cy="1702026"/>
          </a:xfrm>
        </p:grpSpPr>
        <p:grpSp>
          <p:nvGrpSpPr>
            <p:cNvPr id="9" name="组合 91"/>
            <p:cNvGrpSpPr/>
            <p:nvPr/>
          </p:nvGrpSpPr>
          <p:grpSpPr>
            <a:xfrm>
              <a:off x="4381974" y="3118200"/>
              <a:ext cx="1948823" cy="1702026"/>
              <a:chOff x="1511944" y="2420246"/>
              <a:chExt cx="2627152" cy="2294453"/>
            </a:xfrm>
            <a:effectLst>
              <a:outerShdw algn="t" blurRad="203200" dir="3780000" dist="38100" rotWithShape="0" sx="103000" sy="103000">
                <a:prstClr val="black">
                  <a:alpha val="25000"/>
                </a:prstClr>
              </a:outerShdw>
            </a:effectLst>
          </p:grpSpPr>
          <p:sp>
            <p:nvSpPr>
              <p:cNvPr id="95"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7047" compatLnSpc="1" lIns="94095" numCol="1" rIns="94095" tIns="47047" vert="horz" wrap="square">
                <a:prstTxWarp prst="textNoShape">
                  <a:avLst/>
                </a:prstTxWarp>
              </a:bodyPr>
              <a:lstStyle/>
              <a:p>
                <a:endParaRPr altLang="en-US" lang="zh-CN" sz="1600"/>
              </a:p>
            </p:txBody>
          </p:sp>
          <p:sp>
            <p:nvSpPr>
              <p:cNvPr id="96"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7047" compatLnSpc="1" lIns="94095" numCol="1" rIns="94095" tIns="47047" vert="horz" wrap="square">
                <a:prstTxWarp prst="textNoShape">
                  <a:avLst/>
                </a:prstTxWarp>
              </a:bodyPr>
              <a:lstStyle/>
              <a:p>
                <a:endParaRPr altLang="en-US" lang="zh-CN" sz="1600"/>
              </a:p>
            </p:txBody>
          </p:sp>
        </p:grpSp>
        <p:sp>
          <p:nvSpPr>
            <p:cNvPr id="93" name="Freeform 7"/>
            <p:cNvSpPr/>
            <p:nvPr/>
          </p:nvSpPr>
          <p:spPr bwMode="auto">
            <a:xfrm>
              <a:off x="4635357" y="3316519"/>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cap="flat" w="7938">
              <a:noFill/>
              <a:prstDash val="solid"/>
              <a:miter lim="800000"/>
            </a:ln>
            <a:effectLst/>
          </p:spPr>
          <p:txBody>
            <a:bodyPr anchor="t" anchorCtr="0" bIns="47047" compatLnSpc="1" lIns="94095" numCol="1" rIns="94095" tIns="47047" vert="horz" wrap="square">
              <a:prstTxWarp prst="textNoShape">
                <a:avLst/>
              </a:prstTxWarp>
            </a:bodyPr>
            <a:lstStyle/>
            <a:p>
              <a:endParaRPr altLang="en-US" lang="zh-CN" sz="1600"/>
            </a:p>
          </p:txBody>
        </p:sp>
        <p:sp>
          <p:nvSpPr>
            <p:cNvPr id="94" name="TextBox 93"/>
            <p:cNvSpPr txBox="1"/>
            <p:nvPr/>
          </p:nvSpPr>
          <p:spPr>
            <a:xfrm>
              <a:off x="4891878" y="3730070"/>
              <a:ext cx="1185538" cy="433239"/>
            </a:xfrm>
            <a:prstGeom prst="rect">
              <a:avLst/>
            </a:prstGeom>
            <a:noFill/>
          </p:spPr>
          <p:txBody>
            <a:bodyPr rtlCol="0" wrap="square">
              <a:spAutoFit/>
            </a:bodyPr>
            <a:lstStyle/>
            <a:p>
              <a:r>
                <a:rPr altLang="en-US" lang="zh-CN" sz="1300">
                  <a:solidFill>
                    <a:schemeClr val="bg1"/>
                  </a:solidFill>
                  <a:latin charset="-122" panose="020b0503020204020204" pitchFamily="34" typeface="微软雅黑"/>
                  <a:ea charset="-122" panose="020b0503020204020204" pitchFamily="34" typeface="微软雅黑"/>
                </a:rPr>
                <a:t>第三月</a:t>
              </a:r>
            </a:p>
          </p:txBody>
        </p:sp>
      </p:grpSp>
      <p:grpSp>
        <p:nvGrpSpPr>
          <p:cNvPr id="10" name="组合 96"/>
          <p:cNvGrpSpPr/>
          <p:nvPr/>
        </p:nvGrpSpPr>
        <p:grpSpPr>
          <a:xfrm>
            <a:off x="2925334" y="3166765"/>
            <a:ext cx="1302356" cy="1137567"/>
            <a:chOff x="4376494" y="4851074"/>
            <a:chExt cx="1948823" cy="1702026"/>
          </a:xfrm>
        </p:grpSpPr>
        <p:grpSp>
          <p:nvGrpSpPr>
            <p:cNvPr id="11" name="组合 97"/>
            <p:cNvGrpSpPr/>
            <p:nvPr/>
          </p:nvGrpSpPr>
          <p:grpSpPr>
            <a:xfrm>
              <a:off x="4376494" y="4851074"/>
              <a:ext cx="1948823" cy="1702026"/>
              <a:chOff x="1511944" y="2420246"/>
              <a:chExt cx="2627152" cy="2294453"/>
            </a:xfrm>
            <a:effectLst>
              <a:outerShdw algn="t" blurRad="203200" dir="3780000" dist="38100" rotWithShape="0" sx="103000" sy="103000">
                <a:prstClr val="black">
                  <a:alpha val="25000"/>
                </a:prstClr>
              </a:outerShdw>
            </a:effectLst>
          </p:grpSpPr>
          <p:sp>
            <p:nvSpPr>
              <p:cNvPr id="101"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7047" compatLnSpc="1" lIns="94095" numCol="1" rIns="94095" tIns="47047" vert="horz" wrap="square">
                <a:prstTxWarp prst="textNoShape">
                  <a:avLst/>
                </a:prstTxWarp>
              </a:bodyPr>
              <a:lstStyle/>
              <a:p>
                <a:endParaRPr altLang="en-US" lang="zh-CN" sz="1600"/>
              </a:p>
            </p:txBody>
          </p:sp>
          <p:sp>
            <p:nvSpPr>
              <p:cNvPr id="102"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7047" compatLnSpc="1" lIns="94095" numCol="1" rIns="94095" tIns="47047" vert="horz" wrap="square">
                <a:prstTxWarp prst="textNoShape">
                  <a:avLst/>
                </a:prstTxWarp>
              </a:bodyPr>
              <a:lstStyle/>
              <a:p>
                <a:endParaRPr altLang="en-US" lang="zh-CN" sz="1600"/>
              </a:p>
            </p:txBody>
          </p:sp>
        </p:grpSp>
        <p:sp>
          <p:nvSpPr>
            <p:cNvPr id="99" name="Freeform 7"/>
            <p:cNvSpPr/>
            <p:nvPr/>
          </p:nvSpPr>
          <p:spPr bwMode="auto">
            <a:xfrm>
              <a:off x="4629876" y="5049394"/>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cap="flat" w="7938">
              <a:noFill/>
              <a:prstDash val="solid"/>
              <a:miter lim="800000"/>
            </a:ln>
            <a:effectLst/>
          </p:spPr>
          <p:txBody>
            <a:bodyPr anchor="t" anchorCtr="0" bIns="47047" compatLnSpc="1" lIns="94095" numCol="1" rIns="94095" tIns="47047" vert="horz" wrap="square">
              <a:prstTxWarp prst="textNoShape">
                <a:avLst/>
              </a:prstTxWarp>
            </a:bodyPr>
            <a:lstStyle/>
            <a:p>
              <a:endParaRPr altLang="en-US" lang="zh-CN" sz="1600"/>
            </a:p>
          </p:txBody>
        </p:sp>
        <p:sp>
          <p:nvSpPr>
            <p:cNvPr id="100" name="TextBox 99"/>
            <p:cNvSpPr txBox="1"/>
            <p:nvPr/>
          </p:nvSpPr>
          <p:spPr>
            <a:xfrm>
              <a:off x="4886397" y="5462945"/>
              <a:ext cx="1185538" cy="433239"/>
            </a:xfrm>
            <a:prstGeom prst="rect">
              <a:avLst/>
            </a:prstGeom>
            <a:noFill/>
          </p:spPr>
          <p:txBody>
            <a:bodyPr rtlCol="0" wrap="square">
              <a:spAutoFit/>
            </a:bodyPr>
            <a:lstStyle/>
            <a:p>
              <a:r>
                <a:rPr altLang="en-US" lang="zh-CN" sz="1300">
                  <a:solidFill>
                    <a:schemeClr val="bg1"/>
                  </a:solidFill>
                  <a:latin charset="-122" panose="020b0503020204020204" pitchFamily="34" typeface="微软雅黑"/>
                  <a:ea charset="-122" panose="020b0503020204020204" pitchFamily="34" typeface="微软雅黑"/>
                </a:rPr>
                <a:t>第四月</a:t>
              </a:r>
            </a:p>
          </p:txBody>
        </p:sp>
      </p:grpSp>
      <p:grpSp>
        <p:nvGrpSpPr>
          <p:cNvPr id="12" name="组合 102"/>
          <p:cNvGrpSpPr/>
          <p:nvPr/>
        </p:nvGrpSpPr>
        <p:grpSpPr>
          <a:xfrm>
            <a:off x="4706067" y="2023689"/>
            <a:ext cx="3655632" cy="2106246"/>
            <a:chOff x="7041153" y="3140803"/>
            <a:chExt cx="5470223" cy="3151364"/>
          </a:xfrm>
        </p:grpSpPr>
        <p:cxnSp>
          <p:nvCxnSpPr>
            <p:cNvPr id="104" name="直接箭头连接符 103"/>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flipH="1"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7041152" y="3398593"/>
              <a:ext cx="997887" cy="414393"/>
            </a:xfrm>
            <a:prstGeom prst="rect">
              <a:avLst/>
            </a:prstGeom>
            <a:noFill/>
          </p:spPr>
          <p:txBody>
            <a:bodyPr bIns="47042" lIns="94086" rIns="94086" rtlCol="0" tIns="47042" wrap="square">
              <a:spAutoFit/>
            </a:bodyPr>
            <a:lstStyle/>
            <a:p>
              <a:r>
                <a:rPr altLang="en-US" lang="zh-CN" sz="1200">
                  <a:solidFill>
                    <a:schemeClr val="bg1">
                      <a:lumMod val="50000"/>
                    </a:schemeClr>
                  </a:solidFill>
                  <a:latin charset="-122" panose="020b0503020204020204" pitchFamily="34" typeface="微软雅黑"/>
                  <a:ea charset="-122" panose="020b0503020204020204" pitchFamily="34" typeface="微软雅黑"/>
                </a:rPr>
                <a:t>第四月</a:t>
              </a:r>
            </a:p>
          </p:txBody>
        </p:sp>
        <p:sp>
          <p:nvSpPr>
            <p:cNvPr id="107" name="TextBox 106"/>
            <p:cNvSpPr txBox="1"/>
            <p:nvPr/>
          </p:nvSpPr>
          <p:spPr>
            <a:xfrm>
              <a:off x="7041152" y="4232256"/>
              <a:ext cx="997887" cy="414393"/>
            </a:xfrm>
            <a:prstGeom prst="rect">
              <a:avLst/>
            </a:prstGeom>
            <a:noFill/>
          </p:spPr>
          <p:txBody>
            <a:bodyPr bIns="47042" lIns="94086" rIns="94086" rtlCol="0" tIns="47042" wrap="square">
              <a:spAutoFit/>
            </a:bodyPr>
            <a:lstStyle/>
            <a:p>
              <a:r>
                <a:rPr altLang="en-US" lang="zh-CN" sz="1200">
                  <a:solidFill>
                    <a:schemeClr val="bg1">
                      <a:lumMod val="50000"/>
                    </a:schemeClr>
                  </a:solidFill>
                  <a:latin charset="-122" panose="020b0503020204020204" pitchFamily="34" typeface="微软雅黑"/>
                  <a:ea charset="-122" panose="020b0503020204020204" pitchFamily="34" typeface="微软雅黑"/>
                </a:rPr>
                <a:t>第三月</a:t>
              </a:r>
            </a:p>
          </p:txBody>
        </p:sp>
        <p:sp>
          <p:nvSpPr>
            <p:cNvPr id="108" name="TextBox 107"/>
            <p:cNvSpPr txBox="1"/>
            <p:nvPr/>
          </p:nvSpPr>
          <p:spPr>
            <a:xfrm>
              <a:off x="7041152" y="5004669"/>
              <a:ext cx="997887" cy="414393"/>
            </a:xfrm>
            <a:prstGeom prst="rect">
              <a:avLst/>
            </a:prstGeom>
            <a:noFill/>
          </p:spPr>
          <p:txBody>
            <a:bodyPr bIns="47042" lIns="94086" rIns="94086" rtlCol="0" tIns="47042" wrap="square">
              <a:spAutoFit/>
            </a:bodyPr>
            <a:lstStyle/>
            <a:p>
              <a:r>
                <a:rPr altLang="en-US" lang="zh-CN" sz="1200">
                  <a:solidFill>
                    <a:schemeClr val="bg1">
                      <a:lumMod val="50000"/>
                    </a:schemeClr>
                  </a:solidFill>
                  <a:latin charset="-122" panose="020b0503020204020204" pitchFamily="34" typeface="微软雅黑"/>
                  <a:ea charset="-122" panose="020b0503020204020204" pitchFamily="34" typeface="微软雅黑"/>
                </a:rPr>
                <a:t>第二月</a:t>
              </a:r>
            </a:p>
          </p:txBody>
        </p:sp>
        <p:sp>
          <p:nvSpPr>
            <p:cNvPr id="109" name="TextBox 108"/>
            <p:cNvSpPr txBox="1"/>
            <p:nvPr/>
          </p:nvSpPr>
          <p:spPr>
            <a:xfrm>
              <a:off x="7041152" y="5677402"/>
              <a:ext cx="997887" cy="414393"/>
            </a:xfrm>
            <a:prstGeom prst="rect">
              <a:avLst/>
            </a:prstGeom>
            <a:noFill/>
          </p:spPr>
          <p:txBody>
            <a:bodyPr bIns="47042" lIns="94086" rIns="94086" rtlCol="0" tIns="47042" wrap="square">
              <a:spAutoFit/>
            </a:bodyPr>
            <a:lstStyle/>
            <a:p>
              <a:r>
                <a:rPr altLang="en-US" lang="zh-CN" sz="1200">
                  <a:solidFill>
                    <a:schemeClr val="bg1">
                      <a:lumMod val="50000"/>
                    </a:schemeClr>
                  </a:solidFill>
                  <a:latin charset="-122" panose="020b0503020204020204" pitchFamily="34" typeface="微软雅黑"/>
                  <a:ea charset="-122" panose="020b0503020204020204" pitchFamily="34" typeface="微软雅黑"/>
                </a:rPr>
                <a:t>第一月</a:t>
              </a:r>
            </a:p>
          </p:txBody>
        </p:sp>
      </p:grpSp>
      <p:grpSp>
        <p:nvGrpSpPr>
          <p:cNvPr id="13" name="组合 109"/>
          <p:cNvGrpSpPr/>
          <p:nvPr/>
        </p:nvGrpSpPr>
        <p:grpSpPr>
          <a:xfrm>
            <a:off x="1357214" y="1079806"/>
            <a:ext cx="2183924" cy="908312"/>
            <a:chOff x="6084168" y="1171034"/>
            <a:chExt cx="2317853" cy="936395"/>
          </a:xfrm>
        </p:grpSpPr>
        <p:sp>
          <p:nvSpPr>
            <p:cNvPr id="111" name="TextBox 110"/>
            <p:cNvSpPr txBox="1"/>
            <p:nvPr/>
          </p:nvSpPr>
          <p:spPr>
            <a:xfrm>
              <a:off x="6084167" y="1514664"/>
              <a:ext cx="2317853" cy="587182"/>
            </a:xfrm>
            <a:prstGeom prst="rect">
              <a:avLst/>
            </a:prstGeom>
            <a:noFill/>
          </p:spPr>
          <p:txBody>
            <a:bodyPr bIns="47042" lIns="94086" rIns="94086" rtlCol="0" tIns="47042" wrap="square">
              <a:spAutoFit/>
            </a:bodyPr>
            <a:lstStyle/>
            <a:p>
              <a:pPr>
                <a:lnSpc>
                  <a:spcPct val="13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您的内容打在这里，或者通过您的内容打在这里，或者您的内容打在这里，或者您的内容打在这里，</a:t>
              </a:r>
            </a:p>
          </p:txBody>
        </p:sp>
        <p:sp>
          <p:nvSpPr>
            <p:cNvPr id="112" name="TextBox 111"/>
            <p:cNvSpPr txBox="1"/>
            <p:nvPr/>
          </p:nvSpPr>
          <p:spPr>
            <a:xfrm>
              <a:off x="6109639" y="1171034"/>
              <a:ext cx="1008112" cy="282801"/>
            </a:xfrm>
            <a:prstGeom prst="rect">
              <a:avLst/>
            </a:prstGeom>
            <a:noFill/>
          </p:spPr>
          <p:txBody>
            <a:bodyPr anchor="t" bIns="0" lIns="94086" rIns="94086" rtlCol="0" tIns="0" wrap="square">
              <a:spAutoFit/>
            </a:bodyPr>
            <a:lstStyle/>
            <a:p>
              <a:pPr>
                <a:lnSpc>
                  <a:spcPct val="150000"/>
                </a:lnSpc>
              </a:pPr>
              <a:r>
                <a:rPr altLang="en-US" b="1" lang="zh-CN" sz="1200">
                  <a:solidFill>
                    <a:schemeClr val="bg1">
                      <a:lumMod val="50000"/>
                    </a:schemeClr>
                  </a:solidFill>
                  <a:latin charset="-122" panose="020b0503020204020204" pitchFamily="34" typeface="微软雅黑"/>
                  <a:ea charset="-122" panose="020b0503020204020204" pitchFamily="34" typeface="微软雅黑"/>
                  <a:cs charset="-122" pitchFamily="2" typeface="华文黑体"/>
                </a:rPr>
                <a:t>添加标题</a:t>
              </a:r>
            </a:p>
          </p:txBody>
        </p:sp>
      </p:grpSp>
    </p:spTree>
    <p:extLst>
      <p:ext uri="{BB962C8B-B14F-4D97-AF65-F5344CB8AC3E}">
        <p14:creationId val="2721311215"/>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1+#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3" presetSubtype="32">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strVal val="4*#ppt_w"/>
                                          </p:val>
                                        </p:tav>
                                        <p:tav tm="100000">
                                          <p:val>
                                            <p:strVal val="#ppt_w"/>
                                          </p:val>
                                        </p:tav>
                                      </p:tavLst>
                                    </p:anim>
                                    <p:anim calcmode="lin" valueType="num">
                                      <p:cBhvr>
                                        <p:cTn dur="500" fill="hold" id="13"/>
                                        <p:tgtEl>
                                          <p:spTgt spid="4"/>
                                        </p:tgtEl>
                                        <p:attrNameLst>
                                          <p:attrName>ppt_h</p:attrName>
                                        </p:attrNameLst>
                                      </p:cBhvr>
                                      <p:tavLst>
                                        <p:tav tm="0">
                                          <p:val>
                                            <p:strVal val="4*#ppt_h"/>
                                          </p:val>
                                        </p:tav>
                                        <p:tav tm="100000">
                                          <p:val>
                                            <p:strVal val="#ppt_h"/>
                                          </p:val>
                                        </p:tav>
                                      </p:tavLst>
                                    </p:anim>
                                  </p:childTnLst>
                                </p:cTn>
                              </p:par>
                              <p:par>
                                <p:cTn fill="hold" id="14" nodeType="withEffect" presetClass="entr" presetID="23" presetSubtype="32">
                                  <p:stCondLst>
                                    <p:cond delay="30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strVal val="4*#ppt_w"/>
                                          </p:val>
                                        </p:tav>
                                        <p:tav tm="100000">
                                          <p:val>
                                            <p:strVal val="#ppt_w"/>
                                          </p:val>
                                        </p:tav>
                                      </p:tavLst>
                                    </p:anim>
                                    <p:anim calcmode="lin" valueType="num">
                                      <p:cBhvr>
                                        <p:cTn dur="500" fill="hold" id="17"/>
                                        <p:tgtEl>
                                          <p:spTgt spid="6"/>
                                        </p:tgtEl>
                                        <p:attrNameLst>
                                          <p:attrName>ppt_h</p:attrName>
                                        </p:attrNameLst>
                                      </p:cBhvr>
                                      <p:tavLst>
                                        <p:tav tm="0">
                                          <p:val>
                                            <p:strVal val="4*#ppt_h"/>
                                          </p:val>
                                        </p:tav>
                                        <p:tav tm="100000">
                                          <p:val>
                                            <p:strVal val="#ppt_h"/>
                                          </p:val>
                                        </p:tav>
                                      </p:tavLst>
                                    </p:anim>
                                  </p:childTnLst>
                                </p:cTn>
                              </p:par>
                              <p:par>
                                <p:cTn fill="hold" id="18" nodeType="withEffect" presetClass="entr" presetID="23" presetSubtype="32">
                                  <p:stCondLst>
                                    <p:cond delay="60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strVal val="4*#ppt_w"/>
                                          </p:val>
                                        </p:tav>
                                        <p:tav tm="100000">
                                          <p:val>
                                            <p:strVal val="#ppt_w"/>
                                          </p:val>
                                        </p:tav>
                                      </p:tavLst>
                                    </p:anim>
                                    <p:anim calcmode="lin" valueType="num">
                                      <p:cBhvr>
                                        <p:cTn dur="500" fill="hold" id="21"/>
                                        <p:tgtEl>
                                          <p:spTgt spid="8"/>
                                        </p:tgtEl>
                                        <p:attrNameLst>
                                          <p:attrName>ppt_h</p:attrName>
                                        </p:attrNameLst>
                                      </p:cBhvr>
                                      <p:tavLst>
                                        <p:tav tm="0">
                                          <p:val>
                                            <p:strVal val="4*#ppt_h"/>
                                          </p:val>
                                        </p:tav>
                                        <p:tav tm="100000">
                                          <p:val>
                                            <p:strVal val="#ppt_h"/>
                                          </p:val>
                                        </p:tav>
                                      </p:tavLst>
                                    </p:anim>
                                  </p:childTnLst>
                                </p:cTn>
                              </p:par>
                              <p:par>
                                <p:cTn fill="hold" id="22" nodeType="withEffect" presetClass="entr" presetID="23" presetSubtype="32">
                                  <p:stCondLst>
                                    <p:cond delay="900"/>
                                  </p:stCondLst>
                                  <p:childTnLst>
                                    <p:set>
                                      <p:cBhvr>
                                        <p:cTn dur="1" fill="hold" id="23">
                                          <p:stCondLst>
                                            <p:cond delay="0"/>
                                          </p:stCondLst>
                                        </p:cTn>
                                        <p:tgtEl>
                                          <p:spTgt spid="10"/>
                                        </p:tgtEl>
                                        <p:attrNameLst>
                                          <p:attrName>style.visibility</p:attrName>
                                        </p:attrNameLst>
                                      </p:cBhvr>
                                      <p:to>
                                        <p:strVal val="visible"/>
                                      </p:to>
                                    </p:set>
                                    <p:anim calcmode="lin" valueType="num">
                                      <p:cBhvr>
                                        <p:cTn dur="500" fill="hold" id="24"/>
                                        <p:tgtEl>
                                          <p:spTgt spid="10"/>
                                        </p:tgtEl>
                                        <p:attrNameLst>
                                          <p:attrName>ppt_w</p:attrName>
                                        </p:attrNameLst>
                                      </p:cBhvr>
                                      <p:tavLst>
                                        <p:tav tm="0">
                                          <p:val>
                                            <p:strVal val="4*#ppt_w"/>
                                          </p:val>
                                        </p:tav>
                                        <p:tav tm="100000">
                                          <p:val>
                                            <p:strVal val="#ppt_w"/>
                                          </p:val>
                                        </p:tav>
                                      </p:tavLst>
                                    </p:anim>
                                    <p:anim calcmode="lin" valueType="num">
                                      <p:cBhvr>
                                        <p:cTn dur="500" fill="hold" id="25"/>
                                        <p:tgtEl>
                                          <p:spTgt spid="10"/>
                                        </p:tgtEl>
                                        <p:attrNameLst>
                                          <p:attrName>ppt_h</p:attrName>
                                        </p:attrNameLst>
                                      </p:cBhvr>
                                      <p:tavLst>
                                        <p:tav tm="0">
                                          <p:val>
                                            <p:strVal val="4*#ppt_h"/>
                                          </p:val>
                                        </p:tav>
                                        <p:tav tm="100000">
                                          <p:val>
                                            <p:strVal val="#ppt_h"/>
                                          </p:val>
                                        </p:tav>
                                      </p:tavLst>
                                    </p:anim>
                                  </p:childTnLst>
                                </p:cTn>
                              </p:par>
                            </p:childTnLst>
                          </p:cTn>
                        </p:par>
                        <p:par>
                          <p:cTn fill="hold" id="26" nodeType="afterGroup">
                            <p:stCondLst>
                              <p:cond delay="1900"/>
                            </p:stCondLst>
                            <p:childTnLst>
                              <p:par>
                                <p:cTn fill="hold" id="27" nodeType="afterEffect" presetClass="entr" presetID="22" presetSubtype="8">
                                  <p:stCondLst>
                                    <p:cond delay="0"/>
                                  </p:stCondLst>
                                  <p:childTnLst>
                                    <p:set>
                                      <p:cBhvr>
                                        <p:cTn dur="1" fill="hold" id="28">
                                          <p:stCondLst>
                                            <p:cond delay="0"/>
                                          </p:stCondLst>
                                        </p:cTn>
                                        <p:tgtEl>
                                          <p:spTgt spid="12"/>
                                        </p:tgtEl>
                                        <p:attrNameLst>
                                          <p:attrName>style.visibility</p:attrName>
                                        </p:attrNameLst>
                                      </p:cBhvr>
                                      <p:to>
                                        <p:strVal val="visible"/>
                                      </p:to>
                                    </p:set>
                                    <p:animEffect filter="wipe(left)" transition="in">
                                      <p:cBhvr>
                                        <p:cTn dur="500" id="29"/>
                                        <p:tgtEl>
                                          <p:spTgt spid="12"/>
                                        </p:tgtEl>
                                      </p:cBhvr>
                                    </p:animEffect>
                                  </p:childTnLst>
                                </p:cTn>
                              </p:par>
                            </p:childTnLst>
                          </p:cTn>
                        </p:par>
                        <p:par>
                          <p:cTn fill="hold" id="30" nodeType="afterGroup">
                            <p:stCondLst>
                              <p:cond delay="2400"/>
                            </p:stCondLst>
                            <p:childTnLst>
                              <p:par>
                                <p:cTn fill="hold" id="31" nodeType="afterEffect" presetClass="entr" presetID="22" presetSubtype="4">
                                  <p:stCondLst>
                                    <p:cond delay="0"/>
                                  </p:stCondLst>
                                  <p:childTnLst>
                                    <p:set>
                                      <p:cBhvr>
                                        <p:cTn dur="1" fill="hold" id="32">
                                          <p:stCondLst>
                                            <p:cond delay="0"/>
                                          </p:stCondLst>
                                        </p:cTn>
                                        <p:tgtEl>
                                          <p:spTgt spid="3"/>
                                        </p:tgtEl>
                                        <p:attrNameLst>
                                          <p:attrName>style.visibility</p:attrName>
                                        </p:attrNameLst>
                                      </p:cBhvr>
                                      <p:to>
                                        <p:strVal val="visible"/>
                                      </p:to>
                                    </p:set>
                                    <p:animEffect filter="wipe(down)" transition="in">
                                      <p:cBhvr>
                                        <p:cTn dur="500" id="33"/>
                                        <p:tgtEl>
                                          <p:spTgt spid="3"/>
                                        </p:tgtEl>
                                      </p:cBhvr>
                                    </p:animEffect>
                                  </p:childTnLst>
                                </p:cTn>
                              </p:par>
                            </p:childTnLst>
                          </p:cTn>
                        </p:par>
                        <p:par>
                          <p:cTn fill="hold" id="34" nodeType="afterGroup">
                            <p:stCondLst>
                              <p:cond delay="2900"/>
                            </p:stCondLst>
                            <p:childTnLst>
                              <p:par>
                                <p:cTn fill="hold" grpId="0" id="35" nodeType="afterEffect" presetClass="entr" presetID="10" presetSubtype="0">
                                  <p:stCondLst>
                                    <p:cond delay="0"/>
                                  </p:stCondLst>
                                  <p:childTnLst>
                                    <p:set>
                                      <p:cBhvr>
                                        <p:cTn dur="1" fill="hold" id="36">
                                          <p:stCondLst>
                                            <p:cond delay="0"/>
                                          </p:stCondLst>
                                        </p:cTn>
                                        <p:tgtEl>
                                          <p:spTgt spid="45"/>
                                        </p:tgtEl>
                                        <p:attrNameLst>
                                          <p:attrName>style.visibility</p:attrName>
                                        </p:attrNameLst>
                                      </p:cBhvr>
                                      <p:to>
                                        <p:strVal val="visible"/>
                                      </p:to>
                                    </p:set>
                                    <p:animEffect filter="fade" transition="in">
                                      <p:cBhvr>
                                        <p:cTn dur="200" id="37"/>
                                        <p:tgtEl>
                                          <p:spTgt spid="45"/>
                                        </p:tgtEl>
                                      </p:cBhvr>
                                    </p:animEffect>
                                  </p:childTnLst>
                                </p:cTn>
                              </p:par>
                            </p:childTnLst>
                          </p:cTn>
                        </p:par>
                        <p:par>
                          <p:cTn fill="hold" id="38" nodeType="afterGroup">
                            <p:stCondLst>
                              <p:cond delay="3100"/>
                            </p:stCondLst>
                            <p:childTnLst>
                              <p:par>
                                <p:cTn fill="hold" grpId="0" id="39" nodeType="afterEffect" presetClass="entr" presetID="10" presetSubtype="0">
                                  <p:stCondLst>
                                    <p:cond delay="0"/>
                                  </p:stCondLst>
                                  <p:childTnLst>
                                    <p:set>
                                      <p:cBhvr>
                                        <p:cTn dur="1" fill="hold" id="40">
                                          <p:stCondLst>
                                            <p:cond delay="0"/>
                                          </p:stCondLst>
                                        </p:cTn>
                                        <p:tgtEl>
                                          <p:spTgt spid="41"/>
                                        </p:tgtEl>
                                        <p:attrNameLst>
                                          <p:attrName>style.visibility</p:attrName>
                                        </p:attrNameLst>
                                      </p:cBhvr>
                                      <p:to>
                                        <p:strVal val="visible"/>
                                      </p:to>
                                    </p:set>
                                    <p:animEffect filter="fade" transition="in">
                                      <p:cBhvr>
                                        <p:cTn dur="200" id="41"/>
                                        <p:tgtEl>
                                          <p:spTgt spid="41"/>
                                        </p:tgtEl>
                                      </p:cBhvr>
                                    </p:animEffect>
                                  </p:childTnLst>
                                </p:cTn>
                              </p:par>
                            </p:childTnLst>
                          </p:cTn>
                        </p:par>
                        <p:par>
                          <p:cTn fill="hold" id="42" nodeType="afterGroup">
                            <p:stCondLst>
                              <p:cond delay="3300"/>
                            </p:stCondLst>
                            <p:childTnLst>
                              <p:par>
                                <p:cTn fill="hold" grpId="0" id="43" nodeType="afterEffect" presetClass="entr" presetID="10" presetSubtype="0">
                                  <p:stCondLst>
                                    <p:cond delay="0"/>
                                  </p:stCondLst>
                                  <p:childTnLst>
                                    <p:set>
                                      <p:cBhvr>
                                        <p:cTn dur="1" fill="hold" id="44">
                                          <p:stCondLst>
                                            <p:cond delay="0"/>
                                          </p:stCondLst>
                                        </p:cTn>
                                        <p:tgtEl>
                                          <p:spTgt spid="40"/>
                                        </p:tgtEl>
                                        <p:attrNameLst>
                                          <p:attrName>style.visibility</p:attrName>
                                        </p:attrNameLst>
                                      </p:cBhvr>
                                      <p:to>
                                        <p:strVal val="visible"/>
                                      </p:to>
                                    </p:set>
                                    <p:animEffect filter="fade" transition="in">
                                      <p:cBhvr>
                                        <p:cTn dur="200" id="45"/>
                                        <p:tgtEl>
                                          <p:spTgt spid="40"/>
                                        </p:tgtEl>
                                      </p:cBhvr>
                                    </p:animEffect>
                                  </p:childTnLst>
                                </p:cTn>
                              </p:par>
                            </p:childTnLst>
                          </p:cTn>
                        </p:par>
                        <p:par>
                          <p:cTn fill="hold" id="46" nodeType="afterGroup">
                            <p:stCondLst>
                              <p:cond delay="3500"/>
                            </p:stCondLst>
                            <p:childTnLst>
                              <p:par>
                                <p:cTn fill="hold" grpId="0" id="47" nodeType="afterEffect" presetClass="entr" presetID="10" presetSubtype="0">
                                  <p:stCondLst>
                                    <p:cond delay="0"/>
                                  </p:stCondLst>
                                  <p:childTnLst>
                                    <p:set>
                                      <p:cBhvr>
                                        <p:cTn dur="1" fill="hold" id="48">
                                          <p:stCondLst>
                                            <p:cond delay="0"/>
                                          </p:stCondLst>
                                        </p:cTn>
                                        <p:tgtEl>
                                          <p:spTgt spid="37"/>
                                        </p:tgtEl>
                                        <p:attrNameLst>
                                          <p:attrName>style.visibility</p:attrName>
                                        </p:attrNameLst>
                                      </p:cBhvr>
                                      <p:to>
                                        <p:strVal val="visible"/>
                                      </p:to>
                                    </p:set>
                                    <p:animEffect filter="fade" transition="in">
                                      <p:cBhvr>
                                        <p:cTn dur="200" id="49"/>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40"/>
      <p:bldP grpId="0" spid="41"/>
      <p:bldP grpId="0" spid="4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31"/>
          <p:cNvGrpSpPr>
            <a:grpSpLocks noChangeAspect="1"/>
          </p:cNvGrpSpPr>
          <p:nvPr/>
        </p:nvGrpSpPr>
        <p:grpSpPr>
          <a:xfrm>
            <a:off x="1255715" y="1389237"/>
            <a:ext cx="1570348" cy="701240"/>
            <a:chOff x="465719" y="1295954"/>
            <a:chExt cx="1658494" cy="740511"/>
          </a:xfrm>
        </p:grpSpPr>
        <p:sp>
          <p:nvSpPr>
            <p:cNvPr id="33" name="Freeform 1"/>
            <p:cNvSpPr>
              <a:spLocks noChangeArrowheads="1"/>
            </p:cNvSpPr>
            <p:nvPr/>
          </p:nvSpPr>
          <p:spPr bwMode="auto">
            <a:xfrm rot="10800000">
              <a:off x="465719" y="1295954"/>
              <a:ext cx="1658494" cy="740511"/>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anchor="ctr" wrap="none"/>
            <a:lstStyle/>
            <a:p>
              <a:endParaRPr lang="en-US" sz="1600">
                <a:latin typeface="+mn-ea"/>
              </a:endParaRPr>
            </a:p>
          </p:txBody>
        </p:sp>
        <p:sp>
          <p:nvSpPr>
            <p:cNvPr id="34" name="Freeform 41"/>
            <p:cNvSpPr>
              <a:spLocks noEditPoints="1"/>
            </p:cNvSpPr>
            <p:nvPr/>
          </p:nvSpPr>
          <p:spPr bwMode="auto">
            <a:xfrm>
              <a:off x="1089592" y="1430439"/>
              <a:ext cx="458072" cy="416658"/>
            </a:xfrm>
            <a:custGeom>
              <a:gdLst>
                <a:gd fmla="*/ 2147483647 w 67" name="T0"/>
                <a:gd fmla="*/ 124018912 h 60" name="T1"/>
                <a:gd fmla="*/ 2147483647 w 67" name="T2"/>
                <a:gd fmla="*/ 0 h 60" name="T3"/>
                <a:gd fmla="*/ 2147483647 w 67" name="T4"/>
                <a:gd fmla="*/ 0 h 60" name="T5"/>
                <a:gd fmla="*/ 2147483647 w 67" name="T6"/>
                <a:gd fmla="*/ 124018912 h 60" name="T7"/>
                <a:gd fmla="*/ 2147483647 w 67" name="T8"/>
                <a:gd fmla="*/ 310059138 h 60" name="T9"/>
                <a:gd fmla="*/ 2147483647 w 67" name="T10"/>
                <a:gd fmla="*/ 868156039 h 60" name="T11"/>
                <a:gd fmla="*/ 2147483647 w 67" name="T12"/>
                <a:gd fmla="*/ 124018912 h 60" name="T13"/>
                <a:gd fmla="*/ 2147483647 w 67" name="T14"/>
                <a:gd fmla="*/ 1922344337 h 60" name="T15"/>
                <a:gd fmla="*/ 2147483647 w 67" name="T16"/>
                <a:gd fmla="*/ 124018912 h 60" name="T17"/>
                <a:gd fmla="*/ 1902898002 w 67" name="T18"/>
                <a:gd fmla="*/ 124018912 h 60" name="T19"/>
                <a:gd fmla="*/ 122771150 w 67" name="T20"/>
                <a:gd fmla="*/ 1922344337 h 60" name="T21"/>
                <a:gd fmla="*/ 122771150 w 67" name="T22"/>
                <a:gd fmla="*/ 2147483647 h 60" name="T23"/>
                <a:gd fmla="*/ 245534466 w 67" name="T24"/>
                <a:gd fmla="*/ 2147483647 h 60" name="T25"/>
                <a:gd fmla="*/ 429691207 w 67" name="T26"/>
                <a:gd fmla="*/ 2147483647 h 60" name="T27"/>
                <a:gd fmla="*/ 2087055172 w 67" name="T28"/>
                <a:gd fmla="*/ 558097024 h 60" name="T29"/>
                <a:gd fmla="*/ 2147483647 w 67" name="T30"/>
                <a:gd fmla="*/ 2147483647 h 60" name="T31"/>
                <a:gd fmla="*/ 2147483647 w 67" name="T32"/>
                <a:gd fmla="*/ 2147483647 h 60" name="T33"/>
                <a:gd fmla="*/ 2147483647 w 67" name="T34"/>
                <a:gd fmla="*/ 1922344337 h 60" name="T35"/>
                <a:gd fmla="*/ 552454614 w 67" name="T36"/>
                <a:gd fmla="*/ 2147483647 h 60" name="T37"/>
                <a:gd fmla="*/ 552454614 w 67" name="T38"/>
                <a:gd fmla="*/ 2147483647 h 60" name="T39"/>
                <a:gd fmla="*/ 797989019 w 67" name="T40"/>
                <a:gd fmla="*/ 2147483647 h 60" name="T41"/>
                <a:gd fmla="*/ 1718749157 w 67" name="T42"/>
                <a:gd fmla="*/ 2147483647 h 60" name="T43"/>
                <a:gd fmla="*/ 1718749157 w 67" name="T44"/>
                <a:gd fmla="*/ 2147483647 h 60" name="T45"/>
                <a:gd fmla="*/ 1780134717 w 67" name="T46"/>
                <a:gd fmla="*/ 2147483647 h 60" name="T47"/>
                <a:gd fmla="*/ 2147483647 w 67" name="T48"/>
                <a:gd fmla="*/ 2147483647 h 60" name="T49"/>
                <a:gd fmla="*/ 2147483647 w 67" name="T50"/>
                <a:gd fmla="*/ 2147483647 h 60" name="T51"/>
                <a:gd fmla="*/ 2147483647 w 67" name="T52"/>
                <a:gd fmla="*/ 2147483647 h 60" name="T53"/>
                <a:gd fmla="*/ 2147483647 w 67" name="T54"/>
                <a:gd fmla="*/ 2147483647 h 60" name="T55"/>
                <a:gd fmla="*/ 2147483647 w 67" name="T56"/>
                <a:gd fmla="*/ 2147483647 h 60" name="T57"/>
                <a:gd fmla="*/ 2147483647 w 67" name="T58"/>
                <a:gd fmla="*/ 2147483647 h 60" name="T59"/>
                <a:gd fmla="*/ 2087055172 w 67" name="T60"/>
                <a:gd fmla="*/ 806142661 h 60" name="T61"/>
                <a:gd fmla="*/ 552454614 w 67" name="T62"/>
                <a:gd fmla="*/ 2147483647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7" name="T96"/>
                <a:gd fmla="*/ 0 h 60" name="T97"/>
                <a:gd fmla="*/ 67 w 67" name="T98"/>
                <a:gd fmla="*/ 60 h 6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60" w="67">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kern="0" lang="en-US" sz="1600">
                <a:solidFill>
                  <a:sysClr lastClr="000000" val="windowText"/>
                </a:solidFill>
                <a:latin charset="-122" panose="020b0503020204020204" pitchFamily="34" typeface="微软雅黑"/>
                <a:ea charset="-122" panose="020b0503020204020204" pitchFamily="34" typeface="微软雅黑"/>
              </a:endParaRPr>
            </a:p>
          </p:txBody>
        </p:sp>
      </p:grpSp>
      <p:sp>
        <p:nvSpPr>
          <p:cNvPr id="35" name="TextBox 6"/>
          <p:cNvSpPr txBox="1">
            <a:spLocks noChangeAspect="1"/>
          </p:cNvSpPr>
          <p:nvPr/>
        </p:nvSpPr>
        <p:spPr>
          <a:xfrm>
            <a:off x="3016952" y="1713730"/>
            <a:ext cx="5258594" cy="423478"/>
          </a:xfrm>
          <a:prstGeom prst="rect">
            <a:avLst/>
          </a:prstGeom>
          <a:noFill/>
        </p:spPr>
        <p:txBody>
          <a:bodyPr bIns="28859" lIns="57718" rIns="57718" rtlCol="0" tIns="28859" wrap="square">
            <a:spAutoFit/>
          </a:bodyPr>
          <a:lstStyle/>
          <a:p>
            <a:pPr>
              <a:lnSpc>
                <a:spcPct val="15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单击此处添加文本单击此处添加文本 单击此处添加文本单击此处添加文本单击此处添加文本</a:t>
            </a:r>
          </a:p>
          <a:p>
            <a:pPr>
              <a:lnSpc>
                <a:spcPct val="15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单击此处添加文本单击此处添加文本单击此处添加文本 单击此处添加文本单击此处添加文本</a:t>
            </a:r>
          </a:p>
        </p:txBody>
      </p:sp>
      <p:sp>
        <p:nvSpPr>
          <p:cNvPr id="36" name="TextBox 7"/>
          <p:cNvSpPr txBox="1">
            <a:spLocks noChangeAspect="1"/>
          </p:cNvSpPr>
          <p:nvPr/>
        </p:nvSpPr>
        <p:spPr>
          <a:xfrm>
            <a:off x="3016953" y="1349825"/>
            <a:ext cx="3181396" cy="221070"/>
          </a:xfrm>
          <a:prstGeom prst="rect">
            <a:avLst/>
          </a:prstGeom>
          <a:noFill/>
        </p:spPr>
        <p:txBody>
          <a:bodyPr bIns="19095" lIns="38191" rIns="38191" rtlCol="0" tIns="19095" wrap="square">
            <a:spAutoFit/>
          </a:bodyPr>
          <a:lstStyle/>
          <a:p>
            <a:r>
              <a:rPr altLang="zh-CN" b="1" lang="zh-CN" sz="1200">
                <a:solidFill>
                  <a:schemeClr val="bg1">
                    <a:lumMod val="50000"/>
                  </a:schemeClr>
                </a:solidFill>
                <a:latin charset="-122" panose="020b0503020204020204" pitchFamily="34" typeface="微软雅黑"/>
                <a:ea charset="-122" panose="020b0503020204020204" pitchFamily="34" typeface="微软雅黑"/>
              </a:rPr>
              <a:t>（一）单击填加标题</a:t>
            </a:r>
          </a:p>
        </p:txBody>
      </p:sp>
      <p:grpSp>
        <p:nvGrpSpPr>
          <p:cNvPr id="4" name="组合 36"/>
          <p:cNvGrpSpPr>
            <a:grpSpLocks noChangeAspect="1"/>
          </p:cNvGrpSpPr>
          <p:nvPr/>
        </p:nvGrpSpPr>
        <p:grpSpPr>
          <a:xfrm>
            <a:off x="1255715" y="3569553"/>
            <a:ext cx="1570348" cy="734779"/>
            <a:chOff x="465719" y="3291830"/>
            <a:chExt cx="1658494" cy="740511"/>
          </a:xfrm>
        </p:grpSpPr>
        <p:sp>
          <p:nvSpPr>
            <p:cNvPr id="38" name="Freeform 1"/>
            <p:cNvSpPr>
              <a:spLocks noChangeArrowheads="1"/>
            </p:cNvSpPr>
            <p:nvPr/>
          </p:nvSpPr>
          <p:spPr bwMode="auto">
            <a:xfrm rot="10800000">
              <a:off x="465719" y="3291830"/>
              <a:ext cx="1658494" cy="740511"/>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solidFill>
              <a:schemeClr val="accent3"/>
            </a:solidFill>
            <a:ln>
              <a:noFill/>
            </a:ln>
            <a:effectLst/>
          </p:spPr>
          <p:txBody>
            <a:bodyPr anchor="ctr" wrap="none"/>
            <a:lstStyle/>
            <a:p>
              <a:endParaRPr lang="en-US" sz="1600">
                <a:latin typeface="+mn-ea"/>
              </a:endParaRPr>
            </a:p>
          </p:txBody>
        </p:sp>
        <p:pic>
          <p:nvPicPr>
            <p:cNvPr id="39" name="Picture 2"/>
            <p:cNvPicPr>
              <a:picLocks noChangeArrowheads="1" noChangeAspect="1"/>
            </p:cNvPicPr>
            <p:nvPr/>
          </p:nvPicPr>
          <p:blipFill>
            <a:blip r:embed="rId3">
              <a:extLst>
                <a:ext uri="{28A0092B-C50C-407E-A947-70E740481C1C}">
                  <a14:useLocalDpi val="0"/>
                </a:ext>
              </a:extLst>
            </a:blip>
            <a:stretch>
              <a:fillRect/>
            </a:stretch>
          </p:blipFill>
          <p:spPr bwMode="auto">
            <a:xfrm>
              <a:off x="1171134" y="3488771"/>
              <a:ext cx="346674" cy="346630"/>
            </a:xfrm>
            <a:prstGeom prst="rect">
              <a:avLst/>
            </a:prstGeom>
            <a:noFill/>
            <a:extLst>
              <a:ext uri="{909E8E84-426E-40DD-AFC4-6F175D3DCCD1}">
                <a14:hiddenFill>
                  <a:solidFill>
                    <a:srgbClr val="FFFFFF"/>
                  </a:solidFill>
                </a14:hiddenFill>
              </a:ext>
            </a:extLst>
          </p:spPr>
        </p:pic>
      </p:grpSp>
      <p:sp>
        <p:nvSpPr>
          <p:cNvPr id="40" name="TextBox 11"/>
          <p:cNvSpPr txBox="1">
            <a:spLocks noChangeAspect="1"/>
          </p:cNvSpPr>
          <p:nvPr/>
        </p:nvSpPr>
        <p:spPr>
          <a:xfrm>
            <a:off x="3006940" y="2740809"/>
            <a:ext cx="5270407" cy="423478"/>
          </a:xfrm>
          <a:prstGeom prst="rect">
            <a:avLst/>
          </a:prstGeom>
          <a:noFill/>
        </p:spPr>
        <p:txBody>
          <a:bodyPr bIns="28859" lIns="57718" rIns="57718" rtlCol="0" tIns="28859" wrap="square">
            <a:spAutoFit/>
          </a:bodyPr>
          <a:lstStyle/>
          <a:p>
            <a:pPr>
              <a:lnSpc>
                <a:spcPct val="15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单击此处添加文本单击此处添加文本 单击此处添加文本单击此处添加文本单击此处添加文本</a:t>
            </a:r>
          </a:p>
          <a:p>
            <a:pPr>
              <a:lnSpc>
                <a:spcPct val="15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单击此处添加文本单击此处添加文本单击此处添加文本 单击此处添加文本单击此处添加文本</a:t>
            </a:r>
          </a:p>
        </p:txBody>
      </p:sp>
      <p:sp>
        <p:nvSpPr>
          <p:cNvPr id="41" name="TextBox 12"/>
          <p:cNvSpPr txBox="1">
            <a:spLocks noChangeAspect="1"/>
          </p:cNvSpPr>
          <p:nvPr/>
        </p:nvSpPr>
        <p:spPr>
          <a:xfrm>
            <a:off x="3016953" y="2449569"/>
            <a:ext cx="3181396" cy="221070"/>
          </a:xfrm>
          <a:prstGeom prst="rect">
            <a:avLst/>
          </a:prstGeom>
          <a:noFill/>
        </p:spPr>
        <p:txBody>
          <a:bodyPr bIns="19095" lIns="38191" rIns="38191" rtlCol="0" tIns="19095" wrap="square">
            <a:spAutoFit/>
          </a:bodyPr>
          <a:lstStyle/>
          <a:p>
            <a:r>
              <a:rPr altLang="zh-CN" b="1" lang="zh-CN" sz="1200">
                <a:solidFill>
                  <a:schemeClr val="bg1">
                    <a:lumMod val="50000"/>
                  </a:schemeClr>
                </a:solidFill>
                <a:latin charset="-122" panose="020b0503020204020204" pitchFamily="34" typeface="微软雅黑"/>
                <a:ea charset="-122" panose="020b0503020204020204" pitchFamily="34" typeface="微软雅黑"/>
              </a:rPr>
              <a:t>（二）单击填加标题</a:t>
            </a:r>
          </a:p>
        </p:txBody>
      </p:sp>
      <p:sp>
        <p:nvSpPr>
          <p:cNvPr id="42" name="TextBox 13"/>
          <p:cNvSpPr txBox="1">
            <a:spLocks noChangeAspect="1"/>
          </p:cNvSpPr>
          <p:nvPr/>
        </p:nvSpPr>
        <p:spPr>
          <a:xfrm>
            <a:off x="3016953" y="3856949"/>
            <a:ext cx="5258594" cy="423478"/>
          </a:xfrm>
          <a:prstGeom prst="rect">
            <a:avLst/>
          </a:prstGeom>
          <a:noFill/>
        </p:spPr>
        <p:txBody>
          <a:bodyPr bIns="28859" lIns="57718" rIns="57718" rtlCol="0" tIns="28859" wrap="square">
            <a:spAutoFit/>
          </a:bodyPr>
          <a:lstStyle/>
          <a:p>
            <a:pPr>
              <a:lnSpc>
                <a:spcPct val="15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单击此处添加文本单击此处添加文本 单击此处添加文本单击此处添加文本单击此处添加文本</a:t>
            </a:r>
          </a:p>
          <a:p>
            <a:pPr>
              <a:lnSpc>
                <a:spcPct val="15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单击此处添加文本单击此处添加文本单击此处添加文本 单击此处添加文本单击此处添加文本</a:t>
            </a:r>
          </a:p>
        </p:txBody>
      </p:sp>
      <p:sp>
        <p:nvSpPr>
          <p:cNvPr id="43" name="TextBox 14"/>
          <p:cNvSpPr txBox="1">
            <a:spLocks noChangeAspect="1"/>
          </p:cNvSpPr>
          <p:nvPr/>
        </p:nvSpPr>
        <p:spPr>
          <a:xfrm>
            <a:off x="2983994" y="3486169"/>
            <a:ext cx="3181396" cy="221070"/>
          </a:xfrm>
          <a:prstGeom prst="rect">
            <a:avLst/>
          </a:prstGeom>
          <a:noFill/>
        </p:spPr>
        <p:txBody>
          <a:bodyPr bIns="19095" lIns="38191" rIns="38191" rtlCol="0" tIns="19095" wrap="square">
            <a:spAutoFit/>
          </a:bodyPr>
          <a:lstStyle/>
          <a:p>
            <a:r>
              <a:rPr altLang="zh-CN" b="1" lang="zh-CN" sz="1200">
                <a:solidFill>
                  <a:schemeClr val="bg1">
                    <a:lumMod val="50000"/>
                  </a:schemeClr>
                </a:solidFill>
                <a:latin charset="-122" panose="020b0503020204020204" pitchFamily="34" typeface="微软雅黑"/>
                <a:ea charset="-122" panose="020b0503020204020204" pitchFamily="34" typeface="微软雅黑"/>
              </a:rPr>
              <a:t>（三）单击填加标题</a:t>
            </a:r>
          </a:p>
        </p:txBody>
      </p:sp>
      <p:grpSp>
        <p:nvGrpSpPr>
          <p:cNvPr id="5" name="Group 4"/>
          <p:cNvGrpSpPr>
            <a:grpSpLocks noChangeAspect="1"/>
          </p:cNvGrpSpPr>
          <p:nvPr/>
        </p:nvGrpSpPr>
        <p:grpSpPr>
          <a:xfrm>
            <a:off x="1255715" y="2464163"/>
            <a:ext cx="1570348" cy="734076"/>
            <a:chOff x="1372486" y="3793072"/>
            <a:chExt cx="6146978" cy="2804667"/>
          </a:xfrm>
        </p:grpSpPr>
        <p:sp>
          <p:nvSpPr>
            <p:cNvPr id="45" name="Freeform 1"/>
            <p:cNvSpPr>
              <a:spLocks noChangeArrowheads="1"/>
            </p:cNvSpPr>
            <p:nvPr/>
          </p:nvSpPr>
          <p:spPr bwMode="auto">
            <a:xfrm rot="10800000">
              <a:off x="1372486" y="3793072"/>
              <a:ext cx="6146978" cy="2804667"/>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anchor="ctr" wrap="none"/>
            <a:lstStyle/>
            <a:p>
              <a:endParaRPr lang="en-US" sz="1600">
                <a:latin typeface="+mn-ea"/>
              </a:endParaRPr>
            </a:p>
          </p:txBody>
        </p:sp>
        <p:grpSp>
          <p:nvGrpSpPr>
            <p:cNvPr id="6" name="Group 2"/>
            <p:cNvGrpSpPr/>
            <p:nvPr/>
          </p:nvGrpSpPr>
          <p:grpSpPr>
            <a:xfrm>
              <a:off x="3531959" y="4060393"/>
              <a:ext cx="1906518" cy="1888205"/>
              <a:chOff x="1569458" y="688424"/>
              <a:chExt cx="334962" cy="331788"/>
            </a:xfrm>
            <a:solidFill>
              <a:schemeClr val="bg1"/>
            </a:solidFill>
          </p:grpSpPr>
          <p:sp>
            <p:nvSpPr>
              <p:cNvPr id="47" name="Freeform 11"/>
              <p:cNvSpPr>
                <a:spLocks noChangeArrowheads="1"/>
              </p:cNvSpPr>
              <p:nvPr/>
            </p:nvSpPr>
            <p:spPr bwMode="auto">
              <a:xfrm>
                <a:off x="1587500" y="901699"/>
                <a:ext cx="42863" cy="77788"/>
              </a:xfrm>
              <a:custGeom>
                <a:gdLst>
                  <a:gd fmla="*/ 0 w 118" name="T0"/>
                  <a:gd fmla="*/ 183 h 218" name="T1"/>
                  <a:gd fmla="*/ 25 w 118" name="T2"/>
                  <a:gd fmla="*/ 217 h 218" name="T3"/>
                  <a:gd fmla="*/ 84 w 118" name="T4"/>
                  <a:gd fmla="*/ 217 h 218" name="T5"/>
                  <a:gd fmla="*/ 117 w 118" name="T6"/>
                  <a:gd fmla="*/ 183 h 218" name="T7"/>
                  <a:gd fmla="*/ 117 w 118" name="T8"/>
                  <a:gd fmla="*/ 0 h 218" name="T9"/>
                  <a:gd fmla="*/ 17 w 118" name="T10"/>
                  <a:gd fmla="*/ 91 h 218" name="T11"/>
                  <a:gd fmla="*/ 0 w 118" name="T12"/>
                  <a:gd fmla="*/ 75 h 218" name="T13"/>
                  <a:gd fmla="*/ 0 w 118" name="T14"/>
                  <a:gd fmla="*/ 183 h 218" name="T15"/>
                  <a:gd fmla="*/ 0 w 118" name="T16"/>
                  <a:gd fmla="*/ 183 h 218" name="T17"/>
                  <a:gd fmla="*/ 0 w 118" name="T18"/>
                  <a:gd fmla="*/ 183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1600">
                  <a:latin typeface="+mn-ea"/>
                </a:endParaRPr>
              </a:p>
            </p:txBody>
          </p:sp>
          <p:sp>
            <p:nvSpPr>
              <p:cNvPr id="48" name="Freeform 12"/>
              <p:cNvSpPr>
                <a:spLocks noChangeArrowheads="1"/>
              </p:cNvSpPr>
              <p:nvPr/>
            </p:nvSpPr>
            <p:spPr bwMode="auto">
              <a:xfrm>
                <a:off x="1657350" y="858837"/>
                <a:ext cx="42863" cy="120650"/>
              </a:xfrm>
              <a:custGeom>
                <a:gdLst>
                  <a:gd fmla="*/ 0 w 118" name="T0"/>
                  <a:gd fmla="*/ 301 h 336" name="T1"/>
                  <a:gd fmla="*/ 34 w 118" name="T2"/>
                  <a:gd fmla="*/ 335 h 336" name="T3"/>
                  <a:gd fmla="*/ 84 w 118" name="T4"/>
                  <a:gd fmla="*/ 335 h 336" name="T5"/>
                  <a:gd fmla="*/ 117 w 118" name="T6"/>
                  <a:gd fmla="*/ 301 h 336" name="T7"/>
                  <a:gd fmla="*/ 117 w 118" name="T8"/>
                  <a:gd fmla="*/ 76 h 336" name="T9"/>
                  <a:gd fmla="*/ 42 w 118" name="T10"/>
                  <a:gd fmla="*/ 0 h 336" name="T11"/>
                  <a:gd fmla="*/ 0 w 118" name="T12"/>
                  <a:gd fmla="*/ 42 h 336" name="T13"/>
                  <a:gd fmla="*/ 0 w 118" name="T14"/>
                  <a:gd fmla="*/ 301 h 336" name="T15"/>
                  <a:gd fmla="*/ 0 w 118" name="T16"/>
                  <a:gd fmla="*/ 301 h 336" name="T17"/>
                  <a:gd fmla="*/ 0 w 118" name="T18"/>
                  <a:gd fmla="*/ 30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18">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1600">
                  <a:latin typeface="+mn-ea"/>
                </a:endParaRPr>
              </a:p>
            </p:txBody>
          </p:sp>
          <p:sp>
            <p:nvSpPr>
              <p:cNvPr id="49" name="Freeform 13"/>
              <p:cNvSpPr>
                <a:spLocks noChangeArrowheads="1"/>
              </p:cNvSpPr>
              <p:nvPr/>
            </p:nvSpPr>
            <p:spPr bwMode="auto">
              <a:xfrm>
                <a:off x="1727200" y="858837"/>
                <a:ext cx="42863" cy="120650"/>
              </a:xfrm>
              <a:custGeom>
                <a:gdLst>
                  <a:gd fmla="*/ 92 w 118" name="T0"/>
                  <a:gd fmla="*/ 335 h 336" name="T1"/>
                  <a:gd fmla="*/ 117 w 118" name="T2"/>
                  <a:gd fmla="*/ 301 h 336" name="T3"/>
                  <a:gd fmla="*/ 117 w 118" name="T4"/>
                  <a:gd fmla="*/ 0 h 336" name="T5"/>
                  <a:gd fmla="*/ 0 w 118" name="T6"/>
                  <a:gd fmla="*/ 118 h 336" name="T7"/>
                  <a:gd fmla="*/ 0 w 118" name="T8"/>
                  <a:gd fmla="*/ 301 h 336" name="T9"/>
                  <a:gd fmla="*/ 33 w 118" name="T10"/>
                  <a:gd fmla="*/ 335 h 336" name="T11"/>
                  <a:gd fmla="*/ 92 w 118" name="T12"/>
                  <a:gd fmla="*/ 335 h 336" name="T13"/>
                  <a:gd fmla="*/ 92 w 118" name="T14"/>
                  <a:gd fmla="*/ 335 h 336" name="T15"/>
                  <a:gd fmla="*/ 92 w 118" name="T16"/>
                  <a:gd fmla="*/ 335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118">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1600">
                  <a:latin typeface="+mn-ea"/>
                </a:endParaRPr>
              </a:p>
            </p:txBody>
          </p:sp>
          <p:sp>
            <p:nvSpPr>
              <p:cNvPr id="50" name="Freeform 14"/>
              <p:cNvSpPr>
                <a:spLocks noChangeArrowheads="1"/>
              </p:cNvSpPr>
              <p:nvPr/>
            </p:nvSpPr>
            <p:spPr bwMode="auto">
              <a:xfrm>
                <a:off x="1795463" y="817562"/>
                <a:ext cx="46037" cy="163512"/>
              </a:xfrm>
              <a:custGeom>
                <a:gdLst>
                  <a:gd fmla="*/ 0 w 126" name="T0"/>
                  <a:gd fmla="*/ 41 h 452" name="T1"/>
                  <a:gd fmla="*/ 0 w 126" name="T2"/>
                  <a:gd fmla="*/ 417 h 452" name="T3"/>
                  <a:gd fmla="*/ 33 w 126" name="T4"/>
                  <a:gd fmla="*/ 451 h 452" name="T5"/>
                  <a:gd fmla="*/ 92 w 126" name="T6"/>
                  <a:gd fmla="*/ 451 h 452" name="T7"/>
                  <a:gd fmla="*/ 125 w 126" name="T8"/>
                  <a:gd fmla="*/ 417 h 452" name="T9"/>
                  <a:gd fmla="*/ 125 w 126" name="T10"/>
                  <a:gd fmla="*/ 66 h 452" name="T11"/>
                  <a:gd fmla="*/ 50 w 126" name="T12"/>
                  <a:gd fmla="*/ 0 h 452" name="T13"/>
                  <a:gd fmla="*/ 0 w 126" name="T14"/>
                  <a:gd fmla="*/ 41 h 452" name="T15"/>
                  <a:gd fmla="*/ 0 w 126" name="T16"/>
                  <a:gd fmla="*/ 41 h 452" name="T17"/>
                  <a:gd fmla="*/ 0 w 126" name="T18"/>
                  <a:gd fmla="*/ 41 h 4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 w="125">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1600">
                  <a:latin typeface="+mn-ea"/>
                </a:endParaRPr>
              </a:p>
            </p:txBody>
          </p:sp>
          <p:sp>
            <p:nvSpPr>
              <p:cNvPr id="51" name="Freeform 15"/>
              <p:cNvSpPr>
                <a:spLocks noChangeArrowheads="1"/>
              </p:cNvSpPr>
              <p:nvPr/>
            </p:nvSpPr>
            <p:spPr bwMode="auto">
              <a:xfrm>
                <a:off x="1576388" y="744537"/>
                <a:ext cx="261937" cy="163512"/>
              </a:xfrm>
              <a:custGeom>
                <a:gdLst>
                  <a:gd fmla="*/ 234 w 728" name="T0"/>
                  <a:gd fmla="*/ 284 h 452" name="T1"/>
                  <a:gd fmla="*/ 292 w 728" name="T2"/>
                  <a:gd fmla="*/ 284 h 452" name="T3"/>
                  <a:gd fmla="*/ 359 w 728" name="T4"/>
                  <a:gd fmla="*/ 351 h 452" name="T5"/>
                  <a:gd fmla="*/ 401 w 728" name="T6"/>
                  <a:gd fmla="*/ 368 h 452" name="T7"/>
                  <a:gd fmla="*/ 434 w 728" name="T8"/>
                  <a:gd fmla="*/ 351 h 452" name="T9"/>
                  <a:gd fmla="*/ 660 w 728" name="T10"/>
                  <a:gd fmla="*/ 134 h 452" name="T11"/>
                  <a:gd fmla="*/ 694 w 728" name="T12"/>
                  <a:gd fmla="*/ 167 h 452" name="T13"/>
                  <a:gd fmla="*/ 710 w 728" name="T14"/>
                  <a:gd fmla="*/ 175 h 452" name="T15"/>
                  <a:gd fmla="*/ 727 w 728" name="T16"/>
                  <a:gd fmla="*/ 159 h 452" name="T17"/>
                  <a:gd fmla="*/ 727 w 728" name="T18"/>
                  <a:gd fmla="*/ 33 h 452" name="T19"/>
                  <a:gd fmla="*/ 719 w 728" name="T20"/>
                  <a:gd fmla="*/ 8 h 452" name="T21"/>
                  <a:gd fmla="*/ 694 w 728" name="T22"/>
                  <a:gd fmla="*/ 0 h 452" name="T23"/>
                  <a:gd fmla="*/ 568 w 728" name="T24"/>
                  <a:gd fmla="*/ 0 h 452" name="T25"/>
                  <a:gd fmla="*/ 551 w 728" name="T26"/>
                  <a:gd fmla="*/ 8 h 452" name="T27"/>
                  <a:gd fmla="*/ 551 w 728" name="T28"/>
                  <a:gd fmla="*/ 33 h 452" name="T29"/>
                  <a:gd fmla="*/ 585 w 728" name="T30"/>
                  <a:gd fmla="*/ 58 h 452" name="T31"/>
                  <a:gd fmla="*/ 426 w 728" name="T32"/>
                  <a:gd fmla="*/ 217 h 452" name="T33"/>
                  <a:gd fmla="*/ 401 w 728" name="T34"/>
                  <a:gd fmla="*/ 225 h 452" name="T35"/>
                  <a:gd fmla="*/ 368 w 728" name="T36"/>
                  <a:gd fmla="*/ 217 h 452" name="T37"/>
                  <a:gd fmla="*/ 292 w 728" name="T38"/>
                  <a:gd fmla="*/ 142 h 452" name="T39"/>
                  <a:gd fmla="*/ 234 w 728" name="T40"/>
                  <a:gd fmla="*/ 142 h 452" name="T41"/>
                  <a:gd fmla="*/ 8 w 728" name="T42"/>
                  <a:gd fmla="*/ 359 h 452" name="T43"/>
                  <a:gd fmla="*/ 0 w 728" name="T44"/>
                  <a:gd fmla="*/ 393 h 452" name="T45"/>
                  <a:gd fmla="*/ 8 w 728" name="T46"/>
                  <a:gd fmla="*/ 426 h 452" name="T47"/>
                  <a:gd fmla="*/ 25 w 728" name="T48"/>
                  <a:gd fmla="*/ 435 h 452" name="T49"/>
                  <a:gd fmla="*/ 83 w 728" name="T50"/>
                  <a:gd fmla="*/ 435 h 452" name="T51"/>
                  <a:gd fmla="*/ 234 w 728" name="T52"/>
                  <a:gd fmla="*/ 284 h 452" name="T53"/>
                  <a:gd fmla="*/ 234 w 728" name="T54"/>
                  <a:gd fmla="*/ 284 h 452" name="T55"/>
                  <a:gd fmla="*/ 234 w 728" name="T56"/>
                  <a:gd fmla="*/ 284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728">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1600">
                  <a:latin typeface="+mn-ea"/>
                </a:endParaRPr>
              </a:p>
            </p:txBody>
          </p:sp>
          <p:sp>
            <p:nvSpPr>
              <p:cNvPr id="52" name="Freeform 16"/>
              <p:cNvSpPr>
                <a:spLocks noChangeArrowheads="1"/>
              </p:cNvSpPr>
              <p:nvPr/>
            </p:nvSpPr>
            <p:spPr bwMode="auto">
              <a:xfrm>
                <a:off x="1569458" y="688424"/>
                <a:ext cx="334962" cy="331788"/>
              </a:xfrm>
              <a:custGeom>
                <a:gdLst>
                  <a:gd fmla="*/ 887 w 929" name="T0"/>
                  <a:gd fmla="*/ 0 h 921" name="T1"/>
                  <a:gd fmla="*/ 836 w 929" name="T2"/>
                  <a:gd fmla="*/ 50 h 921" name="T3"/>
                  <a:gd fmla="*/ 836 w 929" name="T4"/>
                  <a:gd fmla="*/ 837 h 921" name="T5"/>
                  <a:gd fmla="*/ 51 w 929" name="T6"/>
                  <a:gd fmla="*/ 837 h 921" name="T7"/>
                  <a:gd fmla="*/ 0 w 929" name="T8"/>
                  <a:gd fmla="*/ 878 h 921" name="T9"/>
                  <a:gd fmla="*/ 51 w 929" name="T10"/>
                  <a:gd fmla="*/ 920 h 921" name="T11"/>
                  <a:gd fmla="*/ 887 w 929" name="T12"/>
                  <a:gd fmla="*/ 920 h 921" name="T13"/>
                  <a:gd fmla="*/ 928 w 929" name="T14"/>
                  <a:gd fmla="*/ 878 h 921" name="T15"/>
                  <a:gd fmla="*/ 928 w 929" name="T16"/>
                  <a:gd fmla="*/ 50 h 921" name="T17"/>
                  <a:gd fmla="*/ 887 w 929" name="T18"/>
                  <a:gd fmla="*/ 0 h 921" name="T19"/>
                  <a:gd fmla="*/ 887 w 929" name="T20"/>
                  <a:gd fmla="*/ 0 h 921" name="T21"/>
                  <a:gd fmla="*/ 887 w 929" name="T22"/>
                  <a:gd fmla="*/ 0 h 9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1" w="929">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1600">
                  <a:latin typeface="+mn-ea"/>
                </a:endParaRPr>
              </a:p>
            </p:txBody>
          </p:sp>
        </p:grpSp>
      </p:grpSp>
    </p:spTree>
    <p:extLst>
      <p:ext uri="{BB962C8B-B14F-4D97-AF65-F5344CB8AC3E}">
        <p14:creationId val="2345266110"/>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36"/>
                                        </p:tgtEl>
                                        <p:attrNameLst>
                                          <p:attrName>style.visibility</p:attrName>
                                        </p:attrNameLst>
                                      </p:cBhvr>
                                      <p:to>
                                        <p:strVal val="visible"/>
                                      </p:to>
                                    </p:set>
                                    <p:animEffect filter="fade" transition="in">
                                      <p:cBhvr>
                                        <p:cTn dur="500" id="12"/>
                                        <p:tgtEl>
                                          <p:spTgt spid="36"/>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35"/>
                                        </p:tgtEl>
                                        <p:attrNameLst>
                                          <p:attrName>style.visibility</p:attrName>
                                        </p:attrNameLst>
                                      </p:cBhvr>
                                      <p:to>
                                        <p:strVal val="visible"/>
                                      </p:to>
                                    </p:set>
                                    <p:animEffect filter="wipe(left)" transition="in">
                                      <p:cBhvr>
                                        <p:cTn dur="750" id="16"/>
                                        <p:tgtEl>
                                          <p:spTgt spid="35"/>
                                        </p:tgtEl>
                                      </p:cBhvr>
                                    </p:animEffect>
                                  </p:childTnLst>
                                </p:cTn>
                              </p:par>
                            </p:childTnLst>
                          </p:cTn>
                        </p:par>
                        <p:par>
                          <p:cTn fill="hold" id="17" nodeType="afterGroup">
                            <p:stCondLst>
                              <p:cond delay="1750"/>
                            </p:stCondLst>
                            <p:childTnLst>
                              <p:par>
                                <p:cTn decel="100000" fill="hold" id="18" nodeType="afterEffect" presetClass="entr" presetID="2" presetSubtype="8">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additive="base">
                                        <p:cTn dur="500" fill="hold" id="20"/>
                                        <p:tgtEl>
                                          <p:spTgt spid="5"/>
                                        </p:tgtEl>
                                        <p:attrNameLst>
                                          <p:attrName>ppt_x</p:attrName>
                                        </p:attrNameLst>
                                      </p:cBhvr>
                                      <p:tavLst>
                                        <p:tav tm="0">
                                          <p:val>
                                            <p:strVal val="0-#ppt_w/2"/>
                                          </p:val>
                                        </p:tav>
                                        <p:tav tm="100000">
                                          <p:val>
                                            <p:strVal val="#ppt_x"/>
                                          </p:val>
                                        </p:tav>
                                      </p:tavLst>
                                    </p:anim>
                                    <p:anim calcmode="lin" valueType="num">
                                      <p:cBhvr additive="base">
                                        <p:cTn dur="500" fill="hold" id="21"/>
                                        <p:tgtEl>
                                          <p:spTgt spid="5"/>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250"/>
                            </p:stCondLst>
                            <p:childTnLst>
                              <p:par>
                                <p:cTn fill="hold" grpId="0" id="23" nodeType="afterEffect" presetClass="entr" presetID="10" presetSubtype="0">
                                  <p:stCondLst>
                                    <p:cond delay="0"/>
                                  </p:stCondLst>
                                  <p:childTnLst>
                                    <p:set>
                                      <p:cBhvr>
                                        <p:cTn dur="1" fill="hold" id="24">
                                          <p:stCondLst>
                                            <p:cond delay="0"/>
                                          </p:stCondLst>
                                        </p:cTn>
                                        <p:tgtEl>
                                          <p:spTgt spid="41"/>
                                        </p:tgtEl>
                                        <p:attrNameLst>
                                          <p:attrName>style.visibility</p:attrName>
                                        </p:attrNameLst>
                                      </p:cBhvr>
                                      <p:to>
                                        <p:strVal val="visible"/>
                                      </p:to>
                                    </p:set>
                                    <p:animEffect filter="fade" transition="in">
                                      <p:cBhvr>
                                        <p:cTn dur="500" id="25"/>
                                        <p:tgtEl>
                                          <p:spTgt spid="41"/>
                                        </p:tgtEl>
                                      </p:cBhvr>
                                    </p:animEffect>
                                  </p:childTnLst>
                                </p:cTn>
                              </p:par>
                            </p:childTnLst>
                          </p:cTn>
                        </p:par>
                        <p:par>
                          <p:cTn fill="hold" id="26" nodeType="afterGroup">
                            <p:stCondLst>
                              <p:cond delay="2750"/>
                            </p:stCondLst>
                            <p:childTnLst>
                              <p:par>
                                <p:cTn fill="hold" grpId="0" id="27" nodeType="afterEffect" presetClass="entr" presetID="22" presetSubtype="8">
                                  <p:stCondLst>
                                    <p:cond delay="0"/>
                                  </p:stCondLst>
                                  <p:childTnLst>
                                    <p:set>
                                      <p:cBhvr>
                                        <p:cTn dur="1" fill="hold" id="28">
                                          <p:stCondLst>
                                            <p:cond delay="0"/>
                                          </p:stCondLst>
                                        </p:cTn>
                                        <p:tgtEl>
                                          <p:spTgt spid="40"/>
                                        </p:tgtEl>
                                        <p:attrNameLst>
                                          <p:attrName>style.visibility</p:attrName>
                                        </p:attrNameLst>
                                      </p:cBhvr>
                                      <p:to>
                                        <p:strVal val="visible"/>
                                      </p:to>
                                    </p:set>
                                    <p:animEffect filter="wipe(left)" transition="in">
                                      <p:cBhvr>
                                        <p:cTn dur="750" id="29"/>
                                        <p:tgtEl>
                                          <p:spTgt spid="40"/>
                                        </p:tgtEl>
                                      </p:cBhvr>
                                    </p:animEffect>
                                  </p:childTnLst>
                                </p:cTn>
                              </p:par>
                            </p:childTnLst>
                          </p:cTn>
                        </p:par>
                        <p:par>
                          <p:cTn fill="hold" id="30" nodeType="afterGroup">
                            <p:stCondLst>
                              <p:cond delay="3500"/>
                            </p:stCondLst>
                            <p:childTnLst>
                              <p:par>
                                <p:cTn decel="100000" fill="hold" id="31" nodeType="afterEffect" presetClass="entr" presetID="2" presetSubtype="8">
                                  <p:stCondLst>
                                    <p:cond delay="0"/>
                                  </p:stCondLst>
                                  <p:childTnLst>
                                    <p:set>
                                      <p:cBhvr>
                                        <p:cTn dur="1" fill="hold" id="32">
                                          <p:stCondLst>
                                            <p:cond delay="0"/>
                                          </p:stCondLst>
                                        </p:cTn>
                                        <p:tgtEl>
                                          <p:spTgt spid="4"/>
                                        </p:tgtEl>
                                        <p:attrNameLst>
                                          <p:attrName>style.visibility</p:attrName>
                                        </p:attrNameLst>
                                      </p:cBhvr>
                                      <p:to>
                                        <p:strVal val="visible"/>
                                      </p:to>
                                    </p:set>
                                    <p:anim calcmode="lin" valueType="num">
                                      <p:cBhvr additive="base">
                                        <p:cTn dur="500" fill="hold" id="33"/>
                                        <p:tgtEl>
                                          <p:spTgt spid="4"/>
                                        </p:tgtEl>
                                        <p:attrNameLst>
                                          <p:attrName>ppt_x</p:attrName>
                                        </p:attrNameLst>
                                      </p:cBhvr>
                                      <p:tavLst>
                                        <p:tav tm="0">
                                          <p:val>
                                            <p:strVal val="0-#ppt_w/2"/>
                                          </p:val>
                                        </p:tav>
                                        <p:tav tm="100000">
                                          <p:val>
                                            <p:strVal val="#ppt_x"/>
                                          </p:val>
                                        </p:tav>
                                      </p:tavLst>
                                    </p:anim>
                                    <p:anim calcmode="lin" valueType="num">
                                      <p:cBhvr additive="base">
                                        <p:cTn dur="500" fill="hold" id="34"/>
                                        <p:tgtEl>
                                          <p:spTgt spid="4"/>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4000"/>
                            </p:stCondLst>
                            <p:childTnLst>
                              <p:par>
                                <p:cTn fill="hold" grpId="0" id="36" nodeType="afterEffect" presetClass="entr" presetID="10" presetSubtype="0">
                                  <p:stCondLst>
                                    <p:cond delay="0"/>
                                  </p:stCondLst>
                                  <p:childTnLst>
                                    <p:set>
                                      <p:cBhvr>
                                        <p:cTn dur="1" fill="hold" id="37">
                                          <p:stCondLst>
                                            <p:cond delay="0"/>
                                          </p:stCondLst>
                                        </p:cTn>
                                        <p:tgtEl>
                                          <p:spTgt spid="43"/>
                                        </p:tgtEl>
                                        <p:attrNameLst>
                                          <p:attrName>style.visibility</p:attrName>
                                        </p:attrNameLst>
                                      </p:cBhvr>
                                      <p:to>
                                        <p:strVal val="visible"/>
                                      </p:to>
                                    </p:set>
                                    <p:animEffect filter="fade" transition="in">
                                      <p:cBhvr>
                                        <p:cTn dur="500" id="38"/>
                                        <p:tgtEl>
                                          <p:spTgt spid="43"/>
                                        </p:tgtEl>
                                      </p:cBhvr>
                                    </p:animEffect>
                                  </p:childTnLst>
                                </p:cTn>
                              </p:par>
                            </p:childTnLst>
                          </p:cTn>
                        </p:par>
                        <p:par>
                          <p:cTn fill="hold" id="39" nodeType="afterGroup">
                            <p:stCondLst>
                              <p:cond delay="4500"/>
                            </p:stCondLst>
                            <p:childTnLst>
                              <p:par>
                                <p:cTn fill="hold" grpId="0" id="40" nodeType="afterEffect" presetClass="entr" presetID="22" presetSubtype="8">
                                  <p:stCondLst>
                                    <p:cond delay="0"/>
                                  </p:stCondLst>
                                  <p:childTnLst>
                                    <p:set>
                                      <p:cBhvr>
                                        <p:cTn dur="1" fill="hold" id="41">
                                          <p:stCondLst>
                                            <p:cond delay="0"/>
                                          </p:stCondLst>
                                        </p:cTn>
                                        <p:tgtEl>
                                          <p:spTgt spid="42"/>
                                        </p:tgtEl>
                                        <p:attrNameLst>
                                          <p:attrName>style.visibility</p:attrName>
                                        </p:attrNameLst>
                                      </p:cBhvr>
                                      <p:to>
                                        <p:strVal val="visible"/>
                                      </p:to>
                                    </p:set>
                                    <p:animEffect filter="wipe(left)" transition="in">
                                      <p:cBhvr>
                                        <p:cTn dur="750" id="42"/>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40"/>
      <p:bldP grpId="0" spid="41"/>
      <p:bldP grpId="0" spid="42"/>
      <p:bldP grpId="0" spid="4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14"/>
          <p:cNvSpPr/>
          <p:nvPr/>
        </p:nvSpPr>
        <p:spPr bwMode="auto">
          <a:xfrm>
            <a:off x="4018171" y="1696593"/>
            <a:ext cx="306144" cy="303451"/>
          </a:xfrm>
          <a:custGeom>
            <a:gdLst>
              <a:gd fmla="*/ 40 w 142" name="T0"/>
              <a:gd fmla="*/ 0 h 141" name="T1"/>
              <a:gd fmla="*/ 102 w 142" name="T2"/>
              <a:gd fmla="*/ 0 h 141" name="T3"/>
              <a:gd fmla="*/ 142 w 142" name="T4"/>
              <a:gd fmla="*/ 40 h 141" name="T5"/>
              <a:gd fmla="*/ 142 w 142" name="T6"/>
              <a:gd fmla="*/ 101 h 141" name="T7"/>
              <a:gd fmla="*/ 102 w 142" name="T8"/>
              <a:gd fmla="*/ 141 h 141" name="T9"/>
              <a:gd fmla="*/ 40 w 142" name="T10"/>
              <a:gd fmla="*/ 141 h 141" name="T11"/>
              <a:gd fmla="*/ 0 w 142" name="T12"/>
              <a:gd fmla="*/ 101 h 141" name="T13"/>
              <a:gd fmla="*/ 0 w 142" name="T14"/>
              <a:gd fmla="*/ 40 h 141" name="T15"/>
              <a:gd fmla="*/ 40 w 142" name="T16"/>
              <a:gd fmla="*/ 0 h 1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1" w="142">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chemeClr val="accent1"/>
          </a:solidFill>
          <a:ln>
            <a:noFill/>
          </a:ln>
        </p:spPr>
        <p:txBody>
          <a:bodyPr anchor="t" anchorCtr="0" bIns="34286" compatLnSpc="1" lIns="68573" numCol="1" rIns="68573" tIns="34286" vert="horz" wrap="square">
            <a:prstTxWarp prst="textNoShape">
              <a:avLst/>
            </a:prstTxWarp>
          </a:bodyPr>
          <a:lstStyle/>
          <a:p>
            <a:endParaRPr altLang="en-US" lang="zh-CN" sz="1000"/>
          </a:p>
        </p:txBody>
      </p:sp>
      <p:sp>
        <p:nvSpPr>
          <p:cNvPr id="7" name="Freeform 15"/>
          <p:cNvSpPr/>
          <p:nvPr/>
        </p:nvSpPr>
        <p:spPr bwMode="auto">
          <a:xfrm>
            <a:off x="4018171" y="2276157"/>
            <a:ext cx="306144" cy="303451"/>
          </a:xfrm>
          <a:custGeom>
            <a:gdLst>
              <a:gd fmla="*/ 40 w 142" name="T0"/>
              <a:gd fmla="*/ 0 h 141" name="T1"/>
              <a:gd fmla="*/ 102 w 142" name="T2"/>
              <a:gd fmla="*/ 0 h 141" name="T3"/>
              <a:gd fmla="*/ 142 w 142" name="T4"/>
              <a:gd fmla="*/ 40 h 141" name="T5"/>
              <a:gd fmla="*/ 142 w 142" name="T6"/>
              <a:gd fmla="*/ 101 h 141" name="T7"/>
              <a:gd fmla="*/ 102 w 142" name="T8"/>
              <a:gd fmla="*/ 141 h 141" name="T9"/>
              <a:gd fmla="*/ 40 w 142" name="T10"/>
              <a:gd fmla="*/ 141 h 141" name="T11"/>
              <a:gd fmla="*/ 0 w 142" name="T12"/>
              <a:gd fmla="*/ 101 h 141" name="T13"/>
              <a:gd fmla="*/ 0 w 142" name="T14"/>
              <a:gd fmla="*/ 40 h 141" name="T15"/>
              <a:gd fmla="*/ 40 w 142" name="T16"/>
              <a:gd fmla="*/ 0 h 1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1" w="142">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chemeClr val="accent2"/>
          </a:solidFill>
          <a:ln>
            <a:noFill/>
          </a:ln>
          <a:extLst/>
        </p:spPr>
        <p:txBody>
          <a:bodyPr anchor="t" anchorCtr="0" bIns="34286" compatLnSpc="1" lIns="68573" numCol="1" rIns="68573" tIns="34286" vert="horz" wrap="square">
            <a:prstTxWarp prst="textNoShape">
              <a:avLst/>
            </a:prstTxWarp>
          </a:bodyPr>
          <a:lstStyle/>
          <a:p>
            <a:endParaRPr altLang="en-US" lang="zh-CN" sz="1000"/>
          </a:p>
        </p:txBody>
      </p:sp>
      <p:sp>
        <p:nvSpPr>
          <p:cNvPr id="11" name="Freeform 16"/>
          <p:cNvSpPr/>
          <p:nvPr/>
        </p:nvSpPr>
        <p:spPr bwMode="auto">
          <a:xfrm>
            <a:off x="4018171" y="2848430"/>
            <a:ext cx="306144" cy="303451"/>
          </a:xfrm>
          <a:custGeom>
            <a:gdLst>
              <a:gd fmla="*/ 40 w 142" name="T0"/>
              <a:gd fmla="*/ 0 h 141" name="T1"/>
              <a:gd fmla="*/ 102 w 142" name="T2"/>
              <a:gd fmla="*/ 0 h 141" name="T3"/>
              <a:gd fmla="*/ 142 w 142" name="T4"/>
              <a:gd fmla="*/ 40 h 141" name="T5"/>
              <a:gd fmla="*/ 142 w 142" name="T6"/>
              <a:gd fmla="*/ 101 h 141" name="T7"/>
              <a:gd fmla="*/ 102 w 142" name="T8"/>
              <a:gd fmla="*/ 141 h 141" name="T9"/>
              <a:gd fmla="*/ 40 w 142" name="T10"/>
              <a:gd fmla="*/ 141 h 141" name="T11"/>
              <a:gd fmla="*/ 0 w 142" name="T12"/>
              <a:gd fmla="*/ 101 h 141" name="T13"/>
              <a:gd fmla="*/ 0 w 142" name="T14"/>
              <a:gd fmla="*/ 40 h 141" name="T15"/>
              <a:gd fmla="*/ 40 w 142" name="T16"/>
              <a:gd fmla="*/ 0 h 1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1" w="142">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chemeClr val="accent3"/>
          </a:solidFill>
          <a:ln>
            <a:noFill/>
          </a:ln>
          <a:extLst/>
        </p:spPr>
        <p:txBody>
          <a:bodyPr anchor="t" anchorCtr="0" bIns="34286" compatLnSpc="1" lIns="68573" numCol="1" rIns="68573" tIns="34286" vert="horz" wrap="square">
            <a:prstTxWarp prst="textNoShape">
              <a:avLst/>
            </a:prstTxWarp>
          </a:bodyPr>
          <a:lstStyle/>
          <a:p>
            <a:endParaRPr altLang="en-US" lang="zh-CN" sz="1000"/>
          </a:p>
        </p:txBody>
      </p:sp>
      <p:sp>
        <p:nvSpPr>
          <p:cNvPr id="13" name="Freeform 17"/>
          <p:cNvSpPr/>
          <p:nvPr/>
        </p:nvSpPr>
        <p:spPr bwMode="auto">
          <a:xfrm>
            <a:off x="4018171" y="3395760"/>
            <a:ext cx="306144" cy="303451"/>
          </a:xfrm>
          <a:custGeom>
            <a:gdLst>
              <a:gd fmla="*/ 40 w 142" name="T0"/>
              <a:gd fmla="*/ 0 h 141" name="T1"/>
              <a:gd fmla="*/ 102 w 142" name="T2"/>
              <a:gd fmla="*/ 0 h 141" name="T3"/>
              <a:gd fmla="*/ 142 w 142" name="T4"/>
              <a:gd fmla="*/ 40 h 141" name="T5"/>
              <a:gd fmla="*/ 142 w 142" name="T6"/>
              <a:gd fmla="*/ 101 h 141" name="T7"/>
              <a:gd fmla="*/ 102 w 142" name="T8"/>
              <a:gd fmla="*/ 141 h 141" name="T9"/>
              <a:gd fmla="*/ 40 w 142" name="T10"/>
              <a:gd fmla="*/ 141 h 141" name="T11"/>
              <a:gd fmla="*/ 0 w 142" name="T12"/>
              <a:gd fmla="*/ 101 h 141" name="T13"/>
              <a:gd fmla="*/ 0 w 142" name="T14"/>
              <a:gd fmla="*/ 40 h 141" name="T15"/>
              <a:gd fmla="*/ 40 w 142" name="T16"/>
              <a:gd fmla="*/ 0 h 1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1" w="142">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solidFill>
            <a:schemeClr val="accent4"/>
          </a:solidFill>
          <a:ln>
            <a:noFill/>
          </a:ln>
          <a:extLst/>
        </p:spPr>
        <p:txBody>
          <a:bodyPr anchor="t" anchorCtr="0" bIns="34286" compatLnSpc="1" lIns="68573" numCol="1" rIns="68573" tIns="34286" vert="horz" wrap="square">
            <a:prstTxWarp prst="textNoShape">
              <a:avLst/>
            </a:prstTxWarp>
          </a:bodyPr>
          <a:lstStyle/>
          <a:p>
            <a:endParaRPr altLang="en-US" lang="zh-CN" sz="1000"/>
          </a:p>
        </p:txBody>
      </p:sp>
      <p:sp>
        <p:nvSpPr>
          <p:cNvPr id="14" name="Freeform 18"/>
          <p:cNvSpPr>
            <a:spLocks noEditPoints="1"/>
          </p:cNvSpPr>
          <p:nvPr/>
        </p:nvSpPr>
        <p:spPr bwMode="auto">
          <a:xfrm>
            <a:off x="4072691" y="2329315"/>
            <a:ext cx="197105" cy="197132"/>
          </a:xfrm>
          <a:custGeom>
            <a:gdLst>
              <a:gd fmla="*/ 142 w 285" name="T0"/>
              <a:gd fmla="*/ 142 h 285" name="T1"/>
              <a:gd fmla="*/ 285 w 285" name="T2"/>
              <a:gd fmla="*/ 142 h 285" name="T3"/>
              <a:gd fmla="*/ 142 w 285" name="T4"/>
              <a:gd fmla="*/ 0 h 285" name="T5"/>
              <a:gd fmla="*/ 142 w 285" name="T6"/>
              <a:gd fmla="*/ 142 h 285" name="T7"/>
              <a:gd fmla="*/ 124 w 285" name="T8"/>
              <a:gd fmla="*/ 160 h 285" name="T9"/>
              <a:gd fmla="*/ 284 w 285" name="T10"/>
              <a:gd fmla="*/ 160 h 285" name="T11"/>
              <a:gd fmla="*/ 142 w 285" name="T12"/>
              <a:gd fmla="*/ 285 h 285" name="T13"/>
              <a:gd fmla="*/ 0 w 285" name="T14"/>
              <a:gd fmla="*/ 142 h 285" name="T15"/>
              <a:gd fmla="*/ 124 w 285" name="T16"/>
              <a:gd fmla="*/ 1 h 285" name="T17"/>
              <a:gd fmla="*/ 124 w 285" name="T18"/>
              <a:gd fmla="*/ 160 h 2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5" w="285">
                <a:moveTo>
                  <a:pt x="142" y="142"/>
                </a:moveTo>
                <a:cubicBezTo>
                  <a:pt x="285" y="142"/>
                  <a:pt x="285" y="142"/>
                  <a:pt x="285" y="142"/>
                </a:cubicBezTo>
                <a:cubicBezTo>
                  <a:pt x="285" y="63"/>
                  <a:pt x="221" y="0"/>
                  <a:pt x="142" y="0"/>
                </a:cubicBezTo>
                <a:cubicBezTo>
                  <a:pt x="142" y="142"/>
                  <a:pt x="142" y="142"/>
                  <a:pt x="142" y="142"/>
                </a:cubicBezTo>
                <a:close/>
                <a:moveTo>
                  <a:pt x="124" y="160"/>
                </a:moveTo>
                <a:cubicBezTo>
                  <a:pt x="284" y="160"/>
                  <a:pt x="284" y="160"/>
                  <a:pt x="284" y="160"/>
                </a:cubicBezTo>
                <a:cubicBezTo>
                  <a:pt x="275" y="230"/>
                  <a:pt x="215" y="285"/>
                  <a:pt x="142" y="285"/>
                </a:cubicBezTo>
                <a:cubicBezTo>
                  <a:pt x="63" y="285"/>
                  <a:pt x="0" y="221"/>
                  <a:pt x="0" y="142"/>
                </a:cubicBezTo>
                <a:cubicBezTo>
                  <a:pt x="0" y="70"/>
                  <a:pt x="54" y="10"/>
                  <a:pt x="124" y="1"/>
                </a:cubicBezTo>
                <a:lnTo>
                  <a:pt x="124" y="160"/>
                </a:lnTo>
                <a:close/>
              </a:path>
            </a:pathLst>
          </a:custGeom>
          <a:solidFill>
            <a:schemeClr val="bg1"/>
          </a:solidFill>
          <a:ln>
            <a:noFill/>
          </a:ln>
        </p:spPr>
        <p:txBody>
          <a:bodyPr anchor="t" anchorCtr="0" bIns="34286" compatLnSpc="1" lIns="68573" numCol="1" rIns="68573" tIns="34286" vert="horz" wrap="square">
            <a:prstTxWarp prst="textNoShape">
              <a:avLst/>
            </a:prstTxWarp>
          </a:bodyPr>
          <a:lstStyle/>
          <a:p>
            <a:endParaRPr altLang="en-US" lang="zh-CN" sz="1000"/>
          </a:p>
        </p:txBody>
      </p:sp>
      <p:sp>
        <p:nvSpPr>
          <p:cNvPr id="15" name="Freeform 19"/>
          <p:cNvSpPr>
            <a:spLocks noEditPoints="1"/>
          </p:cNvSpPr>
          <p:nvPr/>
        </p:nvSpPr>
        <p:spPr bwMode="auto">
          <a:xfrm>
            <a:off x="4066866" y="2894825"/>
            <a:ext cx="208756" cy="210659"/>
          </a:xfrm>
          <a:custGeom>
            <a:gdLst>
              <a:gd fmla="*/ 248 w 283" name="T0"/>
              <a:gd fmla="*/ 143 h 285" name="T1"/>
              <a:gd fmla="*/ 247 w 283" name="T2"/>
              <a:gd fmla="*/ 123 h 285" name="T3"/>
              <a:gd fmla="*/ 283 w 283" name="T4"/>
              <a:gd fmla="*/ 102 h 285" name="T5"/>
              <a:gd fmla="*/ 247 w 283" name="T6"/>
              <a:gd fmla="*/ 40 h 285" name="T7"/>
              <a:gd fmla="*/ 211 w 283" name="T8"/>
              <a:gd fmla="*/ 61 h 285" name="T9"/>
              <a:gd fmla="*/ 177 w 283" name="T10"/>
              <a:gd fmla="*/ 42 h 285" name="T11"/>
              <a:gd fmla="*/ 177 w 283" name="T12"/>
              <a:gd fmla="*/ 0 h 285" name="T13"/>
              <a:gd fmla="*/ 106 w 283" name="T14"/>
              <a:gd fmla="*/ 0 h 285" name="T15"/>
              <a:gd fmla="*/ 106 w 283" name="T16"/>
              <a:gd fmla="*/ 42 h 285" name="T17"/>
              <a:gd fmla="*/ 72 w 283" name="T18"/>
              <a:gd fmla="*/ 61 h 285" name="T19"/>
              <a:gd fmla="*/ 36 w 283" name="T20"/>
              <a:gd fmla="*/ 40 h 285" name="T21"/>
              <a:gd fmla="*/ 0 w 283" name="T22"/>
              <a:gd fmla="*/ 102 h 285" name="T23"/>
              <a:gd fmla="*/ 36 w 283" name="T24"/>
              <a:gd fmla="*/ 123 h 285" name="T25"/>
              <a:gd fmla="*/ 34 w 283" name="T26"/>
              <a:gd fmla="*/ 143 h 285" name="T27"/>
              <a:gd fmla="*/ 36 w 283" name="T28"/>
              <a:gd fmla="*/ 162 h 285" name="T29"/>
              <a:gd fmla="*/ 0 w 283" name="T30"/>
              <a:gd fmla="*/ 183 h 285" name="T31"/>
              <a:gd fmla="*/ 36 w 283" name="T32"/>
              <a:gd fmla="*/ 245 h 285" name="T33"/>
              <a:gd fmla="*/ 72 w 283" name="T34"/>
              <a:gd fmla="*/ 224 h 285" name="T35"/>
              <a:gd fmla="*/ 106 w 283" name="T36"/>
              <a:gd fmla="*/ 243 h 285" name="T37"/>
              <a:gd fmla="*/ 106 w 283" name="T38"/>
              <a:gd fmla="*/ 285 h 285" name="T39"/>
              <a:gd fmla="*/ 177 w 283" name="T40"/>
              <a:gd fmla="*/ 285 h 285" name="T41"/>
              <a:gd fmla="*/ 177 w 283" name="T42"/>
              <a:gd fmla="*/ 243 h 285" name="T43"/>
              <a:gd fmla="*/ 211 w 283" name="T44"/>
              <a:gd fmla="*/ 224 h 285" name="T45"/>
              <a:gd fmla="*/ 247 w 283" name="T46"/>
              <a:gd fmla="*/ 245 h 285" name="T47"/>
              <a:gd fmla="*/ 283 w 283" name="T48"/>
              <a:gd fmla="*/ 183 h 285" name="T49"/>
              <a:gd fmla="*/ 247 w 283" name="T50"/>
              <a:gd fmla="*/ 162 h 285" name="T51"/>
              <a:gd fmla="*/ 248 w 283" name="T52"/>
              <a:gd fmla="*/ 143 h 285" name="T53"/>
              <a:gd fmla="*/ 248 w 283" name="T54"/>
              <a:gd fmla="*/ 143 h 285" name="T55"/>
              <a:gd fmla="*/ 141 w 283" name="T56"/>
              <a:gd fmla="*/ 86 h 285" name="T57"/>
              <a:gd fmla="*/ 198 w 283" name="T58"/>
              <a:gd fmla="*/ 143 h 285" name="T59"/>
              <a:gd fmla="*/ 141 w 283" name="T60"/>
              <a:gd fmla="*/ 199 h 285" name="T61"/>
              <a:gd fmla="*/ 85 w 283" name="T62"/>
              <a:gd fmla="*/ 143 h 285" name="T63"/>
              <a:gd fmla="*/ 141 w 283" name="T64"/>
              <a:gd fmla="*/ 86 h 28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85" w="283">
                <a:moveTo>
                  <a:pt x="248" y="143"/>
                </a:moveTo>
                <a:cubicBezTo>
                  <a:pt x="248" y="136"/>
                  <a:pt x="248" y="129"/>
                  <a:pt x="247" y="123"/>
                </a:cubicBezTo>
                <a:cubicBezTo>
                  <a:pt x="283" y="102"/>
                  <a:pt x="283" y="102"/>
                  <a:pt x="283" y="102"/>
                </a:cubicBezTo>
                <a:cubicBezTo>
                  <a:pt x="247" y="40"/>
                  <a:pt x="247" y="40"/>
                  <a:pt x="247" y="40"/>
                </a:cubicBezTo>
                <a:cubicBezTo>
                  <a:pt x="211" y="61"/>
                  <a:pt x="211" y="61"/>
                  <a:pt x="211" y="61"/>
                </a:cubicBezTo>
                <a:cubicBezTo>
                  <a:pt x="201" y="53"/>
                  <a:pt x="190" y="46"/>
                  <a:pt x="177" y="42"/>
                </a:cubicBezTo>
                <a:cubicBezTo>
                  <a:pt x="177" y="0"/>
                  <a:pt x="177" y="0"/>
                  <a:pt x="177" y="0"/>
                </a:cubicBezTo>
                <a:cubicBezTo>
                  <a:pt x="106" y="0"/>
                  <a:pt x="106" y="0"/>
                  <a:pt x="106" y="0"/>
                </a:cubicBezTo>
                <a:cubicBezTo>
                  <a:pt x="106" y="42"/>
                  <a:pt x="106" y="42"/>
                  <a:pt x="106" y="42"/>
                </a:cubicBezTo>
                <a:cubicBezTo>
                  <a:pt x="93" y="46"/>
                  <a:pt x="82" y="53"/>
                  <a:pt x="72" y="61"/>
                </a:cubicBezTo>
                <a:cubicBezTo>
                  <a:pt x="36" y="40"/>
                  <a:pt x="36" y="40"/>
                  <a:pt x="36" y="40"/>
                </a:cubicBezTo>
                <a:cubicBezTo>
                  <a:pt x="0" y="102"/>
                  <a:pt x="0" y="102"/>
                  <a:pt x="0" y="102"/>
                </a:cubicBezTo>
                <a:cubicBezTo>
                  <a:pt x="36" y="123"/>
                  <a:pt x="36" y="123"/>
                  <a:pt x="36" y="123"/>
                </a:cubicBezTo>
                <a:cubicBezTo>
                  <a:pt x="35" y="129"/>
                  <a:pt x="34" y="136"/>
                  <a:pt x="34" y="143"/>
                </a:cubicBezTo>
                <a:cubicBezTo>
                  <a:pt x="34" y="149"/>
                  <a:pt x="35" y="156"/>
                  <a:pt x="36" y="162"/>
                </a:cubicBezTo>
                <a:cubicBezTo>
                  <a:pt x="0" y="183"/>
                  <a:pt x="0" y="183"/>
                  <a:pt x="0" y="183"/>
                </a:cubicBezTo>
                <a:cubicBezTo>
                  <a:pt x="36" y="245"/>
                  <a:pt x="36" y="245"/>
                  <a:pt x="36" y="245"/>
                </a:cubicBezTo>
                <a:cubicBezTo>
                  <a:pt x="72" y="224"/>
                  <a:pt x="72" y="224"/>
                  <a:pt x="72" y="224"/>
                </a:cubicBezTo>
                <a:cubicBezTo>
                  <a:pt x="82" y="232"/>
                  <a:pt x="93" y="239"/>
                  <a:pt x="106" y="243"/>
                </a:cubicBezTo>
                <a:cubicBezTo>
                  <a:pt x="106" y="285"/>
                  <a:pt x="106" y="285"/>
                  <a:pt x="106" y="285"/>
                </a:cubicBezTo>
                <a:cubicBezTo>
                  <a:pt x="177" y="285"/>
                  <a:pt x="177" y="285"/>
                  <a:pt x="177" y="285"/>
                </a:cubicBezTo>
                <a:cubicBezTo>
                  <a:pt x="177" y="243"/>
                  <a:pt x="177" y="243"/>
                  <a:pt x="177" y="243"/>
                </a:cubicBezTo>
                <a:cubicBezTo>
                  <a:pt x="190" y="239"/>
                  <a:pt x="201" y="232"/>
                  <a:pt x="211" y="224"/>
                </a:cubicBezTo>
                <a:cubicBezTo>
                  <a:pt x="247" y="245"/>
                  <a:pt x="247" y="245"/>
                  <a:pt x="247" y="245"/>
                </a:cubicBezTo>
                <a:cubicBezTo>
                  <a:pt x="283" y="183"/>
                  <a:pt x="283" y="183"/>
                  <a:pt x="283" y="183"/>
                </a:cubicBezTo>
                <a:cubicBezTo>
                  <a:pt x="247" y="162"/>
                  <a:pt x="247" y="162"/>
                  <a:pt x="247" y="162"/>
                </a:cubicBezTo>
                <a:cubicBezTo>
                  <a:pt x="248" y="156"/>
                  <a:pt x="248" y="149"/>
                  <a:pt x="248" y="143"/>
                </a:cubicBezTo>
                <a:cubicBezTo>
                  <a:pt x="248" y="143"/>
                  <a:pt x="248" y="143"/>
                  <a:pt x="248" y="143"/>
                </a:cubicBezTo>
                <a:close/>
                <a:moveTo>
                  <a:pt x="141" y="86"/>
                </a:moveTo>
                <a:cubicBezTo>
                  <a:pt x="173" y="86"/>
                  <a:pt x="198" y="111"/>
                  <a:pt x="198" y="143"/>
                </a:cubicBezTo>
                <a:cubicBezTo>
                  <a:pt x="198" y="174"/>
                  <a:pt x="173" y="199"/>
                  <a:pt x="141" y="199"/>
                </a:cubicBezTo>
                <a:cubicBezTo>
                  <a:pt x="110" y="199"/>
                  <a:pt x="85" y="174"/>
                  <a:pt x="85" y="143"/>
                </a:cubicBezTo>
                <a:cubicBezTo>
                  <a:pt x="85" y="111"/>
                  <a:pt x="110" y="86"/>
                  <a:pt x="141" y="86"/>
                </a:cubicBezTo>
                <a:close/>
              </a:path>
            </a:pathLst>
          </a:custGeom>
          <a:solidFill>
            <a:schemeClr val="bg1"/>
          </a:solidFill>
          <a:ln>
            <a:noFill/>
          </a:ln>
        </p:spPr>
        <p:txBody>
          <a:bodyPr anchor="t" anchorCtr="0" bIns="34286" compatLnSpc="1" lIns="68573" numCol="1" rIns="68573" tIns="34286" vert="horz" wrap="square">
            <a:prstTxWarp prst="textNoShape">
              <a:avLst/>
            </a:prstTxWarp>
          </a:bodyPr>
          <a:lstStyle/>
          <a:p>
            <a:endParaRPr altLang="en-US" lang="zh-CN" sz="1000"/>
          </a:p>
        </p:txBody>
      </p:sp>
      <p:sp>
        <p:nvSpPr>
          <p:cNvPr id="16" name="Freeform 20"/>
          <p:cNvSpPr/>
          <p:nvPr/>
        </p:nvSpPr>
        <p:spPr bwMode="auto">
          <a:xfrm>
            <a:off x="4058686" y="1747614"/>
            <a:ext cx="225116" cy="201407"/>
          </a:xfrm>
          <a:custGeom>
            <a:gdLst>
              <a:gd fmla="*/ 248 w 257" name="T0"/>
              <a:gd fmla="*/ 193 h 230" name="T1"/>
              <a:gd fmla="*/ 231 w 257" name="T2"/>
              <a:gd fmla="*/ 178 h 230" name="T3"/>
              <a:gd fmla="*/ 188 w 257" name="T4"/>
              <a:gd fmla="*/ 161 h 230" name="T5"/>
              <a:gd fmla="*/ 186 w 257" name="T6"/>
              <a:gd fmla="*/ 160 h 230" name="T7"/>
              <a:gd fmla="*/ 186 w 257" name="T8"/>
              <a:gd fmla="*/ 160 h 230" name="T9"/>
              <a:gd fmla="*/ 169 w 257" name="T10"/>
              <a:gd fmla="*/ 148 h 230" name="T11"/>
              <a:gd fmla="*/ 169 w 257" name="T12"/>
              <a:gd fmla="*/ 148 h 230" name="T13"/>
              <a:gd fmla="*/ 169 w 257" name="T14"/>
              <a:gd fmla="*/ 148 h 230" name="T15"/>
              <a:gd fmla="*/ 169 w 257" name="T16"/>
              <a:gd fmla="*/ 147 h 230" name="T17"/>
              <a:gd fmla="*/ 168 w 257" name="T18"/>
              <a:gd fmla="*/ 147 h 230" name="T19"/>
              <a:gd fmla="*/ 168 w 257" name="T20"/>
              <a:gd fmla="*/ 147 h 230" name="T21"/>
              <a:gd fmla="*/ 168 w 257" name="T22"/>
              <a:gd fmla="*/ 147 h 230" name="T23"/>
              <a:gd fmla="*/ 168 w 257" name="T24"/>
              <a:gd fmla="*/ 147 h 230" name="T25"/>
              <a:gd fmla="*/ 165 w 257" name="T26"/>
              <a:gd fmla="*/ 145 h 230" name="T27"/>
              <a:gd fmla="*/ 165 w 257" name="T28"/>
              <a:gd fmla="*/ 145 h 230" name="T29"/>
              <a:gd fmla="*/ 165 w 257" name="T30"/>
              <a:gd fmla="*/ 145 h 230" name="T31"/>
              <a:gd fmla="*/ 165 w 257" name="T32"/>
              <a:gd fmla="*/ 145 h 230" name="T33"/>
              <a:gd fmla="*/ 165 w 257" name="T34"/>
              <a:gd fmla="*/ 145 h 230" name="T35"/>
              <a:gd fmla="*/ 165 w 257" name="T36"/>
              <a:gd fmla="*/ 145 h 230" name="T37"/>
              <a:gd fmla="*/ 165 w 257" name="T38"/>
              <a:gd fmla="*/ 145 h 230" name="T39"/>
              <a:gd fmla="*/ 163 w 257" name="T40"/>
              <a:gd fmla="*/ 144 h 230" name="T41"/>
              <a:gd fmla="*/ 160 w 257" name="T42"/>
              <a:gd fmla="*/ 134 h 230" name="T43"/>
              <a:gd fmla="*/ 159 w 257" name="T44"/>
              <a:gd fmla="*/ 132 h 230" name="T45"/>
              <a:gd fmla="*/ 159 w 257" name="T46"/>
              <a:gd fmla="*/ 123 h 230" name="T47"/>
              <a:gd fmla="*/ 161 w 257" name="T48"/>
              <a:gd fmla="*/ 121 h 230" name="T49"/>
              <a:gd fmla="*/ 165 w 257" name="T50"/>
              <a:gd fmla="*/ 108 h 230" name="T51"/>
              <a:gd fmla="*/ 172 w 257" name="T52"/>
              <a:gd fmla="*/ 96 h 230" name="T53"/>
              <a:gd fmla="*/ 175 w 257" name="T54"/>
              <a:gd fmla="*/ 72 h 230" name="T55"/>
              <a:gd fmla="*/ 172 w 257" name="T56"/>
              <a:gd fmla="*/ 74 h 230" name="T57"/>
              <a:gd fmla="*/ 174 w 257" name="T58"/>
              <a:gd fmla="*/ 56 h 230" name="T59"/>
              <a:gd fmla="*/ 169 w 257" name="T60"/>
              <a:gd fmla="*/ 21 h 230" name="T61"/>
              <a:gd fmla="*/ 155 w 257" name="T62"/>
              <a:gd fmla="*/ 9 h 230" name="T63"/>
              <a:gd fmla="*/ 146 w 257" name="T64"/>
              <a:gd fmla="*/ 4 h 230" name="T65"/>
              <a:gd fmla="*/ 104 w 257" name="T66"/>
              <a:gd fmla="*/ 4 h 230" name="T67"/>
              <a:gd fmla="*/ 83 w 257" name="T68"/>
              <a:gd fmla="*/ 19 h 230" name="T69"/>
              <a:gd fmla="*/ 77 w 257" name="T70"/>
              <a:gd fmla="*/ 56 h 230" name="T71"/>
              <a:gd fmla="*/ 80 w 257" name="T72"/>
              <a:gd fmla="*/ 69 h 230" name="T73"/>
              <a:gd fmla="*/ 80 w 257" name="T74"/>
              <a:gd fmla="*/ 72 h 230" name="T75"/>
              <a:gd fmla="*/ 79 w 257" name="T76"/>
              <a:gd fmla="*/ 72 h 230" name="T77"/>
              <a:gd fmla="*/ 82 w 257" name="T78"/>
              <a:gd fmla="*/ 96 h 230" name="T79"/>
              <a:gd fmla="*/ 89 w 257" name="T80"/>
              <a:gd fmla="*/ 108 h 230" name="T81"/>
              <a:gd fmla="*/ 93 w 257" name="T82"/>
              <a:gd fmla="*/ 121 h 230" name="T83"/>
              <a:gd fmla="*/ 95 w 257" name="T84"/>
              <a:gd fmla="*/ 124 h 230" name="T85"/>
              <a:gd fmla="*/ 96 w 257" name="T86"/>
              <a:gd fmla="*/ 130 h 230" name="T87"/>
              <a:gd fmla="*/ 97 w 257" name="T88"/>
              <a:gd fmla="*/ 134 h 230" name="T89"/>
              <a:gd fmla="*/ 95 w 257" name="T90"/>
              <a:gd fmla="*/ 134 h 230" name="T91"/>
              <a:gd fmla="*/ 91 w 257" name="T92"/>
              <a:gd fmla="*/ 145 h 230" name="T93"/>
              <a:gd fmla="*/ 91 w 257" name="T94"/>
              <a:gd fmla="*/ 144 h 230" name="T95"/>
              <a:gd fmla="*/ 87 w 257" name="T96"/>
              <a:gd fmla="*/ 147 h 230" name="T97"/>
              <a:gd fmla="*/ 69 w 257" name="T98"/>
              <a:gd fmla="*/ 159 h 230" name="T99"/>
              <a:gd fmla="*/ 69 w 257" name="T100"/>
              <a:gd fmla="*/ 159 h 230" name="T101"/>
              <a:gd fmla="*/ 69 w 257" name="T102"/>
              <a:gd fmla="*/ 160 h 230" name="T103"/>
              <a:gd fmla="*/ 69 w 257" name="T104"/>
              <a:gd fmla="*/ 160 h 230" name="T105"/>
              <a:gd fmla="*/ 67 w 257" name="T106"/>
              <a:gd fmla="*/ 161 h 230" name="T107"/>
              <a:gd fmla="*/ 24 w 257" name="T108"/>
              <a:gd fmla="*/ 178 h 230" name="T109"/>
              <a:gd fmla="*/ 8 w 257" name="T110"/>
              <a:gd fmla="*/ 193 h 230" name="T111"/>
              <a:gd fmla="*/ 0 w 257" name="T112"/>
              <a:gd fmla="*/ 230 h 230" name="T113"/>
              <a:gd fmla="*/ 257 w 257" name="T114"/>
              <a:gd fmla="*/ 230 h 230" name="T115"/>
              <a:gd fmla="*/ 248 w 257" name="T116"/>
              <a:gd fmla="*/ 193 h 23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30" w="257">
                <a:moveTo>
                  <a:pt x="248" y="193"/>
                </a:moveTo>
                <a:cubicBezTo>
                  <a:pt x="248" y="182"/>
                  <a:pt x="240" y="181"/>
                  <a:pt x="231" y="178"/>
                </a:cubicBezTo>
                <a:cubicBezTo>
                  <a:pt x="188" y="161"/>
                  <a:pt x="188" y="161"/>
                  <a:pt x="188" y="161"/>
                </a:cubicBezTo>
                <a:cubicBezTo>
                  <a:pt x="187" y="160"/>
                  <a:pt x="187" y="160"/>
                  <a:pt x="186" y="160"/>
                </a:cubicBezTo>
                <a:cubicBezTo>
                  <a:pt x="186" y="160"/>
                  <a:pt x="186" y="160"/>
                  <a:pt x="186" y="160"/>
                </a:cubicBezTo>
                <a:cubicBezTo>
                  <a:pt x="178" y="156"/>
                  <a:pt x="172" y="151"/>
                  <a:pt x="169" y="148"/>
                </a:cubicBezTo>
                <a:cubicBezTo>
                  <a:pt x="169" y="148"/>
                  <a:pt x="169" y="148"/>
                  <a:pt x="169" y="148"/>
                </a:cubicBezTo>
                <a:cubicBezTo>
                  <a:pt x="169" y="148"/>
                  <a:pt x="169" y="148"/>
                  <a:pt x="169" y="148"/>
                </a:cubicBezTo>
                <a:cubicBezTo>
                  <a:pt x="169" y="148"/>
                  <a:pt x="169" y="147"/>
                  <a:pt x="169" y="147"/>
                </a:cubicBezTo>
                <a:cubicBezTo>
                  <a:pt x="168" y="147"/>
                  <a:pt x="168" y="147"/>
                  <a:pt x="168" y="147"/>
                </a:cubicBezTo>
                <a:cubicBezTo>
                  <a:pt x="168" y="147"/>
                  <a:pt x="168" y="147"/>
                  <a:pt x="168" y="147"/>
                </a:cubicBezTo>
                <a:cubicBezTo>
                  <a:pt x="168" y="147"/>
                  <a:pt x="168" y="147"/>
                  <a:pt x="168" y="147"/>
                </a:cubicBezTo>
                <a:cubicBezTo>
                  <a:pt x="168" y="147"/>
                  <a:pt x="168" y="147"/>
                  <a:pt x="168" y="147"/>
                </a:cubicBezTo>
                <a:cubicBezTo>
                  <a:pt x="167" y="145"/>
                  <a:pt x="166" y="144"/>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4" y="145"/>
                  <a:pt x="164" y="145"/>
                  <a:pt x="163" y="144"/>
                </a:cubicBezTo>
                <a:cubicBezTo>
                  <a:pt x="162" y="140"/>
                  <a:pt x="160" y="134"/>
                  <a:pt x="160" y="134"/>
                </a:cubicBezTo>
                <a:cubicBezTo>
                  <a:pt x="160" y="132"/>
                  <a:pt x="158" y="136"/>
                  <a:pt x="159" y="132"/>
                </a:cubicBezTo>
                <a:cubicBezTo>
                  <a:pt x="159" y="123"/>
                  <a:pt x="159" y="123"/>
                  <a:pt x="159" y="123"/>
                </a:cubicBezTo>
                <a:cubicBezTo>
                  <a:pt x="160" y="123"/>
                  <a:pt x="161" y="122"/>
                  <a:pt x="161" y="121"/>
                </a:cubicBezTo>
                <a:cubicBezTo>
                  <a:pt x="164" y="118"/>
                  <a:pt x="164" y="110"/>
                  <a:pt x="165" y="108"/>
                </a:cubicBezTo>
                <a:cubicBezTo>
                  <a:pt x="167" y="106"/>
                  <a:pt x="170" y="105"/>
                  <a:pt x="172" y="96"/>
                </a:cubicBezTo>
                <a:cubicBezTo>
                  <a:pt x="175" y="86"/>
                  <a:pt x="179" y="72"/>
                  <a:pt x="175" y="72"/>
                </a:cubicBezTo>
                <a:cubicBezTo>
                  <a:pt x="174" y="72"/>
                  <a:pt x="173" y="73"/>
                  <a:pt x="172" y="74"/>
                </a:cubicBezTo>
                <a:cubicBezTo>
                  <a:pt x="173" y="70"/>
                  <a:pt x="174" y="62"/>
                  <a:pt x="174" y="56"/>
                </a:cubicBezTo>
                <a:cubicBezTo>
                  <a:pt x="175" y="48"/>
                  <a:pt x="173" y="29"/>
                  <a:pt x="169" y="21"/>
                </a:cubicBezTo>
                <a:cubicBezTo>
                  <a:pt x="166" y="17"/>
                  <a:pt x="161" y="12"/>
                  <a:pt x="155" y="9"/>
                </a:cubicBezTo>
                <a:cubicBezTo>
                  <a:pt x="152" y="7"/>
                  <a:pt x="149" y="5"/>
                  <a:pt x="146" y="4"/>
                </a:cubicBezTo>
                <a:cubicBezTo>
                  <a:pt x="138" y="0"/>
                  <a:pt x="112" y="2"/>
                  <a:pt x="104" y="4"/>
                </a:cubicBezTo>
                <a:cubicBezTo>
                  <a:pt x="94" y="6"/>
                  <a:pt x="87" y="12"/>
                  <a:pt x="83" y="19"/>
                </a:cubicBezTo>
                <a:cubicBezTo>
                  <a:pt x="78" y="27"/>
                  <a:pt x="76" y="49"/>
                  <a:pt x="77" y="56"/>
                </a:cubicBezTo>
                <a:cubicBezTo>
                  <a:pt x="77" y="60"/>
                  <a:pt x="79" y="66"/>
                  <a:pt x="80" y="69"/>
                </a:cubicBezTo>
                <a:cubicBezTo>
                  <a:pt x="80" y="71"/>
                  <a:pt x="80" y="71"/>
                  <a:pt x="80" y="72"/>
                </a:cubicBezTo>
                <a:cubicBezTo>
                  <a:pt x="80" y="72"/>
                  <a:pt x="80" y="72"/>
                  <a:pt x="79" y="72"/>
                </a:cubicBezTo>
                <a:cubicBezTo>
                  <a:pt x="76" y="72"/>
                  <a:pt x="79" y="86"/>
                  <a:pt x="82" y="96"/>
                </a:cubicBezTo>
                <a:cubicBezTo>
                  <a:pt x="85" y="105"/>
                  <a:pt x="87" y="106"/>
                  <a:pt x="89" y="108"/>
                </a:cubicBezTo>
                <a:cubicBezTo>
                  <a:pt x="90" y="110"/>
                  <a:pt x="90" y="118"/>
                  <a:pt x="93" y="121"/>
                </a:cubicBezTo>
                <a:cubicBezTo>
                  <a:pt x="94" y="122"/>
                  <a:pt x="94" y="123"/>
                  <a:pt x="95" y="124"/>
                </a:cubicBezTo>
                <a:cubicBezTo>
                  <a:pt x="96" y="130"/>
                  <a:pt x="96" y="130"/>
                  <a:pt x="96" y="130"/>
                </a:cubicBezTo>
                <a:cubicBezTo>
                  <a:pt x="97" y="134"/>
                  <a:pt x="97" y="134"/>
                  <a:pt x="97" y="134"/>
                </a:cubicBezTo>
                <a:cubicBezTo>
                  <a:pt x="96" y="133"/>
                  <a:pt x="95" y="132"/>
                  <a:pt x="95" y="134"/>
                </a:cubicBezTo>
                <a:cubicBezTo>
                  <a:pt x="94" y="137"/>
                  <a:pt x="93" y="141"/>
                  <a:pt x="91" y="145"/>
                </a:cubicBezTo>
                <a:cubicBezTo>
                  <a:pt x="91" y="144"/>
                  <a:pt x="91" y="144"/>
                  <a:pt x="91" y="144"/>
                </a:cubicBezTo>
                <a:cubicBezTo>
                  <a:pt x="90" y="143"/>
                  <a:pt x="88" y="144"/>
                  <a:pt x="87" y="147"/>
                </a:cubicBezTo>
                <a:cubicBezTo>
                  <a:pt x="85" y="150"/>
                  <a:pt x="78" y="155"/>
                  <a:pt x="69" y="159"/>
                </a:cubicBezTo>
                <a:cubicBezTo>
                  <a:pt x="69" y="159"/>
                  <a:pt x="69" y="159"/>
                  <a:pt x="69" y="159"/>
                </a:cubicBezTo>
                <a:cubicBezTo>
                  <a:pt x="69" y="160"/>
                  <a:pt x="69" y="160"/>
                  <a:pt x="69" y="160"/>
                </a:cubicBezTo>
                <a:cubicBezTo>
                  <a:pt x="69" y="160"/>
                  <a:pt x="69" y="160"/>
                  <a:pt x="69" y="160"/>
                </a:cubicBezTo>
                <a:cubicBezTo>
                  <a:pt x="69" y="160"/>
                  <a:pt x="68" y="160"/>
                  <a:pt x="67" y="161"/>
                </a:cubicBezTo>
                <a:cubicBezTo>
                  <a:pt x="24" y="178"/>
                  <a:pt x="24" y="178"/>
                  <a:pt x="24" y="178"/>
                </a:cubicBezTo>
                <a:cubicBezTo>
                  <a:pt x="15" y="181"/>
                  <a:pt x="8" y="182"/>
                  <a:pt x="8" y="193"/>
                </a:cubicBezTo>
                <a:cubicBezTo>
                  <a:pt x="0" y="230"/>
                  <a:pt x="0" y="230"/>
                  <a:pt x="0" y="230"/>
                </a:cubicBezTo>
                <a:cubicBezTo>
                  <a:pt x="257" y="230"/>
                  <a:pt x="257" y="230"/>
                  <a:pt x="257" y="230"/>
                </a:cubicBezTo>
                <a:cubicBezTo>
                  <a:pt x="248" y="193"/>
                  <a:pt x="248" y="193"/>
                  <a:pt x="248" y="193"/>
                </a:cubicBezTo>
                <a:close/>
              </a:path>
            </a:pathLst>
          </a:custGeom>
          <a:solidFill>
            <a:schemeClr val="bg1"/>
          </a:solidFill>
          <a:ln>
            <a:noFill/>
          </a:ln>
        </p:spPr>
        <p:txBody>
          <a:bodyPr anchor="t" anchorCtr="0" bIns="34286" compatLnSpc="1" lIns="68573" numCol="1" rIns="68573" tIns="34286" vert="horz" wrap="square">
            <a:prstTxWarp prst="textNoShape">
              <a:avLst/>
            </a:prstTxWarp>
          </a:bodyPr>
          <a:lstStyle/>
          <a:p>
            <a:endParaRPr altLang="en-US" lang="zh-CN" sz="1000"/>
          </a:p>
        </p:txBody>
      </p:sp>
      <p:sp>
        <p:nvSpPr>
          <p:cNvPr id="17" name="Freeform 21"/>
          <p:cNvSpPr>
            <a:spLocks noEditPoints="1"/>
          </p:cNvSpPr>
          <p:nvPr/>
        </p:nvSpPr>
        <p:spPr bwMode="auto">
          <a:xfrm>
            <a:off x="4073005" y="3449233"/>
            <a:ext cx="196477" cy="196504"/>
          </a:xfrm>
          <a:custGeom>
            <a:gdLst>
              <a:gd fmla="*/ 278 w 288" name="T0"/>
              <a:gd fmla="*/ 11 h 288" name="T1"/>
              <a:gd fmla="*/ 278 w 288" name="T2"/>
              <a:gd fmla="*/ 48 h 288" name="T3"/>
              <a:gd fmla="*/ 265 w 288" name="T4"/>
              <a:gd fmla="*/ 61 h 288" name="T5"/>
              <a:gd fmla="*/ 227 w 288" name="T6"/>
              <a:gd fmla="*/ 23 h 288" name="T7"/>
              <a:gd fmla="*/ 240 w 288" name="T8"/>
              <a:gd fmla="*/ 11 h 288" name="T9"/>
              <a:gd fmla="*/ 278 w 288" name="T10"/>
              <a:gd fmla="*/ 11 h 288" name="T11"/>
              <a:gd fmla="*/ 89 w 288" name="T12"/>
              <a:gd fmla="*/ 162 h 288" name="T13"/>
              <a:gd fmla="*/ 89 w 288" name="T14"/>
              <a:gd fmla="*/ 162 h 288" name="T15"/>
              <a:gd fmla="*/ 76 w 288" name="T16"/>
              <a:gd fmla="*/ 212 h 288" name="T17"/>
              <a:gd fmla="*/ 126 w 288" name="T18"/>
              <a:gd fmla="*/ 200 h 288" name="T19"/>
              <a:gd fmla="*/ 253 w 288" name="T20"/>
              <a:gd fmla="*/ 74 h 288" name="T21"/>
              <a:gd fmla="*/ 215 w 288" name="T22"/>
              <a:gd fmla="*/ 36 h 288" name="T23"/>
              <a:gd fmla="*/ 89 w 288" name="T24"/>
              <a:gd fmla="*/ 162 h 288" name="T25"/>
              <a:gd fmla="*/ 214 w 288" name="T26"/>
              <a:gd fmla="*/ 137 h 288" name="T27"/>
              <a:gd fmla="*/ 214 w 288" name="T28"/>
              <a:gd fmla="*/ 137 h 288" name="T29"/>
              <a:gd fmla="*/ 214 w 288" name="T30"/>
              <a:gd fmla="*/ 252 h 288" name="T31"/>
              <a:gd fmla="*/ 36 w 288" name="T32"/>
              <a:gd fmla="*/ 252 h 288" name="T33"/>
              <a:gd fmla="*/ 36 w 288" name="T34"/>
              <a:gd fmla="*/ 74 h 288" name="T35"/>
              <a:gd fmla="*/ 151 w 288" name="T36"/>
              <a:gd fmla="*/ 74 h 288" name="T37"/>
              <a:gd fmla="*/ 187 w 288" name="T38"/>
              <a:gd fmla="*/ 38 h 288" name="T39"/>
              <a:gd fmla="*/ 0 w 288" name="T40"/>
              <a:gd fmla="*/ 38 h 288" name="T41"/>
              <a:gd fmla="*/ 0 w 288" name="T42"/>
              <a:gd fmla="*/ 288 h 288" name="T43"/>
              <a:gd fmla="*/ 250 w 288" name="T44"/>
              <a:gd fmla="*/ 288 h 288" name="T45"/>
              <a:gd fmla="*/ 250 w 288" name="T46"/>
              <a:gd fmla="*/ 101 h 288" name="T47"/>
              <a:gd fmla="*/ 214 w 288" name="T48"/>
              <a:gd fmla="*/ 137 h 28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8" w="288">
                <a:moveTo>
                  <a:pt x="278" y="11"/>
                </a:moveTo>
                <a:cubicBezTo>
                  <a:pt x="288" y="21"/>
                  <a:pt x="288" y="38"/>
                  <a:pt x="278" y="48"/>
                </a:cubicBezTo>
                <a:cubicBezTo>
                  <a:pt x="265" y="61"/>
                  <a:pt x="265" y="61"/>
                  <a:pt x="265" y="61"/>
                </a:cubicBezTo>
                <a:cubicBezTo>
                  <a:pt x="227" y="23"/>
                  <a:pt x="227" y="23"/>
                  <a:pt x="227" y="23"/>
                </a:cubicBezTo>
                <a:cubicBezTo>
                  <a:pt x="240" y="11"/>
                  <a:pt x="240" y="11"/>
                  <a:pt x="240" y="11"/>
                </a:cubicBezTo>
                <a:cubicBezTo>
                  <a:pt x="250" y="0"/>
                  <a:pt x="267" y="0"/>
                  <a:pt x="278" y="11"/>
                </a:cubicBezTo>
                <a:close/>
                <a:moveTo>
                  <a:pt x="89" y="162"/>
                </a:moveTo>
                <a:cubicBezTo>
                  <a:pt x="89" y="162"/>
                  <a:pt x="89" y="162"/>
                  <a:pt x="89" y="162"/>
                </a:cubicBezTo>
                <a:cubicBezTo>
                  <a:pt x="76" y="212"/>
                  <a:pt x="76" y="212"/>
                  <a:pt x="76" y="212"/>
                </a:cubicBezTo>
                <a:cubicBezTo>
                  <a:pt x="126" y="200"/>
                  <a:pt x="126" y="200"/>
                  <a:pt x="126" y="200"/>
                </a:cubicBezTo>
                <a:cubicBezTo>
                  <a:pt x="253" y="74"/>
                  <a:pt x="253" y="74"/>
                  <a:pt x="253" y="74"/>
                </a:cubicBezTo>
                <a:cubicBezTo>
                  <a:pt x="215" y="36"/>
                  <a:pt x="215" y="36"/>
                  <a:pt x="215" y="36"/>
                </a:cubicBezTo>
                <a:cubicBezTo>
                  <a:pt x="89" y="162"/>
                  <a:pt x="89" y="162"/>
                  <a:pt x="89" y="162"/>
                </a:cubicBezTo>
                <a:close/>
                <a:moveTo>
                  <a:pt x="214" y="137"/>
                </a:moveTo>
                <a:cubicBezTo>
                  <a:pt x="214" y="137"/>
                  <a:pt x="214" y="137"/>
                  <a:pt x="214" y="137"/>
                </a:cubicBezTo>
                <a:cubicBezTo>
                  <a:pt x="214" y="252"/>
                  <a:pt x="214" y="252"/>
                  <a:pt x="214" y="252"/>
                </a:cubicBezTo>
                <a:cubicBezTo>
                  <a:pt x="36" y="252"/>
                  <a:pt x="36" y="252"/>
                  <a:pt x="36" y="252"/>
                </a:cubicBezTo>
                <a:cubicBezTo>
                  <a:pt x="36" y="74"/>
                  <a:pt x="36" y="74"/>
                  <a:pt x="36" y="74"/>
                </a:cubicBezTo>
                <a:cubicBezTo>
                  <a:pt x="151" y="74"/>
                  <a:pt x="151" y="74"/>
                  <a:pt x="151" y="74"/>
                </a:cubicBezTo>
                <a:cubicBezTo>
                  <a:pt x="187" y="38"/>
                  <a:pt x="187" y="38"/>
                  <a:pt x="187" y="38"/>
                </a:cubicBezTo>
                <a:cubicBezTo>
                  <a:pt x="0" y="38"/>
                  <a:pt x="0" y="38"/>
                  <a:pt x="0" y="38"/>
                </a:cubicBezTo>
                <a:cubicBezTo>
                  <a:pt x="0" y="288"/>
                  <a:pt x="0" y="288"/>
                  <a:pt x="0" y="288"/>
                </a:cubicBezTo>
                <a:cubicBezTo>
                  <a:pt x="250" y="288"/>
                  <a:pt x="250" y="288"/>
                  <a:pt x="250" y="288"/>
                </a:cubicBezTo>
                <a:cubicBezTo>
                  <a:pt x="250" y="101"/>
                  <a:pt x="250" y="101"/>
                  <a:pt x="250" y="101"/>
                </a:cubicBezTo>
                <a:lnTo>
                  <a:pt x="214" y="137"/>
                </a:lnTo>
                <a:close/>
              </a:path>
            </a:pathLst>
          </a:custGeom>
          <a:solidFill>
            <a:schemeClr val="bg1"/>
          </a:solidFill>
          <a:ln>
            <a:noFill/>
          </a:ln>
        </p:spPr>
        <p:txBody>
          <a:bodyPr anchor="t" anchorCtr="0" bIns="34286" compatLnSpc="1" lIns="68573" numCol="1" rIns="68573" tIns="34286" vert="horz" wrap="square">
            <a:prstTxWarp prst="textNoShape">
              <a:avLst/>
            </a:prstTxWarp>
          </a:bodyPr>
          <a:lstStyle/>
          <a:p>
            <a:endParaRPr altLang="en-US" lang="zh-CN" sz="1000"/>
          </a:p>
        </p:txBody>
      </p:sp>
      <p:sp>
        <p:nvSpPr>
          <p:cNvPr id="18" name="圆角矩形 17"/>
          <p:cNvSpPr/>
          <p:nvPr/>
        </p:nvSpPr>
        <p:spPr>
          <a:xfrm>
            <a:off x="4370366" y="1697117"/>
            <a:ext cx="3761187" cy="30240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rIns="91430" rtlCol="0" tIns="45715"/>
          <a:lstStyle/>
          <a:p>
            <a:pPr algn="ctr"/>
            <a:endParaRPr altLang="en-US" lang="zh-CN" sz="1000"/>
          </a:p>
        </p:txBody>
      </p:sp>
      <p:sp>
        <p:nvSpPr>
          <p:cNvPr id="19" name="圆角矩形 18"/>
          <p:cNvSpPr/>
          <p:nvPr/>
        </p:nvSpPr>
        <p:spPr>
          <a:xfrm>
            <a:off x="4407650" y="1733567"/>
            <a:ext cx="2864286" cy="229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rIns="91430" rtlCol="0" tIns="45715"/>
          <a:lstStyle/>
          <a:p>
            <a:pPr algn="r"/>
            <a:r>
              <a:rPr altLang="zh-CN" lang="en-US" sz="1100">
                <a:latin charset="-122" panose="020b0503020204020204" pitchFamily="34" typeface="微软雅黑"/>
                <a:ea charset="-122" panose="020b0503020204020204" pitchFamily="34" typeface="微软雅黑"/>
              </a:rPr>
              <a:t>54531.74</a:t>
            </a:r>
          </a:p>
        </p:txBody>
      </p:sp>
      <p:sp>
        <p:nvSpPr>
          <p:cNvPr id="20" name="圆角矩形 19"/>
          <p:cNvSpPr/>
          <p:nvPr/>
        </p:nvSpPr>
        <p:spPr>
          <a:xfrm>
            <a:off x="4370366" y="2263505"/>
            <a:ext cx="3761187" cy="30240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rIns="91430" rtlCol="0" tIns="45715"/>
          <a:lstStyle/>
          <a:p>
            <a:pPr algn="ctr"/>
            <a:endParaRPr altLang="en-US" lang="zh-CN" sz="1000"/>
          </a:p>
        </p:txBody>
      </p:sp>
      <p:sp>
        <p:nvSpPr>
          <p:cNvPr id="21" name="圆角矩形 20"/>
          <p:cNvSpPr/>
          <p:nvPr/>
        </p:nvSpPr>
        <p:spPr>
          <a:xfrm>
            <a:off x="4407650" y="2299955"/>
            <a:ext cx="2162304" cy="2295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rIns="91430" rtlCol="0" tIns="45715"/>
          <a:lstStyle/>
          <a:p>
            <a:pPr algn="r"/>
            <a:r>
              <a:rPr altLang="zh-CN" lang="en-US" sz="1100">
                <a:latin charset="-122" panose="020b0503020204020204" pitchFamily="34" typeface="微软雅黑"/>
                <a:ea charset="-122" panose="020b0503020204020204" pitchFamily="34" typeface="微软雅黑"/>
              </a:rPr>
              <a:t>41586.23</a:t>
            </a:r>
          </a:p>
        </p:txBody>
      </p:sp>
      <p:sp>
        <p:nvSpPr>
          <p:cNvPr id="22" name="圆角矩形 21"/>
          <p:cNvSpPr/>
          <p:nvPr/>
        </p:nvSpPr>
        <p:spPr>
          <a:xfrm>
            <a:off x="4370366" y="2829895"/>
            <a:ext cx="3761187" cy="302400"/>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rIns="91430" rtlCol="0" tIns="45715"/>
          <a:lstStyle/>
          <a:p>
            <a:pPr algn="ctr"/>
            <a:endParaRPr altLang="en-US" lang="zh-CN" sz="1000"/>
          </a:p>
        </p:txBody>
      </p:sp>
      <p:sp>
        <p:nvSpPr>
          <p:cNvPr id="23" name="圆角矩形 22"/>
          <p:cNvSpPr/>
          <p:nvPr/>
        </p:nvSpPr>
        <p:spPr>
          <a:xfrm>
            <a:off x="4407650" y="2866345"/>
            <a:ext cx="1568317" cy="2295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rIns="91430" rtlCol="0" tIns="45715"/>
          <a:lstStyle/>
          <a:p>
            <a:pPr algn="r"/>
            <a:r>
              <a:rPr altLang="zh-CN" lang="en-US" sz="1100">
                <a:latin charset="-122" panose="020b0503020204020204" pitchFamily="34" typeface="微软雅黑"/>
                <a:ea charset="-122" panose="020b0503020204020204" pitchFamily="34" typeface="微软雅黑"/>
              </a:rPr>
              <a:t>39668.79</a:t>
            </a:r>
          </a:p>
        </p:txBody>
      </p:sp>
      <p:sp>
        <p:nvSpPr>
          <p:cNvPr id="24" name="圆角矩形 23"/>
          <p:cNvSpPr/>
          <p:nvPr/>
        </p:nvSpPr>
        <p:spPr>
          <a:xfrm>
            <a:off x="4370366" y="3396285"/>
            <a:ext cx="3761187" cy="302400"/>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rIns="91430" rtlCol="0" tIns="45715"/>
          <a:lstStyle/>
          <a:p>
            <a:pPr algn="ctr"/>
            <a:endParaRPr altLang="en-US" lang="zh-CN" sz="1000"/>
          </a:p>
        </p:txBody>
      </p:sp>
      <p:sp>
        <p:nvSpPr>
          <p:cNvPr id="25" name="圆角矩形 24"/>
          <p:cNvSpPr/>
          <p:nvPr/>
        </p:nvSpPr>
        <p:spPr>
          <a:xfrm>
            <a:off x="4407650" y="3432735"/>
            <a:ext cx="3245849" cy="229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rIns="91430" rtlCol="0" tIns="45715"/>
          <a:lstStyle/>
          <a:p>
            <a:pPr algn="r"/>
            <a:r>
              <a:rPr altLang="zh-CN" lang="en-US" sz="1100">
                <a:latin charset="-122" panose="020b0503020204020204" pitchFamily="34" typeface="微软雅黑"/>
                <a:ea charset="-122" panose="020b0503020204020204" pitchFamily="34" typeface="微软雅黑"/>
              </a:rPr>
              <a:t>64149.63</a:t>
            </a:r>
          </a:p>
        </p:txBody>
      </p:sp>
      <p:sp>
        <p:nvSpPr>
          <p:cNvPr id="26" name="TextBox 25"/>
          <p:cNvSpPr txBox="1"/>
          <p:nvPr/>
        </p:nvSpPr>
        <p:spPr>
          <a:xfrm>
            <a:off x="846089" y="1620286"/>
            <a:ext cx="2220501" cy="274320"/>
          </a:xfrm>
          <a:prstGeom prst="rect">
            <a:avLst/>
          </a:prstGeom>
          <a:noFill/>
        </p:spPr>
        <p:txBody>
          <a:bodyPr anchor="t" bIns="0" lIns="91430" rIns="91430" rtlCol="0" tIns="0" wrap="square">
            <a:spAutoFit/>
          </a:bodyPr>
          <a:lstStyle/>
          <a:p>
            <a:pPr>
              <a:lnSpc>
                <a:spcPct val="150000"/>
              </a:lnSpc>
            </a:pPr>
            <a:r>
              <a:rPr altLang="en-US" b="1" lang="zh-CN" sz="1200">
                <a:solidFill>
                  <a:schemeClr val="bg1">
                    <a:lumMod val="50000"/>
                  </a:schemeClr>
                </a:solidFill>
                <a:latin charset="-122" panose="020b0503020204020204" pitchFamily="34" typeface="微软雅黑"/>
                <a:ea charset="-122" panose="020b0503020204020204" pitchFamily="34" typeface="微软雅黑"/>
                <a:cs charset="-122" pitchFamily="2" typeface="华文黑体"/>
              </a:rPr>
              <a:t>点击添加内容</a:t>
            </a:r>
          </a:p>
        </p:txBody>
      </p:sp>
      <p:sp>
        <p:nvSpPr>
          <p:cNvPr id="27" name="TextBox 26"/>
          <p:cNvSpPr txBox="1"/>
          <p:nvPr/>
        </p:nvSpPr>
        <p:spPr>
          <a:xfrm>
            <a:off x="846790" y="1966535"/>
            <a:ext cx="2807234" cy="1359398"/>
          </a:xfrm>
          <a:prstGeom prst="rect">
            <a:avLst/>
          </a:prstGeom>
          <a:noFill/>
        </p:spPr>
        <p:txBody>
          <a:bodyPr bIns="45715" lIns="91430" rIns="91430" rtlCol="0" tIns="45715" wrap="square">
            <a:spAutoFit/>
          </a:bodyPr>
          <a:lstStyle/>
          <a:p>
            <a:pPr>
              <a:lnSpc>
                <a:spcPct val="13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val="426063602"/>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6"/>
                                        </p:tgtEl>
                                        <p:attrNameLst>
                                          <p:attrName>style.visibility</p:attrName>
                                        </p:attrNameLst>
                                      </p:cBhvr>
                                      <p:to>
                                        <p:strVal val="visible"/>
                                      </p:to>
                                    </p:set>
                                    <p:animEffect filter="wipe(left)" transition="in">
                                      <p:cBhvr>
                                        <p:cTn dur="500" id="7"/>
                                        <p:tgtEl>
                                          <p:spTgt spid="2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iterate type="lt">
                                    <p:tmPct val="50000"/>
                                  </p:iterate>
                                  <p:childTnLst>
                                    <p:set>
                                      <p:cBhvr>
                                        <p:cTn dur="1" fill="hold" id="10">
                                          <p:stCondLst>
                                            <p:cond delay="0"/>
                                          </p:stCondLst>
                                        </p:cTn>
                                        <p:tgtEl>
                                          <p:spTgt spid="27"/>
                                        </p:tgtEl>
                                        <p:attrNameLst>
                                          <p:attrName>style.visibility</p:attrName>
                                        </p:attrNameLst>
                                      </p:cBhvr>
                                      <p:to>
                                        <p:strVal val="visible"/>
                                      </p:to>
                                    </p:set>
                                    <p:animEffect filter="wipe(left)" transition="in">
                                      <p:cBhvr>
                                        <p:cTn dur="30" id="11"/>
                                        <p:tgtEl>
                                          <p:spTgt spid="27"/>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6"/>
                                        </p:tgtEl>
                                        <p:attrNameLst>
                                          <p:attrName>style.visibility</p:attrName>
                                        </p:attrNameLst>
                                      </p:cBhvr>
                                      <p:to>
                                        <p:strVal val="visible"/>
                                      </p:to>
                                    </p:set>
                                    <p:animEffect filter="fade" transition="in">
                                      <p:cBhvr>
                                        <p:cTn dur="500" id="14"/>
                                        <p:tgtEl>
                                          <p:spTgt spid="6"/>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1"/>
                                        </p:tgtEl>
                                        <p:attrNameLst>
                                          <p:attrName>style.visibility</p:attrName>
                                        </p:attrNameLst>
                                      </p:cBhvr>
                                      <p:to>
                                        <p:strVal val="visible"/>
                                      </p:to>
                                    </p:set>
                                    <p:animEffect filter="fade" transition="in">
                                      <p:cBhvr>
                                        <p:cTn dur="500" id="20"/>
                                        <p:tgtEl>
                                          <p:spTgt spid="11"/>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500" id="23"/>
                                        <p:tgtEl>
                                          <p:spTgt spid="13"/>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4"/>
                                        </p:tgtEl>
                                        <p:attrNameLst>
                                          <p:attrName>style.visibility</p:attrName>
                                        </p:attrNameLst>
                                      </p:cBhvr>
                                      <p:to>
                                        <p:strVal val="visible"/>
                                      </p:to>
                                    </p:set>
                                    <p:animEffect filter="fade" transition="in">
                                      <p:cBhvr>
                                        <p:cTn dur="500" id="26"/>
                                        <p:tgtEl>
                                          <p:spTgt spid="14"/>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5"/>
                                        </p:tgtEl>
                                        <p:attrNameLst>
                                          <p:attrName>style.visibility</p:attrName>
                                        </p:attrNameLst>
                                      </p:cBhvr>
                                      <p:to>
                                        <p:strVal val="visible"/>
                                      </p:to>
                                    </p:set>
                                    <p:animEffect filter="fade" transition="in">
                                      <p:cBhvr>
                                        <p:cTn dur="500" id="29"/>
                                        <p:tgtEl>
                                          <p:spTgt spid="15"/>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16"/>
                                        </p:tgtEl>
                                        <p:attrNameLst>
                                          <p:attrName>style.visibility</p:attrName>
                                        </p:attrNameLst>
                                      </p:cBhvr>
                                      <p:to>
                                        <p:strVal val="visible"/>
                                      </p:to>
                                    </p:set>
                                    <p:animEffect filter="fade" transition="in">
                                      <p:cBhvr>
                                        <p:cTn dur="500" id="32"/>
                                        <p:tgtEl>
                                          <p:spTgt spid="16"/>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7"/>
                                        </p:tgtEl>
                                        <p:attrNameLst>
                                          <p:attrName>style.visibility</p:attrName>
                                        </p:attrNameLst>
                                      </p:cBhvr>
                                      <p:to>
                                        <p:strVal val="visible"/>
                                      </p:to>
                                    </p:set>
                                    <p:animEffect filter="fade" transition="in">
                                      <p:cBhvr>
                                        <p:cTn dur="500" id="35"/>
                                        <p:tgtEl>
                                          <p:spTgt spid="17"/>
                                        </p:tgtEl>
                                      </p:cBhvr>
                                    </p:animEffect>
                                  </p:childTnLst>
                                </p:cTn>
                              </p:par>
                              <p:par>
                                <p:cTn fill="hold" grpId="0" id="36" nodeType="withEffect" presetClass="entr" presetID="10" presetSubtype="0">
                                  <p:stCondLst>
                                    <p:cond delay="500"/>
                                  </p:stCondLst>
                                  <p:childTnLst>
                                    <p:set>
                                      <p:cBhvr>
                                        <p:cTn dur="1" fill="hold" id="37">
                                          <p:stCondLst>
                                            <p:cond delay="0"/>
                                          </p:stCondLst>
                                        </p:cTn>
                                        <p:tgtEl>
                                          <p:spTgt spid="18"/>
                                        </p:tgtEl>
                                        <p:attrNameLst>
                                          <p:attrName>style.visibility</p:attrName>
                                        </p:attrNameLst>
                                      </p:cBhvr>
                                      <p:to>
                                        <p:strVal val="visible"/>
                                      </p:to>
                                    </p:set>
                                    <p:animEffect filter="fade" transition="in">
                                      <p:cBhvr>
                                        <p:cTn dur="500" id="38"/>
                                        <p:tgtEl>
                                          <p:spTgt spid="18"/>
                                        </p:tgtEl>
                                      </p:cBhvr>
                                    </p:animEffect>
                                  </p:childTnLst>
                                </p:cTn>
                              </p:par>
                              <p:par>
                                <p:cTn fill="hold" grpId="0" id="39" nodeType="withEffect" presetClass="entr" presetID="10" presetSubtype="0">
                                  <p:stCondLst>
                                    <p:cond delay="500"/>
                                  </p:stCondLst>
                                  <p:childTnLst>
                                    <p:set>
                                      <p:cBhvr>
                                        <p:cTn dur="1" fill="hold" id="40">
                                          <p:stCondLst>
                                            <p:cond delay="0"/>
                                          </p:stCondLst>
                                        </p:cTn>
                                        <p:tgtEl>
                                          <p:spTgt spid="20"/>
                                        </p:tgtEl>
                                        <p:attrNameLst>
                                          <p:attrName>style.visibility</p:attrName>
                                        </p:attrNameLst>
                                      </p:cBhvr>
                                      <p:to>
                                        <p:strVal val="visible"/>
                                      </p:to>
                                    </p:set>
                                    <p:animEffect filter="fade" transition="in">
                                      <p:cBhvr>
                                        <p:cTn dur="500" id="41"/>
                                        <p:tgtEl>
                                          <p:spTgt spid="20"/>
                                        </p:tgtEl>
                                      </p:cBhvr>
                                    </p:animEffect>
                                  </p:childTnLst>
                                </p:cTn>
                              </p:par>
                              <p:par>
                                <p:cTn fill="hold" grpId="0" id="42" nodeType="withEffect" presetClass="entr" presetID="10" presetSubtype="0">
                                  <p:stCondLst>
                                    <p:cond delay="500"/>
                                  </p:stCondLst>
                                  <p:childTnLst>
                                    <p:set>
                                      <p:cBhvr>
                                        <p:cTn dur="1" fill="hold" id="43">
                                          <p:stCondLst>
                                            <p:cond delay="0"/>
                                          </p:stCondLst>
                                        </p:cTn>
                                        <p:tgtEl>
                                          <p:spTgt spid="22"/>
                                        </p:tgtEl>
                                        <p:attrNameLst>
                                          <p:attrName>style.visibility</p:attrName>
                                        </p:attrNameLst>
                                      </p:cBhvr>
                                      <p:to>
                                        <p:strVal val="visible"/>
                                      </p:to>
                                    </p:set>
                                    <p:animEffect filter="fade" transition="in">
                                      <p:cBhvr>
                                        <p:cTn dur="500" id="44"/>
                                        <p:tgtEl>
                                          <p:spTgt spid="22"/>
                                        </p:tgtEl>
                                      </p:cBhvr>
                                    </p:animEffect>
                                  </p:childTnLst>
                                </p:cTn>
                              </p:par>
                              <p:par>
                                <p:cTn fill="hold" grpId="0" id="45" nodeType="withEffect" presetClass="entr" presetID="10" presetSubtype="0">
                                  <p:stCondLst>
                                    <p:cond delay="500"/>
                                  </p:stCondLst>
                                  <p:childTnLst>
                                    <p:set>
                                      <p:cBhvr>
                                        <p:cTn dur="1" fill="hold" id="46">
                                          <p:stCondLst>
                                            <p:cond delay="0"/>
                                          </p:stCondLst>
                                        </p:cTn>
                                        <p:tgtEl>
                                          <p:spTgt spid="24"/>
                                        </p:tgtEl>
                                        <p:attrNameLst>
                                          <p:attrName>style.visibility</p:attrName>
                                        </p:attrNameLst>
                                      </p:cBhvr>
                                      <p:to>
                                        <p:strVal val="visible"/>
                                      </p:to>
                                    </p:set>
                                    <p:animEffect filter="fade" transition="in">
                                      <p:cBhvr>
                                        <p:cTn dur="500" id="47"/>
                                        <p:tgtEl>
                                          <p:spTgt spid="24"/>
                                        </p:tgtEl>
                                      </p:cBhvr>
                                    </p:animEffect>
                                  </p:childTnLst>
                                </p:cTn>
                              </p:par>
                              <p:par>
                                <p:cTn fill="hold" grpId="0" id="48" nodeType="withEffect" presetClass="entr" presetID="22" presetSubtype="8">
                                  <p:stCondLst>
                                    <p:cond delay="1000"/>
                                  </p:stCondLst>
                                  <p:childTnLst>
                                    <p:set>
                                      <p:cBhvr>
                                        <p:cTn dur="1" fill="hold" id="49">
                                          <p:stCondLst>
                                            <p:cond delay="0"/>
                                          </p:stCondLst>
                                        </p:cTn>
                                        <p:tgtEl>
                                          <p:spTgt spid="19"/>
                                        </p:tgtEl>
                                        <p:attrNameLst>
                                          <p:attrName>style.visibility</p:attrName>
                                        </p:attrNameLst>
                                      </p:cBhvr>
                                      <p:to>
                                        <p:strVal val="visible"/>
                                      </p:to>
                                    </p:set>
                                    <p:animEffect filter="wipe(left)" transition="in">
                                      <p:cBhvr>
                                        <p:cTn dur="1000" id="50"/>
                                        <p:tgtEl>
                                          <p:spTgt spid="19"/>
                                        </p:tgtEl>
                                      </p:cBhvr>
                                    </p:animEffect>
                                  </p:childTnLst>
                                </p:cTn>
                              </p:par>
                              <p:par>
                                <p:cTn fill="hold" grpId="0" id="51" nodeType="withEffect" presetClass="entr" presetID="22" presetSubtype="8">
                                  <p:stCondLst>
                                    <p:cond delay="1200"/>
                                  </p:stCondLst>
                                  <p:childTnLst>
                                    <p:set>
                                      <p:cBhvr>
                                        <p:cTn dur="1" fill="hold" id="52">
                                          <p:stCondLst>
                                            <p:cond delay="0"/>
                                          </p:stCondLst>
                                        </p:cTn>
                                        <p:tgtEl>
                                          <p:spTgt spid="21"/>
                                        </p:tgtEl>
                                        <p:attrNameLst>
                                          <p:attrName>style.visibility</p:attrName>
                                        </p:attrNameLst>
                                      </p:cBhvr>
                                      <p:to>
                                        <p:strVal val="visible"/>
                                      </p:to>
                                    </p:set>
                                    <p:animEffect filter="wipe(left)" transition="in">
                                      <p:cBhvr>
                                        <p:cTn dur="1000" id="53"/>
                                        <p:tgtEl>
                                          <p:spTgt spid="21"/>
                                        </p:tgtEl>
                                      </p:cBhvr>
                                    </p:animEffect>
                                  </p:childTnLst>
                                </p:cTn>
                              </p:par>
                              <p:par>
                                <p:cTn fill="hold" grpId="0" id="54" nodeType="withEffect" presetClass="entr" presetID="22" presetSubtype="8">
                                  <p:stCondLst>
                                    <p:cond delay="1400"/>
                                  </p:stCondLst>
                                  <p:childTnLst>
                                    <p:set>
                                      <p:cBhvr>
                                        <p:cTn dur="1" fill="hold" id="55">
                                          <p:stCondLst>
                                            <p:cond delay="0"/>
                                          </p:stCondLst>
                                        </p:cTn>
                                        <p:tgtEl>
                                          <p:spTgt spid="23"/>
                                        </p:tgtEl>
                                        <p:attrNameLst>
                                          <p:attrName>style.visibility</p:attrName>
                                        </p:attrNameLst>
                                      </p:cBhvr>
                                      <p:to>
                                        <p:strVal val="visible"/>
                                      </p:to>
                                    </p:set>
                                    <p:animEffect filter="wipe(left)" transition="in">
                                      <p:cBhvr>
                                        <p:cTn dur="1000" id="56"/>
                                        <p:tgtEl>
                                          <p:spTgt spid="23"/>
                                        </p:tgtEl>
                                      </p:cBhvr>
                                    </p:animEffect>
                                  </p:childTnLst>
                                </p:cTn>
                              </p:par>
                              <p:par>
                                <p:cTn fill="hold" grpId="0" id="57" nodeType="withEffect" presetClass="entr" presetID="22" presetSubtype="8">
                                  <p:stCondLst>
                                    <p:cond delay="1600"/>
                                  </p:stCondLst>
                                  <p:childTnLst>
                                    <p:set>
                                      <p:cBhvr>
                                        <p:cTn dur="1" fill="hold" id="58">
                                          <p:stCondLst>
                                            <p:cond delay="0"/>
                                          </p:stCondLst>
                                        </p:cTn>
                                        <p:tgtEl>
                                          <p:spTgt spid="25"/>
                                        </p:tgtEl>
                                        <p:attrNameLst>
                                          <p:attrName>style.visibility</p:attrName>
                                        </p:attrNameLst>
                                      </p:cBhvr>
                                      <p:to>
                                        <p:strVal val="visible"/>
                                      </p:to>
                                    </p:set>
                                    <p:animEffect filter="wipe(left)" transition="in">
                                      <p:cBhvr>
                                        <p:cTn dur="1000" id="59"/>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1"/>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Shape 5166"/>
          <p:cNvSpPr/>
          <p:nvPr/>
        </p:nvSpPr>
        <p:spPr>
          <a:xfrm>
            <a:off x="1944699" y="1407431"/>
            <a:ext cx="1217893" cy="1079113"/>
          </a:xfrm>
          <a:custGeom>
            <a:cxnLst>
              <a:cxn ang="0">
                <a:pos x="wd2" y="hd2"/>
              </a:cxn>
              <a:cxn ang="5400000">
                <a:pos x="wd2" y="hd2"/>
              </a:cxn>
              <a:cxn ang="10800000">
                <a:pos x="wd2" y="hd2"/>
              </a:cxn>
              <a:cxn ang="16200000">
                <a:pos x="wd2" y="hd2"/>
              </a:cxn>
            </a:cxnLst>
            <a:rect b="b" l="0" r="r" t="0"/>
            <a:pathLst>
              <a:path extrusionOk="0" h="21600" w="21600">
                <a:moveTo>
                  <a:pt x="17131" y="0"/>
                </a:moveTo>
                <a:lnTo>
                  <a:pt x="4125" y="12945"/>
                </a:lnTo>
                <a:lnTo>
                  <a:pt x="0" y="21600"/>
                </a:lnTo>
                <a:lnTo>
                  <a:pt x="21600" y="7769"/>
                </a:lnTo>
                <a:lnTo>
                  <a:pt x="17131" y="0"/>
                </a:lnTo>
                <a:close/>
              </a:path>
            </a:pathLst>
          </a:custGeom>
          <a:solidFill>
            <a:schemeClr val="bg1">
              <a:lumMod val="85000"/>
            </a:schemeClr>
          </a:solidFill>
          <a:ln cap="flat" w="12700">
            <a:noFill/>
            <a:miter lim="400000"/>
          </a:ln>
          <a:effectLst/>
        </p:spPr>
        <p:txBody>
          <a:bodyPr anchor="ctr" bIns="38096" lIns="38096" numCol="1" rIns="38096" tIns="38096" wrap="square">
            <a:noAutofit/>
          </a:bodyPr>
          <a:lstStyle/>
          <a:p>
            <a:pPr algn="ctr">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15" name="Shape 5167"/>
          <p:cNvSpPr/>
          <p:nvPr/>
        </p:nvSpPr>
        <p:spPr>
          <a:xfrm>
            <a:off x="1575358" y="2047198"/>
            <a:ext cx="1961170" cy="1123417"/>
          </a:xfrm>
          <a:custGeom>
            <a:cxnLst>
              <a:cxn ang="0">
                <a:pos x="wd2" y="hd2"/>
              </a:cxn>
              <a:cxn ang="5400000">
                <a:pos x="wd2" y="hd2"/>
              </a:cxn>
              <a:cxn ang="10800000">
                <a:pos x="wd2" y="hd2"/>
              </a:cxn>
              <a:cxn ang="16200000">
                <a:pos x="wd2" y="hd2"/>
              </a:cxn>
            </a:cxnLst>
            <a:rect b="b" l="0" r="r" t="0"/>
            <a:pathLst>
              <a:path extrusionOk="0" h="21600" w="2160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cap="flat" w="12700">
            <a:noFill/>
            <a:miter lim="400000"/>
          </a:ln>
          <a:effectLst/>
        </p:spPr>
        <p:txBody>
          <a:bodyPr anchor="ctr" bIns="38096" lIns="38096" numCol="1" rIns="38096" tIns="38096" wrap="square">
            <a:noAutofit/>
          </a:bodyPr>
          <a:lstStyle/>
          <a:p>
            <a:pPr algn="ctr">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16" name="Shape 5168"/>
          <p:cNvSpPr/>
          <p:nvPr/>
        </p:nvSpPr>
        <p:spPr>
          <a:xfrm>
            <a:off x="1206020" y="2740899"/>
            <a:ext cx="2704446" cy="1123412"/>
          </a:xfrm>
          <a:custGeom>
            <a:cxnLst>
              <a:cxn ang="0">
                <a:pos x="wd2" y="hd2"/>
              </a:cxn>
              <a:cxn ang="5400000">
                <a:pos x="wd2" y="hd2"/>
              </a:cxn>
              <a:cxn ang="10800000">
                <a:pos x="wd2" y="hd2"/>
              </a:cxn>
              <a:cxn ang="16200000">
                <a:pos x="wd2" y="hd2"/>
              </a:cxn>
            </a:cxnLst>
            <a:rect b="b" l="0" r="r" t="0"/>
            <a:pathLst>
              <a:path extrusionOk="0" h="21600" w="2160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cap="flat" w="12700">
            <a:noFill/>
            <a:miter lim="400000"/>
          </a:ln>
          <a:effectLst/>
        </p:spPr>
        <p:txBody>
          <a:bodyPr anchor="ctr" bIns="38096" lIns="38096" numCol="1" rIns="38096" tIns="38096" wrap="square">
            <a:noAutofit/>
          </a:bodyPr>
          <a:lstStyle/>
          <a:p>
            <a:pPr algn="ctr">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17" name="Shape 5169"/>
          <p:cNvSpPr/>
          <p:nvPr/>
        </p:nvSpPr>
        <p:spPr>
          <a:xfrm>
            <a:off x="828089" y="3434600"/>
            <a:ext cx="3447716" cy="1123407"/>
          </a:xfrm>
          <a:custGeom>
            <a:cxnLst>
              <a:cxn ang="0">
                <a:pos x="wd2" y="hd2"/>
              </a:cxn>
              <a:cxn ang="5400000">
                <a:pos x="wd2" y="hd2"/>
              </a:cxn>
              <a:cxn ang="10800000">
                <a:pos x="wd2" y="hd2"/>
              </a:cxn>
              <a:cxn ang="16200000">
                <a:pos x="wd2" y="hd2"/>
              </a:cxn>
            </a:cxnLst>
            <a:rect b="b" l="0" r="r" t="0"/>
            <a:pathLst>
              <a:path extrusionOk="0" h="21600" w="2160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cap="flat" w="12700">
            <a:noFill/>
            <a:miter lim="400000"/>
          </a:ln>
          <a:effectLst/>
        </p:spPr>
        <p:txBody>
          <a:bodyPr anchor="ctr" bIns="38096" lIns="38096" numCol="1" rIns="38096" tIns="38096" wrap="square">
            <a:noAutofit/>
          </a:bodyPr>
          <a:lstStyle/>
          <a:p>
            <a:pPr algn="ctr">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grpSp>
        <p:nvGrpSpPr>
          <p:cNvPr id="2" name="组合 37"/>
          <p:cNvGrpSpPr/>
          <p:nvPr/>
        </p:nvGrpSpPr>
        <p:grpSpPr>
          <a:xfrm>
            <a:off x="2314040" y="1108482"/>
            <a:ext cx="857765" cy="735467"/>
            <a:chOff x="2313735" y="1108481"/>
            <a:chExt cx="857881" cy="735467"/>
          </a:xfrm>
        </p:grpSpPr>
        <p:sp>
          <p:nvSpPr>
            <p:cNvPr id="4" name="Shape 5171"/>
            <p:cNvSpPr/>
            <p:nvPr/>
          </p:nvSpPr>
          <p:spPr>
            <a:xfrm>
              <a:off x="2313735" y="1108481"/>
              <a:ext cx="849654" cy="687055"/>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21600"/>
                  </a:lnTo>
                  <a:lnTo>
                    <a:pt x="0" y="21600"/>
                  </a:lnTo>
                  <a:close/>
                </a:path>
              </a:pathLst>
            </a:custGeom>
            <a:solidFill>
              <a:schemeClr val="accent1"/>
            </a:solidFill>
            <a:ln cap="flat" w="12700">
              <a:noFill/>
              <a:miter lim="400000"/>
            </a:ln>
            <a:effectLst/>
          </p:spPr>
          <p:txBody>
            <a:bodyPr anchor="t" bIns="0" lIns="0" numCol="1" rIns="0" tIns="0" wrap="square">
              <a:noAutofit/>
            </a:bodyPr>
            <a:lstStyle/>
            <a:p>
              <a:pPr algn="ctr" lvl="0">
                <a:defRPr>
                  <a:solidFill>
                    <a:srgbClr val="4C4C4C"/>
                  </a:solidFill>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9" name="Shape 5176"/>
            <p:cNvSpPr/>
            <p:nvPr/>
          </p:nvSpPr>
          <p:spPr>
            <a:xfrm>
              <a:off x="2329102" y="1491630"/>
              <a:ext cx="842514" cy="35231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altLang="en-US" b="1" lang="zh-CN" sz="1200">
                  <a:solidFill>
                    <a:schemeClr val="bg1"/>
                  </a:solidFill>
                  <a:latin charset="-122" panose="020b0503020204020204" pitchFamily="34" typeface="微软雅黑"/>
                  <a:ea charset="-122" panose="020b0503020204020204" pitchFamily="34" typeface="微软雅黑"/>
                </a:rPr>
                <a:t>输入文本</a:t>
              </a:r>
            </a:p>
          </p:txBody>
        </p:sp>
      </p:grpSp>
      <p:grpSp>
        <p:nvGrpSpPr>
          <p:cNvPr id="3" name="组合 36"/>
          <p:cNvGrpSpPr/>
          <p:nvPr/>
        </p:nvGrpSpPr>
        <p:grpSpPr>
          <a:xfrm>
            <a:off x="1944700" y="2047198"/>
            <a:ext cx="1589530" cy="432412"/>
            <a:chOff x="1944344" y="2047198"/>
            <a:chExt cx="1589745" cy="432411"/>
          </a:xfrm>
        </p:grpSpPr>
        <p:sp>
          <p:nvSpPr>
            <p:cNvPr id="6" name="Shape 5173"/>
            <p:cNvSpPr/>
            <p:nvPr/>
          </p:nvSpPr>
          <p:spPr>
            <a:xfrm>
              <a:off x="1944344" y="2047198"/>
              <a:ext cx="1589745" cy="432411"/>
            </a:xfrm>
            <a:custGeom>
              <a:cxnLst>
                <a:cxn ang="0">
                  <a:pos x="wd2" y="hd2"/>
                </a:cxn>
                <a:cxn ang="5400000">
                  <a:pos x="wd2" y="hd2"/>
                </a:cxn>
                <a:cxn ang="10800000">
                  <a:pos x="wd2" y="hd2"/>
                </a:cxn>
                <a:cxn ang="16200000">
                  <a:pos x="wd2" y="hd2"/>
                </a:cxn>
              </a:cxnLst>
              <a:rect b="b" l="0" r="r" t="0"/>
              <a:pathLst>
                <a:path extrusionOk="0" h="21600" w="21600">
                  <a:moveTo>
                    <a:pt x="3160" y="0"/>
                  </a:moveTo>
                  <a:lnTo>
                    <a:pt x="0" y="21600"/>
                  </a:lnTo>
                  <a:lnTo>
                    <a:pt x="21600" y="21600"/>
                  </a:lnTo>
                  <a:lnTo>
                    <a:pt x="18440" y="0"/>
                  </a:lnTo>
                  <a:cubicBezTo>
                    <a:pt x="18440" y="0"/>
                    <a:pt x="3160" y="0"/>
                    <a:pt x="3160" y="0"/>
                  </a:cubicBezTo>
                  <a:close/>
                </a:path>
              </a:pathLst>
            </a:custGeom>
            <a:solidFill>
              <a:schemeClr val="accent2"/>
            </a:solidFill>
            <a:ln cap="flat" w="12700">
              <a:noFill/>
              <a:miter lim="400000"/>
            </a:ln>
            <a:effectLst/>
          </p:spPr>
          <p:txBody>
            <a:bodyPr anchor="ctr" bIns="38088" lIns="38088" numCol="1" rIns="38088" tIns="38088" wrap="square">
              <a:noAutofit/>
            </a:bodyPr>
            <a:lstStyle/>
            <a:p>
              <a:pPr algn="ctr" lvl="0">
                <a:defRPr>
                  <a:solidFill>
                    <a:srgbClr val="4C4C4C"/>
                  </a:solidFill>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10" name="Shape 5177"/>
            <p:cNvSpPr/>
            <p:nvPr/>
          </p:nvSpPr>
          <p:spPr>
            <a:xfrm>
              <a:off x="2191740" y="2087244"/>
              <a:ext cx="1099552" cy="35231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altLang="en-US" b="1" lang="zh-CN" sz="1200">
                  <a:solidFill>
                    <a:schemeClr val="bg1"/>
                  </a:solidFill>
                  <a:latin charset="-122" panose="020b0503020204020204" pitchFamily="34" typeface="微软雅黑"/>
                  <a:ea charset="-122" panose="020b0503020204020204" pitchFamily="34" typeface="微软雅黑"/>
                </a:rPr>
                <a:t>点击输入文本</a:t>
              </a:r>
            </a:p>
          </p:txBody>
        </p:sp>
      </p:grpSp>
      <p:grpSp>
        <p:nvGrpSpPr>
          <p:cNvPr id="33" name="组合 35"/>
          <p:cNvGrpSpPr/>
          <p:nvPr/>
        </p:nvGrpSpPr>
        <p:grpSpPr>
          <a:xfrm>
            <a:off x="1575360" y="2740898"/>
            <a:ext cx="2332806" cy="432413"/>
            <a:chOff x="1574955" y="2740898"/>
            <a:chExt cx="2333121" cy="432412"/>
          </a:xfrm>
        </p:grpSpPr>
        <p:sp>
          <p:nvSpPr>
            <p:cNvPr id="5" name="Shape 5172"/>
            <p:cNvSpPr/>
            <p:nvPr/>
          </p:nvSpPr>
          <p:spPr>
            <a:xfrm>
              <a:off x="1574955" y="2740898"/>
              <a:ext cx="2333121" cy="432412"/>
            </a:xfrm>
            <a:custGeom>
              <a:cxnLst>
                <a:cxn ang="0">
                  <a:pos x="wd2" y="hd2"/>
                </a:cxn>
                <a:cxn ang="5400000">
                  <a:pos x="wd2" y="hd2"/>
                </a:cxn>
                <a:cxn ang="10800000">
                  <a:pos x="wd2" y="hd2"/>
                </a:cxn>
                <a:cxn ang="16200000">
                  <a:pos x="wd2" y="hd2"/>
                </a:cxn>
              </a:cxnLst>
              <a:rect b="b" l="0" r="r" t="0"/>
              <a:pathLst>
                <a:path extrusionOk="0" h="21600" w="21600">
                  <a:moveTo>
                    <a:pt x="2153" y="0"/>
                  </a:moveTo>
                  <a:lnTo>
                    <a:pt x="0" y="21600"/>
                  </a:lnTo>
                  <a:lnTo>
                    <a:pt x="21600" y="21600"/>
                  </a:lnTo>
                  <a:lnTo>
                    <a:pt x="19447" y="0"/>
                  </a:lnTo>
                  <a:cubicBezTo>
                    <a:pt x="19447" y="0"/>
                    <a:pt x="2153" y="0"/>
                    <a:pt x="2153" y="0"/>
                  </a:cubicBezTo>
                  <a:close/>
                </a:path>
              </a:pathLst>
            </a:custGeom>
            <a:solidFill>
              <a:schemeClr val="accent3"/>
            </a:solidFill>
            <a:ln cap="flat" w="12700">
              <a:noFill/>
              <a:miter lim="400000"/>
            </a:ln>
            <a:effectLst/>
          </p:spPr>
          <p:txBody>
            <a:bodyPr anchor="ctr" bIns="38088" lIns="38088" numCol="1" rIns="38088" tIns="38088" wrap="square">
              <a:noAutofit/>
            </a:bodyPr>
            <a:lstStyle/>
            <a:p>
              <a:pPr algn="ctr" lvl="0">
                <a:defRPr>
                  <a:solidFill>
                    <a:srgbClr val="4C4C4C"/>
                  </a:solidFill>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11" name="Shape 5178"/>
            <p:cNvSpPr/>
            <p:nvPr/>
          </p:nvSpPr>
          <p:spPr>
            <a:xfrm>
              <a:off x="1815028" y="2780945"/>
              <a:ext cx="1849246" cy="35231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altLang="en-US" b="1" lang="zh-CN" sz="1200">
                  <a:solidFill>
                    <a:schemeClr val="bg1"/>
                  </a:solidFill>
                  <a:latin charset="-122" panose="020b0503020204020204" pitchFamily="34" typeface="微软雅黑"/>
                  <a:ea charset="-122" panose="020b0503020204020204" pitchFamily="34" typeface="微软雅黑"/>
                </a:rPr>
                <a:t>点击输入标题文本</a:t>
              </a:r>
            </a:p>
          </p:txBody>
        </p:sp>
      </p:grpSp>
      <p:grpSp>
        <p:nvGrpSpPr>
          <p:cNvPr id="35" name="组合 34"/>
          <p:cNvGrpSpPr/>
          <p:nvPr/>
        </p:nvGrpSpPr>
        <p:grpSpPr>
          <a:xfrm>
            <a:off x="1206020" y="3434599"/>
            <a:ext cx="3076075" cy="432408"/>
            <a:chOff x="1205565" y="3434598"/>
            <a:chExt cx="3076490" cy="432407"/>
          </a:xfrm>
        </p:grpSpPr>
        <p:sp>
          <p:nvSpPr>
            <p:cNvPr id="7" name="Shape 5174"/>
            <p:cNvSpPr/>
            <p:nvPr/>
          </p:nvSpPr>
          <p:spPr>
            <a:xfrm>
              <a:off x="1205565" y="3434598"/>
              <a:ext cx="3076490" cy="432407"/>
            </a:xfrm>
            <a:custGeom>
              <a:cxnLst>
                <a:cxn ang="0">
                  <a:pos x="wd2" y="hd2"/>
                </a:cxn>
                <a:cxn ang="5400000">
                  <a:pos x="wd2" y="hd2"/>
                </a:cxn>
                <a:cxn ang="10800000">
                  <a:pos x="wd2" y="hd2"/>
                </a:cxn>
                <a:cxn ang="16200000">
                  <a:pos x="wd2" y="hd2"/>
                </a:cxn>
              </a:cxnLst>
              <a:rect b="b" l="0" r="r" t="0"/>
              <a:pathLst>
                <a:path extrusionOk="0" h="21600" w="21600">
                  <a:moveTo>
                    <a:pt x="21600" y="21600"/>
                  </a:moveTo>
                  <a:lnTo>
                    <a:pt x="19967" y="0"/>
                  </a:lnTo>
                  <a:lnTo>
                    <a:pt x="1633" y="0"/>
                  </a:lnTo>
                  <a:lnTo>
                    <a:pt x="0" y="21600"/>
                  </a:lnTo>
                  <a:cubicBezTo>
                    <a:pt x="0" y="21600"/>
                    <a:pt x="21600" y="21600"/>
                    <a:pt x="21600" y="21600"/>
                  </a:cubicBezTo>
                  <a:close/>
                </a:path>
              </a:pathLst>
            </a:custGeom>
            <a:solidFill>
              <a:schemeClr val="accent4"/>
            </a:solidFill>
            <a:ln cap="flat" w="12700">
              <a:noFill/>
              <a:miter lim="400000"/>
            </a:ln>
            <a:effectLst/>
          </p:spPr>
          <p:txBody>
            <a:bodyPr anchor="ctr" bIns="38088" lIns="38088" numCol="1" rIns="38088" tIns="38088" wrap="square">
              <a:noAutofit/>
            </a:bodyPr>
            <a:lstStyle/>
            <a:p>
              <a:pPr algn="ctr" lvl="0">
                <a:defRPr>
                  <a:solidFill>
                    <a:srgbClr val="4C4C4C"/>
                  </a:solidFill>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12" name="Shape 5179"/>
            <p:cNvSpPr/>
            <p:nvPr/>
          </p:nvSpPr>
          <p:spPr>
            <a:xfrm>
              <a:off x="1422332" y="3474643"/>
              <a:ext cx="2634639" cy="35231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altLang="en-US" b="1" lang="zh-CN" sz="1200">
                  <a:solidFill>
                    <a:schemeClr val="bg1"/>
                  </a:solidFill>
                  <a:latin charset="-122" panose="020b0503020204020204" pitchFamily="34" typeface="微软雅黑"/>
                  <a:ea charset="-122" panose="020b0503020204020204" pitchFamily="34" typeface="微软雅黑"/>
                </a:rPr>
                <a:t>点击输入标题文本</a:t>
              </a:r>
            </a:p>
          </p:txBody>
        </p:sp>
      </p:grpSp>
      <p:grpSp>
        <p:nvGrpSpPr>
          <p:cNvPr id="36" name="组合 32"/>
          <p:cNvGrpSpPr/>
          <p:nvPr/>
        </p:nvGrpSpPr>
        <p:grpSpPr>
          <a:xfrm>
            <a:off x="828091" y="4118666"/>
            <a:ext cx="3819354" cy="432408"/>
            <a:chOff x="827585" y="4118665"/>
            <a:chExt cx="3819870" cy="432407"/>
          </a:xfrm>
        </p:grpSpPr>
        <p:sp>
          <p:nvSpPr>
            <p:cNvPr id="8" name="Shape 5175"/>
            <p:cNvSpPr/>
            <p:nvPr/>
          </p:nvSpPr>
          <p:spPr>
            <a:xfrm>
              <a:off x="827585" y="4118665"/>
              <a:ext cx="3819870" cy="432407"/>
            </a:xfrm>
            <a:custGeom>
              <a:cxnLst>
                <a:cxn ang="0">
                  <a:pos x="wd2" y="hd2"/>
                </a:cxn>
                <a:cxn ang="5400000">
                  <a:pos x="wd2" y="hd2"/>
                </a:cxn>
                <a:cxn ang="10800000">
                  <a:pos x="wd2" y="hd2"/>
                </a:cxn>
                <a:cxn ang="16200000">
                  <a:pos x="wd2" y="hd2"/>
                </a:cxn>
              </a:cxnLst>
              <a:rect b="b" l="0" r="r" t="0"/>
              <a:pathLst>
                <a:path extrusionOk="0" h="21600" w="21600">
                  <a:moveTo>
                    <a:pt x="1315" y="0"/>
                  </a:moveTo>
                  <a:lnTo>
                    <a:pt x="0" y="21600"/>
                  </a:lnTo>
                  <a:lnTo>
                    <a:pt x="21600" y="21600"/>
                  </a:lnTo>
                  <a:lnTo>
                    <a:pt x="20285" y="0"/>
                  </a:lnTo>
                  <a:cubicBezTo>
                    <a:pt x="20285" y="0"/>
                    <a:pt x="1315" y="0"/>
                    <a:pt x="1315" y="0"/>
                  </a:cubicBezTo>
                  <a:close/>
                </a:path>
              </a:pathLst>
            </a:custGeom>
            <a:solidFill>
              <a:schemeClr val="accent1"/>
            </a:solidFill>
            <a:ln cap="flat" w="12700">
              <a:noFill/>
              <a:miter lim="400000"/>
            </a:ln>
            <a:effectLst/>
          </p:spPr>
          <p:txBody>
            <a:bodyPr anchor="ctr" bIns="38088" lIns="38088" numCol="1" rIns="38088" tIns="38088" wrap="square">
              <a:noAutofit/>
            </a:bodyPr>
            <a:lstStyle/>
            <a:p>
              <a:pPr algn="ctr" lvl="0">
                <a:defRPr>
                  <a:solidFill>
                    <a:srgbClr val="4C4C4C"/>
                  </a:solidFill>
                </a:defRPr>
              </a:pPr>
              <a:endParaRPr lang="en-US" sz="1200">
                <a:solidFill>
                  <a:schemeClr val="bg1"/>
                </a:solidFill>
                <a:latin charset="-122" panose="020b0503020204020204" pitchFamily="34" typeface="微软雅黑"/>
                <a:ea charset="-122" panose="020b0503020204020204" pitchFamily="34" typeface="微软雅黑"/>
                <a:cs typeface="Lato Light"/>
              </a:endParaRPr>
            </a:p>
          </p:txBody>
        </p:sp>
        <p:sp>
          <p:nvSpPr>
            <p:cNvPr id="13" name="Shape 5180"/>
            <p:cNvSpPr/>
            <p:nvPr/>
          </p:nvSpPr>
          <p:spPr>
            <a:xfrm>
              <a:off x="1072475" y="4158709"/>
              <a:ext cx="3334354" cy="35231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altLang="en-US" b="1" lang="zh-CN" sz="1200">
                  <a:solidFill>
                    <a:schemeClr val="bg1"/>
                  </a:solidFill>
                  <a:latin charset="-122" panose="020b0503020204020204" pitchFamily="34" typeface="微软雅黑"/>
                  <a:ea charset="-122" panose="020b0503020204020204" pitchFamily="34" typeface="微软雅黑"/>
                </a:rPr>
                <a:t>点击输入标题文本</a:t>
              </a:r>
            </a:p>
          </p:txBody>
        </p:sp>
      </p:grpSp>
      <p:sp>
        <p:nvSpPr>
          <p:cNvPr id="18" name="Round Same Side Corner Rectangle 67"/>
          <p:cNvSpPr/>
          <p:nvPr/>
        </p:nvSpPr>
        <p:spPr>
          <a:xfrm flipH="1" rot="10800000">
            <a:off x="5091143" y="1121919"/>
            <a:ext cx="49897" cy="514044"/>
          </a:xfrm>
          <a:prstGeom prst="round2SameRect">
            <a:avLst>
              <a:gd fmla="val 50000" name="adj1"/>
              <a:gd fmla="val 50000"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136" lIns="82273" rIns="82273" rtlCol="0" tIns="41136"/>
          <a:lstStyle/>
          <a:p>
            <a:pPr algn="ctr"/>
            <a:endParaRPr lang="bg-BG" sz="1799">
              <a:latin panose="020f0302020204030204" typeface="Calibri Light"/>
            </a:endParaRPr>
          </a:p>
        </p:txBody>
      </p:sp>
      <p:sp>
        <p:nvSpPr>
          <p:cNvPr id="19" name="Round Same Side Corner Rectangle 68"/>
          <p:cNvSpPr/>
          <p:nvPr/>
        </p:nvSpPr>
        <p:spPr>
          <a:xfrm flipH="1" rot="10800000">
            <a:off x="5089502" y="1903209"/>
            <a:ext cx="49897" cy="514044"/>
          </a:xfrm>
          <a:prstGeom prst="round2SameRect">
            <a:avLst>
              <a:gd fmla="val 50000" name="adj1"/>
              <a:gd fmla="val 50000"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136" lIns="82273" rIns="82273" rtlCol="0" tIns="41136"/>
          <a:lstStyle/>
          <a:p>
            <a:pPr algn="ctr"/>
            <a:endParaRPr lang="bg-BG" sz="1799">
              <a:latin panose="020f0302020204030204" typeface="Calibri Light"/>
            </a:endParaRPr>
          </a:p>
        </p:txBody>
      </p:sp>
      <p:sp>
        <p:nvSpPr>
          <p:cNvPr id="20" name="Round Same Side Corner Rectangle 69"/>
          <p:cNvSpPr/>
          <p:nvPr/>
        </p:nvSpPr>
        <p:spPr>
          <a:xfrm flipH="1" rot="10800000">
            <a:off x="5091143" y="2613342"/>
            <a:ext cx="49897" cy="514044"/>
          </a:xfrm>
          <a:prstGeom prst="round2SameRect">
            <a:avLst>
              <a:gd fmla="val 50000" name="adj1"/>
              <a:gd fmla="val 50000"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136" lIns="82273" rIns="82273" rtlCol="0" tIns="41136"/>
          <a:lstStyle/>
          <a:p>
            <a:pPr algn="ctr"/>
            <a:endParaRPr lang="bg-BG" sz="1799">
              <a:latin panose="020f0302020204030204" typeface="Calibri Light"/>
            </a:endParaRPr>
          </a:p>
        </p:txBody>
      </p:sp>
      <p:grpSp>
        <p:nvGrpSpPr>
          <p:cNvPr id="37" name="组合 38"/>
          <p:cNvGrpSpPr/>
          <p:nvPr/>
        </p:nvGrpSpPr>
        <p:grpSpPr>
          <a:xfrm>
            <a:off x="5228424" y="1109266"/>
            <a:ext cx="2871493" cy="560745"/>
            <a:chOff x="5228512" y="1109269"/>
            <a:chExt cx="2871880" cy="560745"/>
          </a:xfrm>
        </p:grpSpPr>
        <p:sp>
          <p:nvSpPr>
            <p:cNvPr id="21" name="TextBox 20"/>
            <p:cNvSpPr txBox="1"/>
            <p:nvPr/>
          </p:nvSpPr>
          <p:spPr>
            <a:xfrm>
              <a:off x="5228512" y="1303103"/>
              <a:ext cx="2871880" cy="326888"/>
            </a:xfrm>
            <a:prstGeom prst="rect">
              <a:avLst/>
            </a:prstGeom>
            <a:noFill/>
          </p:spPr>
          <p:txBody>
            <a:bodyPr bIns="17140" lIns="34279" rIns="34279" rtlCol="0" tIns="17140" wrap="square">
              <a:spAutoFit/>
            </a:bodyPr>
            <a:lstStyle/>
            <a:p>
              <a:pPr algn="just">
                <a:lnSpc>
                  <a:spcPct val="12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22" name="Rectangle 71"/>
            <p:cNvSpPr/>
            <p:nvPr/>
          </p:nvSpPr>
          <p:spPr>
            <a:xfrm>
              <a:off x="5228513" y="1109269"/>
              <a:ext cx="1287932" cy="217160"/>
            </a:xfrm>
            <a:prstGeom prst="rect">
              <a:avLst/>
            </a:prstGeom>
          </p:spPr>
          <p:txBody>
            <a:bodyPr bIns="17140" lIns="34279" rIns="34279" tIns="17140" wrap="non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点击输入标题文本</a:t>
              </a:r>
            </a:p>
          </p:txBody>
        </p:sp>
      </p:grpSp>
      <p:grpSp>
        <p:nvGrpSpPr>
          <p:cNvPr id="38" name="组合 39"/>
          <p:cNvGrpSpPr/>
          <p:nvPr/>
        </p:nvGrpSpPr>
        <p:grpSpPr>
          <a:xfrm>
            <a:off x="5228424" y="1869179"/>
            <a:ext cx="2871493" cy="560744"/>
            <a:chOff x="5228512" y="1869180"/>
            <a:chExt cx="2871880" cy="560744"/>
          </a:xfrm>
        </p:grpSpPr>
        <p:sp>
          <p:nvSpPr>
            <p:cNvPr id="23" name="TextBox 22"/>
            <p:cNvSpPr txBox="1"/>
            <p:nvPr/>
          </p:nvSpPr>
          <p:spPr>
            <a:xfrm>
              <a:off x="5228512" y="2063014"/>
              <a:ext cx="2871880" cy="326888"/>
            </a:xfrm>
            <a:prstGeom prst="rect">
              <a:avLst/>
            </a:prstGeom>
            <a:noFill/>
          </p:spPr>
          <p:txBody>
            <a:bodyPr bIns="17140" lIns="34279" rIns="34279" rtlCol="0" tIns="17140" wrap="square">
              <a:spAutoFit/>
            </a:bodyPr>
            <a:lstStyle/>
            <a:p>
              <a:pPr algn="just">
                <a:lnSpc>
                  <a:spcPct val="12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24" name="Rectangle 73"/>
            <p:cNvSpPr/>
            <p:nvPr/>
          </p:nvSpPr>
          <p:spPr>
            <a:xfrm>
              <a:off x="5228513" y="1869180"/>
              <a:ext cx="1287932" cy="217160"/>
            </a:xfrm>
            <a:prstGeom prst="rect">
              <a:avLst/>
            </a:prstGeom>
          </p:spPr>
          <p:txBody>
            <a:bodyPr bIns="17140" lIns="34279" rIns="34279" tIns="17140" wrap="non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点击输入标题文本</a:t>
              </a:r>
            </a:p>
          </p:txBody>
        </p:sp>
      </p:grpSp>
      <p:grpSp>
        <p:nvGrpSpPr>
          <p:cNvPr id="39" name="组合 40"/>
          <p:cNvGrpSpPr/>
          <p:nvPr/>
        </p:nvGrpSpPr>
        <p:grpSpPr>
          <a:xfrm>
            <a:off x="5228424" y="2629090"/>
            <a:ext cx="2871493" cy="560745"/>
            <a:chOff x="5228512" y="2629091"/>
            <a:chExt cx="2871880" cy="560745"/>
          </a:xfrm>
        </p:grpSpPr>
        <p:sp>
          <p:nvSpPr>
            <p:cNvPr id="25" name="TextBox 24"/>
            <p:cNvSpPr txBox="1"/>
            <p:nvPr/>
          </p:nvSpPr>
          <p:spPr>
            <a:xfrm>
              <a:off x="5228512" y="2822925"/>
              <a:ext cx="2871880" cy="326888"/>
            </a:xfrm>
            <a:prstGeom prst="rect">
              <a:avLst/>
            </a:prstGeom>
            <a:noFill/>
          </p:spPr>
          <p:txBody>
            <a:bodyPr bIns="17140" lIns="34279" rIns="34279" rtlCol="0" tIns="17140" wrap="square">
              <a:spAutoFit/>
            </a:bodyPr>
            <a:lstStyle/>
            <a:p>
              <a:pPr algn="just">
                <a:lnSpc>
                  <a:spcPct val="12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26" name="Rectangle 75"/>
            <p:cNvSpPr/>
            <p:nvPr/>
          </p:nvSpPr>
          <p:spPr>
            <a:xfrm>
              <a:off x="5228513" y="2629091"/>
              <a:ext cx="1287932" cy="217160"/>
            </a:xfrm>
            <a:prstGeom prst="rect">
              <a:avLst/>
            </a:prstGeom>
          </p:spPr>
          <p:txBody>
            <a:bodyPr bIns="17140" lIns="34279" rIns="34279" tIns="17140" wrap="non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点击输入标题文本</a:t>
              </a:r>
            </a:p>
          </p:txBody>
        </p:sp>
      </p:grpSp>
      <p:sp>
        <p:nvSpPr>
          <p:cNvPr id="27" name="Round Same Side Corner Rectangle 76"/>
          <p:cNvSpPr/>
          <p:nvPr/>
        </p:nvSpPr>
        <p:spPr>
          <a:xfrm flipH="1" rot="10800000">
            <a:off x="5089502" y="3333829"/>
            <a:ext cx="49897" cy="514044"/>
          </a:xfrm>
          <a:prstGeom prst="round2SameRect">
            <a:avLst>
              <a:gd fmla="val 50000" name="adj1"/>
              <a:gd fmla="val 50000" name="adj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136" lIns="82273" rIns="82273" rtlCol="0" tIns="41136"/>
          <a:lstStyle/>
          <a:p>
            <a:pPr algn="ctr"/>
            <a:endParaRPr lang="bg-BG" sz="1799">
              <a:latin panose="020f0302020204030204" typeface="Calibri Light"/>
            </a:endParaRPr>
          </a:p>
        </p:txBody>
      </p:sp>
      <p:sp>
        <p:nvSpPr>
          <p:cNvPr id="28" name="Round Same Side Corner Rectangle 77"/>
          <p:cNvSpPr/>
          <p:nvPr/>
        </p:nvSpPr>
        <p:spPr>
          <a:xfrm flipH="1" rot="10800000">
            <a:off x="5091143" y="4043961"/>
            <a:ext cx="49897" cy="514044"/>
          </a:xfrm>
          <a:prstGeom prst="round2SameRect">
            <a:avLst>
              <a:gd fmla="val 50000" name="adj1"/>
              <a:gd fmla="val 50000"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136" lIns="82273" rIns="82273" rtlCol="0" tIns="41136"/>
          <a:lstStyle/>
          <a:p>
            <a:pPr algn="ctr"/>
            <a:endParaRPr lang="bg-BG" sz="1799">
              <a:latin panose="020f0302020204030204" typeface="Calibri Light"/>
            </a:endParaRPr>
          </a:p>
        </p:txBody>
      </p:sp>
      <p:grpSp>
        <p:nvGrpSpPr>
          <p:cNvPr id="40" name="组合 41"/>
          <p:cNvGrpSpPr/>
          <p:nvPr/>
        </p:nvGrpSpPr>
        <p:grpSpPr>
          <a:xfrm>
            <a:off x="5228424" y="3299800"/>
            <a:ext cx="2871493" cy="523822"/>
            <a:chOff x="5228512" y="3299800"/>
            <a:chExt cx="2871880" cy="523822"/>
          </a:xfrm>
        </p:grpSpPr>
        <p:sp>
          <p:nvSpPr>
            <p:cNvPr id="29" name="TextBox 28"/>
            <p:cNvSpPr txBox="1"/>
            <p:nvPr/>
          </p:nvSpPr>
          <p:spPr>
            <a:xfrm>
              <a:off x="5228512" y="3493634"/>
              <a:ext cx="2871880" cy="326888"/>
            </a:xfrm>
            <a:prstGeom prst="rect">
              <a:avLst/>
            </a:prstGeom>
            <a:noFill/>
          </p:spPr>
          <p:txBody>
            <a:bodyPr bIns="17140" lIns="34279" rIns="34279" rtlCol="0" tIns="17140" wrap="square">
              <a:spAutoFit/>
            </a:bodyPr>
            <a:lstStyle/>
            <a:p>
              <a:pPr algn="just">
                <a:lnSpc>
                  <a:spcPct val="12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30" name="Rectangle 79"/>
            <p:cNvSpPr/>
            <p:nvPr/>
          </p:nvSpPr>
          <p:spPr>
            <a:xfrm>
              <a:off x="5228513" y="3299801"/>
              <a:ext cx="1287932" cy="217160"/>
            </a:xfrm>
            <a:prstGeom prst="rect">
              <a:avLst/>
            </a:prstGeom>
          </p:spPr>
          <p:txBody>
            <a:bodyPr bIns="17140" lIns="34279" rIns="34279" tIns="17140" wrap="non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点击输入标题文本</a:t>
              </a:r>
            </a:p>
          </p:txBody>
        </p:sp>
      </p:grpSp>
      <p:grpSp>
        <p:nvGrpSpPr>
          <p:cNvPr id="41" name="组合 42"/>
          <p:cNvGrpSpPr/>
          <p:nvPr/>
        </p:nvGrpSpPr>
        <p:grpSpPr>
          <a:xfrm>
            <a:off x="5228424" y="4059708"/>
            <a:ext cx="2871493" cy="560746"/>
            <a:chOff x="5228512" y="4059711"/>
            <a:chExt cx="2871880" cy="560746"/>
          </a:xfrm>
        </p:grpSpPr>
        <p:sp>
          <p:nvSpPr>
            <p:cNvPr id="31" name="TextBox 30"/>
            <p:cNvSpPr txBox="1"/>
            <p:nvPr/>
          </p:nvSpPr>
          <p:spPr>
            <a:xfrm>
              <a:off x="5228512" y="4253546"/>
              <a:ext cx="2871880" cy="326888"/>
            </a:xfrm>
            <a:prstGeom prst="rect">
              <a:avLst/>
            </a:prstGeom>
            <a:noFill/>
          </p:spPr>
          <p:txBody>
            <a:bodyPr bIns="17140" lIns="34279" rIns="34279" rtlCol="0" tIns="17140" wrap="square">
              <a:spAutoFit/>
            </a:bodyPr>
            <a:lstStyle/>
            <a:p>
              <a:pPr algn="just">
                <a:lnSpc>
                  <a:spcPct val="12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32" name="Rectangle 81"/>
            <p:cNvSpPr/>
            <p:nvPr/>
          </p:nvSpPr>
          <p:spPr>
            <a:xfrm>
              <a:off x="5228513" y="4059712"/>
              <a:ext cx="1287932" cy="217160"/>
            </a:xfrm>
            <a:prstGeom prst="rect">
              <a:avLst/>
            </a:prstGeom>
          </p:spPr>
          <p:txBody>
            <a:bodyPr bIns="17140" lIns="34279" rIns="34279" tIns="17140" wrap="non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点击输入标题文本</a:t>
              </a:r>
            </a:p>
          </p:txBody>
        </p:sp>
      </p:grpSp>
    </p:spTree>
    <p:extLst>
      <p:ext uri="{BB962C8B-B14F-4D97-AF65-F5344CB8AC3E}">
        <p14:creationId val="1550882381"/>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36"/>
                                        </p:tgtEl>
                                        <p:attrNameLst>
                                          <p:attrName>style.visibility</p:attrName>
                                        </p:attrNameLst>
                                      </p:cBhvr>
                                      <p:to>
                                        <p:strVal val="visible"/>
                                      </p:to>
                                    </p:set>
                                    <p:animEffect filter="wipe(right)" transition="in">
                                      <p:cBhvr>
                                        <p:cTn dur="500" id="7"/>
                                        <p:tgtEl>
                                          <p:spTgt spid="3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7"/>
                                        </p:tgtEl>
                                        <p:attrNameLst>
                                          <p:attrName>style.visibility</p:attrName>
                                        </p:attrNameLst>
                                      </p:cBhvr>
                                      <p:to>
                                        <p:strVal val="visible"/>
                                      </p:to>
                                    </p:set>
                                    <p:animEffect filter="wipe(left)" transition="in">
                                      <p:cBhvr>
                                        <p:cTn dur="500" id="11"/>
                                        <p:tgtEl>
                                          <p:spTgt spid="17"/>
                                        </p:tgtEl>
                                      </p:cBhvr>
                                    </p:animEffect>
                                  </p:childTnLst>
                                </p:cTn>
                              </p:par>
                            </p:childTnLst>
                          </p:cTn>
                        </p:par>
                        <p:par>
                          <p:cTn fill="hold" id="12" nodeType="afterGroup">
                            <p:stCondLst>
                              <p:cond delay="1000"/>
                            </p:stCondLst>
                            <p:childTnLst>
                              <p:par>
                                <p:cTn fill="hold" id="13" nodeType="afterEffect" presetClass="entr" presetID="22" presetSubtype="2">
                                  <p:stCondLst>
                                    <p:cond delay="0"/>
                                  </p:stCondLst>
                                  <p:childTnLst>
                                    <p:set>
                                      <p:cBhvr>
                                        <p:cTn dur="1" fill="hold" id="14">
                                          <p:stCondLst>
                                            <p:cond delay="0"/>
                                          </p:stCondLst>
                                        </p:cTn>
                                        <p:tgtEl>
                                          <p:spTgt spid="35"/>
                                        </p:tgtEl>
                                        <p:attrNameLst>
                                          <p:attrName>style.visibility</p:attrName>
                                        </p:attrNameLst>
                                      </p:cBhvr>
                                      <p:to>
                                        <p:strVal val="visible"/>
                                      </p:to>
                                    </p:set>
                                    <p:animEffect filter="wipe(right)" transition="in">
                                      <p:cBhvr>
                                        <p:cTn dur="500" id="15"/>
                                        <p:tgtEl>
                                          <p:spTgt spid="35"/>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6"/>
                                        </p:tgtEl>
                                        <p:attrNameLst>
                                          <p:attrName>style.visibility</p:attrName>
                                        </p:attrNameLst>
                                      </p:cBhvr>
                                      <p:to>
                                        <p:strVal val="visible"/>
                                      </p:to>
                                    </p:set>
                                    <p:animEffect filter="wipe(left)" transition="in">
                                      <p:cBhvr>
                                        <p:cTn dur="500" id="19"/>
                                        <p:tgtEl>
                                          <p:spTgt spid="16"/>
                                        </p:tgtEl>
                                      </p:cBhvr>
                                    </p:animEffect>
                                  </p:childTnLst>
                                </p:cTn>
                              </p:par>
                            </p:childTnLst>
                          </p:cTn>
                        </p:par>
                        <p:par>
                          <p:cTn fill="hold" id="20" nodeType="afterGroup">
                            <p:stCondLst>
                              <p:cond delay="2000"/>
                            </p:stCondLst>
                            <p:childTnLst>
                              <p:par>
                                <p:cTn fill="hold" id="21" nodeType="afterEffect" presetClass="entr" presetID="22" presetSubtype="2">
                                  <p:stCondLst>
                                    <p:cond delay="0"/>
                                  </p:stCondLst>
                                  <p:childTnLst>
                                    <p:set>
                                      <p:cBhvr>
                                        <p:cTn dur="1" fill="hold" id="22">
                                          <p:stCondLst>
                                            <p:cond delay="0"/>
                                          </p:stCondLst>
                                        </p:cTn>
                                        <p:tgtEl>
                                          <p:spTgt spid="33"/>
                                        </p:tgtEl>
                                        <p:attrNameLst>
                                          <p:attrName>style.visibility</p:attrName>
                                        </p:attrNameLst>
                                      </p:cBhvr>
                                      <p:to>
                                        <p:strVal val="visible"/>
                                      </p:to>
                                    </p:set>
                                    <p:animEffect filter="wipe(right)" transition="in">
                                      <p:cBhvr>
                                        <p:cTn dur="500" id="23"/>
                                        <p:tgtEl>
                                          <p:spTgt spid="33"/>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15"/>
                                        </p:tgtEl>
                                        <p:attrNameLst>
                                          <p:attrName>style.visibility</p:attrName>
                                        </p:attrNameLst>
                                      </p:cBhvr>
                                      <p:to>
                                        <p:strVal val="visible"/>
                                      </p:to>
                                    </p:set>
                                    <p:animEffect filter="wipe(left)" transition="in">
                                      <p:cBhvr>
                                        <p:cTn dur="500" id="27"/>
                                        <p:tgtEl>
                                          <p:spTgt spid="15"/>
                                        </p:tgtEl>
                                      </p:cBhvr>
                                    </p:animEffect>
                                  </p:childTnLst>
                                </p:cTn>
                              </p:par>
                            </p:childTnLst>
                          </p:cTn>
                        </p:par>
                        <p:par>
                          <p:cTn fill="hold" id="28" nodeType="afterGroup">
                            <p:stCondLst>
                              <p:cond delay="3000"/>
                            </p:stCondLst>
                            <p:childTnLst>
                              <p:par>
                                <p:cTn fill="hold" id="29" nodeType="afterEffect" presetClass="entr" presetID="22" presetSubtype="2">
                                  <p:stCondLst>
                                    <p:cond delay="0"/>
                                  </p:stCondLst>
                                  <p:childTnLst>
                                    <p:set>
                                      <p:cBhvr>
                                        <p:cTn dur="1" fill="hold" id="30">
                                          <p:stCondLst>
                                            <p:cond delay="0"/>
                                          </p:stCondLst>
                                        </p:cTn>
                                        <p:tgtEl>
                                          <p:spTgt spid="3"/>
                                        </p:tgtEl>
                                        <p:attrNameLst>
                                          <p:attrName>style.visibility</p:attrName>
                                        </p:attrNameLst>
                                      </p:cBhvr>
                                      <p:to>
                                        <p:strVal val="visible"/>
                                      </p:to>
                                    </p:set>
                                    <p:animEffect filter="wipe(right)" transition="in">
                                      <p:cBhvr>
                                        <p:cTn dur="500" id="31"/>
                                        <p:tgtEl>
                                          <p:spTgt spid="3"/>
                                        </p:tgtEl>
                                      </p:cBhvr>
                                    </p:animEffect>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14"/>
                                        </p:tgtEl>
                                        <p:attrNameLst>
                                          <p:attrName>style.visibility</p:attrName>
                                        </p:attrNameLst>
                                      </p:cBhvr>
                                      <p:to>
                                        <p:strVal val="visible"/>
                                      </p:to>
                                    </p:set>
                                    <p:animEffect filter="wipe(left)" transition="in">
                                      <p:cBhvr>
                                        <p:cTn dur="500" id="35"/>
                                        <p:tgtEl>
                                          <p:spTgt spid="14"/>
                                        </p:tgtEl>
                                      </p:cBhvr>
                                    </p:animEffect>
                                  </p:childTnLst>
                                </p:cTn>
                              </p:par>
                            </p:childTnLst>
                          </p:cTn>
                        </p:par>
                        <p:par>
                          <p:cTn fill="hold" id="36" nodeType="afterGroup">
                            <p:stCondLst>
                              <p:cond delay="4000"/>
                            </p:stCondLst>
                            <p:childTnLst>
                              <p:par>
                                <p:cTn fill="hold" id="37" nodeType="afterEffect" presetClass="entr" presetID="22" presetSubtype="4">
                                  <p:stCondLst>
                                    <p:cond delay="0"/>
                                  </p:stCondLst>
                                  <p:childTnLst>
                                    <p:set>
                                      <p:cBhvr>
                                        <p:cTn dur="1" fill="hold" id="38">
                                          <p:stCondLst>
                                            <p:cond delay="0"/>
                                          </p:stCondLst>
                                        </p:cTn>
                                        <p:tgtEl>
                                          <p:spTgt spid="2"/>
                                        </p:tgtEl>
                                        <p:attrNameLst>
                                          <p:attrName>style.visibility</p:attrName>
                                        </p:attrNameLst>
                                      </p:cBhvr>
                                      <p:to>
                                        <p:strVal val="visible"/>
                                      </p:to>
                                    </p:set>
                                    <p:animEffect filter="wipe(down)" transition="in">
                                      <p:cBhvr>
                                        <p:cTn dur="500" id="39"/>
                                        <p:tgtEl>
                                          <p:spTgt spid="2"/>
                                        </p:tgtEl>
                                      </p:cBhvr>
                                    </p:animEffect>
                                  </p:childTnLst>
                                </p:cTn>
                              </p:par>
                            </p:childTnLst>
                          </p:cTn>
                        </p:par>
                        <p:par>
                          <p:cTn fill="hold" id="40" nodeType="afterGroup">
                            <p:stCondLst>
                              <p:cond delay="4500"/>
                            </p:stCondLst>
                            <p:childTnLst>
                              <p:par>
                                <p:cTn fill="hold" grpId="0" id="41" nodeType="afterEffect" presetClass="entr" presetID="22" presetSubtype="1">
                                  <p:stCondLst>
                                    <p:cond delay="0"/>
                                  </p:stCondLst>
                                  <p:childTnLst>
                                    <p:set>
                                      <p:cBhvr>
                                        <p:cTn dur="1" fill="hold" id="42">
                                          <p:stCondLst>
                                            <p:cond delay="0"/>
                                          </p:stCondLst>
                                        </p:cTn>
                                        <p:tgtEl>
                                          <p:spTgt spid="18"/>
                                        </p:tgtEl>
                                        <p:attrNameLst>
                                          <p:attrName>style.visibility</p:attrName>
                                        </p:attrNameLst>
                                      </p:cBhvr>
                                      <p:to>
                                        <p:strVal val="visible"/>
                                      </p:to>
                                    </p:set>
                                    <p:animEffect filter="wipe(up)" transition="in">
                                      <p:cBhvr>
                                        <p:cTn dur="500" id="43"/>
                                        <p:tgtEl>
                                          <p:spTgt spid="18"/>
                                        </p:tgtEl>
                                      </p:cBhvr>
                                    </p:animEffect>
                                  </p:childTnLst>
                                </p:cTn>
                              </p:par>
                            </p:childTnLst>
                          </p:cTn>
                        </p:par>
                        <p:par>
                          <p:cTn fill="hold" id="44" nodeType="afterGroup">
                            <p:stCondLst>
                              <p:cond delay="5000"/>
                            </p:stCondLst>
                            <p:childTnLst>
                              <p:par>
                                <p:cTn fill="hold" id="45" nodeType="afterEffect" presetClass="entr" presetID="22" presetSubtype="8">
                                  <p:stCondLst>
                                    <p:cond delay="0"/>
                                  </p:stCondLst>
                                  <p:childTnLst>
                                    <p:set>
                                      <p:cBhvr>
                                        <p:cTn dur="1" fill="hold" id="46">
                                          <p:stCondLst>
                                            <p:cond delay="0"/>
                                          </p:stCondLst>
                                        </p:cTn>
                                        <p:tgtEl>
                                          <p:spTgt spid="37"/>
                                        </p:tgtEl>
                                        <p:attrNameLst>
                                          <p:attrName>style.visibility</p:attrName>
                                        </p:attrNameLst>
                                      </p:cBhvr>
                                      <p:to>
                                        <p:strVal val="visible"/>
                                      </p:to>
                                    </p:set>
                                    <p:animEffect filter="wipe(left)" transition="in">
                                      <p:cBhvr>
                                        <p:cTn dur="500" id="47"/>
                                        <p:tgtEl>
                                          <p:spTgt spid="37"/>
                                        </p:tgtEl>
                                      </p:cBhvr>
                                    </p:animEffect>
                                  </p:childTnLst>
                                </p:cTn>
                              </p:par>
                            </p:childTnLst>
                          </p:cTn>
                        </p:par>
                        <p:par>
                          <p:cTn fill="hold" id="48" nodeType="afterGroup">
                            <p:stCondLst>
                              <p:cond delay="5500"/>
                            </p:stCondLst>
                            <p:childTnLst>
                              <p:par>
                                <p:cTn fill="hold" grpId="0" id="49" nodeType="afterEffect" presetClass="entr" presetID="22" presetSubtype="1">
                                  <p:stCondLst>
                                    <p:cond delay="0"/>
                                  </p:stCondLst>
                                  <p:childTnLst>
                                    <p:set>
                                      <p:cBhvr>
                                        <p:cTn dur="1" fill="hold" id="50">
                                          <p:stCondLst>
                                            <p:cond delay="0"/>
                                          </p:stCondLst>
                                        </p:cTn>
                                        <p:tgtEl>
                                          <p:spTgt spid="19"/>
                                        </p:tgtEl>
                                        <p:attrNameLst>
                                          <p:attrName>style.visibility</p:attrName>
                                        </p:attrNameLst>
                                      </p:cBhvr>
                                      <p:to>
                                        <p:strVal val="visible"/>
                                      </p:to>
                                    </p:set>
                                    <p:animEffect filter="wipe(up)" transition="in">
                                      <p:cBhvr>
                                        <p:cTn dur="500" id="51"/>
                                        <p:tgtEl>
                                          <p:spTgt spid="19"/>
                                        </p:tgtEl>
                                      </p:cBhvr>
                                    </p:animEffect>
                                  </p:childTnLst>
                                </p:cTn>
                              </p:par>
                            </p:childTnLst>
                          </p:cTn>
                        </p:par>
                        <p:par>
                          <p:cTn fill="hold" id="52" nodeType="afterGroup">
                            <p:stCondLst>
                              <p:cond delay="6000"/>
                            </p:stCondLst>
                            <p:childTnLst>
                              <p:par>
                                <p:cTn fill="hold" id="53" nodeType="afterEffect" presetClass="entr" presetID="22" presetSubtype="8">
                                  <p:stCondLst>
                                    <p:cond delay="0"/>
                                  </p:stCondLst>
                                  <p:childTnLst>
                                    <p:set>
                                      <p:cBhvr>
                                        <p:cTn dur="1" fill="hold" id="54">
                                          <p:stCondLst>
                                            <p:cond delay="0"/>
                                          </p:stCondLst>
                                        </p:cTn>
                                        <p:tgtEl>
                                          <p:spTgt spid="38"/>
                                        </p:tgtEl>
                                        <p:attrNameLst>
                                          <p:attrName>style.visibility</p:attrName>
                                        </p:attrNameLst>
                                      </p:cBhvr>
                                      <p:to>
                                        <p:strVal val="visible"/>
                                      </p:to>
                                    </p:set>
                                    <p:animEffect filter="wipe(left)" transition="in">
                                      <p:cBhvr>
                                        <p:cTn dur="500" id="55"/>
                                        <p:tgtEl>
                                          <p:spTgt spid="38"/>
                                        </p:tgtEl>
                                      </p:cBhvr>
                                    </p:animEffect>
                                  </p:childTnLst>
                                </p:cTn>
                              </p:par>
                            </p:childTnLst>
                          </p:cTn>
                        </p:par>
                        <p:par>
                          <p:cTn fill="hold" id="56" nodeType="afterGroup">
                            <p:stCondLst>
                              <p:cond delay="6500"/>
                            </p:stCondLst>
                            <p:childTnLst>
                              <p:par>
                                <p:cTn fill="hold" grpId="0" id="57" nodeType="afterEffect" presetClass="entr" presetID="22" presetSubtype="1">
                                  <p:stCondLst>
                                    <p:cond delay="0"/>
                                  </p:stCondLst>
                                  <p:childTnLst>
                                    <p:set>
                                      <p:cBhvr>
                                        <p:cTn dur="1" fill="hold" id="58">
                                          <p:stCondLst>
                                            <p:cond delay="0"/>
                                          </p:stCondLst>
                                        </p:cTn>
                                        <p:tgtEl>
                                          <p:spTgt spid="20"/>
                                        </p:tgtEl>
                                        <p:attrNameLst>
                                          <p:attrName>style.visibility</p:attrName>
                                        </p:attrNameLst>
                                      </p:cBhvr>
                                      <p:to>
                                        <p:strVal val="visible"/>
                                      </p:to>
                                    </p:set>
                                    <p:animEffect filter="wipe(up)" transition="in">
                                      <p:cBhvr>
                                        <p:cTn dur="500" id="59"/>
                                        <p:tgtEl>
                                          <p:spTgt spid="20"/>
                                        </p:tgtEl>
                                      </p:cBhvr>
                                    </p:animEffect>
                                  </p:childTnLst>
                                </p:cTn>
                              </p:par>
                            </p:childTnLst>
                          </p:cTn>
                        </p:par>
                        <p:par>
                          <p:cTn fill="hold" id="60" nodeType="afterGroup">
                            <p:stCondLst>
                              <p:cond delay="7000"/>
                            </p:stCondLst>
                            <p:childTnLst>
                              <p:par>
                                <p:cTn fill="hold" id="61" nodeType="afterEffect" presetClass="entr" presetID="22" presetSubtype="8">
                                  <p:stCondLst>
                                    <p:cond delay="0"/>
                                  </p:stCondLst>
                                  <p:childTnLst>
                                    <p:set>
                                      <p:cBhvr>
                                        <p:cTn dur="1" fill="hold" id="62">
                                          <p:stCondLst>
                                            <p:cond delay="0"/>
                                          </p:stCondLst>
                                        </p:cTn>
                                        <p:tgtEl>
                                          <p:spTgt spid="39"/>
                                        </p:tgtEl>
                                        <p:attrNameLst>
                                          <p:attrName>style.visibility</p:attrName>
                                        </p:attrNameLst>
                                      </p:cBhvr>
                                      <p:to>
                                        <p:strVal val="visible"/>
                                      </p:to>
                                    </p:set>
                                    <p:animEffect filter="wipe(left)" transition="in">
                                      <p:cBhvr>
                                        <p:cTn dur="500" id="63"/>
                                        <p:tgtEl>
                                          <p:spTgt spid="39"/>
                                        </p:tgtEl>
                                      </p:cBhvr>
                                    </p:animEffect>
                                  </p:childTnLst>
                                </p:cTn>
                              </p:par>
                            </p:childTnLst>
                          </p:cTn>
                        </p:par>
                        <p:par>
                          <p:cTn fill="hold" id="64" nodeType="afterGroup">
                            <p:stCondLst>
                              <p:cond delay="7500"/>
                            </p:stCondLst>
                            <p:childTnLst>
                              <p:par>
                                <p:cTn fill="hold" grpId="0" id="65" nodeType="afterEffect" presetClass="entr" presetID="22" presetSubtype="1">
                                  <p:stCondLst>
                                    <p:cond delay="0"/>
                                  </p:stCondLst>
                                  <p:childTnLst>
                                    <p:set>
                                      <p:cBhvr>
                                        <p:cTn dur="1" fill="hold" id="66">
                                          <p:stCondLst>
                                            <p:cond delay="0"/>
                                          </p:stCondLst>
                                        </p:cTn>
                                        <p:tgtEl>
                                          <p:spTgt spid="27"/>
                                        </p:tgtEl>
                                        <p:attrNameLst>
                                          <p:attrName>style.visibility</p:attrName>
                                        </p:attrNameLst>
                                      </p:cBhvr>
                                      <p:to>
                                        <p:strVal val="visible"/>
                                      </p:to>
                                    </p:set>
                                    <p:animEffect filter="wipe(up)" transition="in">
                                      <p:cBhvr>
                                        <p:cTn dur="500" id="67"/>
                                        <p:tgtEl>
                                          <p:spTgt spid="27"/>
                                        </p:tgtEl>
                                      </p:cBhvr>
                                    </p:animEffect>
                                  </p:childTnLst>
                                </p:cTn>
                              </p:par>
                            </p:childTnLst>
                          </p:cTn>
                        </p:par>
                        <p:par>
                          <p:cTn fill="hold" id="68" nodeType="afterGroup">
                            <p:stCondLst>
                              <p:cond delay="8000"/>
                            </p:stCondLst>
                            <p:childTnLst>
                              <p:par>
                                <p:cTn fill="hold" id="69" nodeType="afterEffect" presetClass="entr" presetID="22" presetSubtype="8">
                                  <p:stCondLst>
                                    <p:cond delay="0"/>
                                  </p:stCondLst>
                                  <p:childTnLst>
                                    <p:set>
                                      <p:cBhvr>
                                        <p:cTn dur="1" fill="hold" id="70">
                                          <p:stCondLst>
                                            <p:cond delay="0"/>
                                          </p:stCondLst>
                                        </p:cTn>
                                        <p:tgtEl>
                                          <p:spTgt spid="40"/>
                                        </p:tgtEl>
                                        <p:attrNameLst>
                                          <p:attrName>style.visibility</p:attrName>
                                        </p:attrNameLst>
                                      </p:cBhvr>
                                      <p:to>
                                        <p:strVal val="visible"/>
                                      </p:to>
                                    </p:set>
                                    <p:animEffect filter="wipe(left)" transition="in">
                                      <p:cBhvr>
                                        <p:cTn dur="500" id="71"/>
                                        <p:tgtEl>
                                          <p:spTgt spid="40"/>
                                        </p:tgtEl>
                                      </p:cBhvr>
                                    </p:animEffect>
                                  </p:childTnLst>
                                </p:cTn>
                              </p:par>
                            </p:childTnLst>
                          </p:cTn>
                        </p:par>
                        <p:par>
                          <p:cTn fill="hold" id="72" nodeType="afterGroup">
                            <p:stCondLst>
                              <p:cond delay="8500"/>
                            </p:stCondLst>
                            <p:childTnLst>
                              <p:par>
                                <p:cTn fill="hold" grpId="0" id="73" nodeType="afterEffect" presetClass="entr" presetID="22" presetSubtype="1">
                                  <p:stCondLst>
                                    <p:cond delay="0"/>
                                  </p:stCondLst>
                                  <p:childTnLst>
                                    <p:set>
                                      <p:cBhvr>
                                        <p:cTn dur="1" fill="hold" id="74">
                                          <p:stCondLst>
                                            <p:cond delay="0"/>
                                          </p:stCondLst>
                                        </p:cTn>
                                        <p:tgtEl>
                                          <p:spTgt spid="28"/>
                                        </p:tgtEl>
                                        <p:attrNameLst>
                                          <p:attrName>style.visibility</p:attrName>
                                        </p:attrNameLst>
                                      </p:cBhvr>
                                      <p:to>
                                        <p:strVal val="visible"/>
                                      </p:to>
                                    </p:set>
                                    <p:animEffect filter="wipe(up)" transition="in">
                                      <p:cBhvr>
                                        <p:cTn dur="500" id="75"/>
                                        <p:tgtEl>
                                          <p:spTgt spid="28"/>
                                        </p:tgtEl>
                                      </p:cBhvr>
                                    </p:animEffect>
                                  </p:childTnLst>
                                </p:cTn>
                              </p:par>
                            </p:childTnLst>
                          </p:cTn>
                        </p:par>
                        <p:par>
                          <p:cTn fill="hold" id="76" nodeType="afterGroup">
                            <p:stCondLst>
                              <p:cond delay="9000"/>
                            </p:stCondLst>
                            <p:childTnLst>
                              <p:par>
                                <p:cTn fill="hold" id="77" nodeType="afterEffect" presetClass="entr" presetID="22" presetSubtype="8">
                                  <p:stCondLst>
                                    <p:cond delay="0"/>
                                  </p:stCondLst>
                                  <p:childTnLst>
                                    <p:set>
                                      <p:cBhvr>
                                        <p:cTn dur="1" fill="hold" id="78">
                                          <p:stCondLst>
                                            <p:cond delay="0"/>
                                          </p:stCondLst>
                                        </p:cTn>
                                        <p:tgtEl>
                                          <p:spTgt spid="41"/>
                                        </p:tgtEl>
                                        <p:attrNameLst>
                                          <p:attrName>style.visibility</p:attrName>
                                        </p:attrNameLst>
                                      </p:cBhvr>
                                      <p:to>
                                        <p:strVal val="visible"/>
                                      </p:to>
                                    </p:set>
                                    <p:animEffect filter="wipe(left)" transition="in">
                                      <p:cBhvr>
                                        <p:cTn dur="500" id="79"/>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7"/>
      <p:bldP grpId="0" spid="2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4EFFC2B-1E6C-4270-A00D-1C8F9E20E995}"/>
              </a:ext>
            </a:extLst>
          </p:cNvPr>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sp>
        <p:nvSpPr>
          <p:cNvPr id="9" name="TextBox 25">
            <a:extLst>
              <a:ext uri="{FF2B5EF4-FFF2-40B4-BE49-F238E27FC236}">
                <a16:creationId xmlns:a16="http://schemas.microsoft.com/office/drawing/2014/main" id="{FA34AEA7-FCD5-4283-A31E-7308D271371C}"/>
              </a:ext>
            </a:extLst>
          </p:cNvPr>
          <p:cNvSpPr txBox="1"/>
          <p:nvPr/>
        </p:nvSpPr>
        <p:spPr>
          <a:xfrm>
            <a:off x="2304922" y="1963167"/>
            <a:ext cx="4824536" cy="396240"/>
          </a:xfrm>
          <a:prstGeom prst="rect">
            <a:avLst/>
          </a:prstGeom>
          <a:noFill/>
        </p:spPr>
        <p:txBody>
          <a:bodyPr rtlCol="0" wrap="square">
            <a:spAutoFit/>
          </a:bodyPr>
          <a:lstStyle/>
          <a:p>
            <a:r>
              <a:rPr altLang="zh-CN" lang="en-US" sz="2000">
                <a:solidFill>
                  <a:schemeClr val="tx1">
                    <a:lumMod val="65000"/>
                    <a:lumOff val="35000"/>
                  </a:schemeClr>
                </a:solidFill>
                <a:latin charset="-122" panose="020b0503020204020204" pitchFamily="34" typeface="微软雅黑"/>
                <a:ea charset="-122" panose="020b0503020204020204" pitchFamily="34" typeface="微软雅黑"/>
              </a:rPr>
              <a:t>YOUR COMOANY’S NAME NAME</a:t>
            </a:r>
          </a:p>
        </p:txBody>
      </p:sp>
      <p:sp>
        <p:nvSpPr>
          <p:cNvPr id="15" name="TextBox 26">
            <a:extLst>
              <a:ext uri="{FF2B5EF4-FFF2-40B4-BE49-F238E27FC236}">
                <a16:creationId xmlns:a16="http://schemas.microsoft.com/office/drawing/2014/main" id="{8A87A721-638E-4C64-B9EC-0CAC77616EAC}"/>
              </a:ext>
            </a:extLst>
          </p:cNvPr>
          <p:cNvSpPr txBox="1"/>
          <p:nvPr/>
        </p:nvSpPr>
        <p:spPr>
          <a:xfrm>
            <a:off x="2170231" y="2291269"/>
            <a:ext cx="4754880" cy="701040"/>
          </a:xfrm>
          <a:prstGeom prst="rect">
            <a:avLst/>
          </a:prstGeom>
          <a:noFill/>
        </p:spPr>
        <p:txBody>
          <a:bodyPr rtlCol="0" wrap="none">
            <a:spAutoFit/>
          </a:bodyPr>
          <a:lstStyle/>
          <a:p>
            <a:r>
              <a:rPr altLang="en-US" lang="zh-CN" sz="4000">
                <a:solidFill>
                  <a:schemeClr val="tx1">
                    <a:lumMod val="65000"/>
                    <a:lumOff val="35000"/>
                  </a:schemeClr>
                </a:solidFill>
                <a:latin charset="-122" panose="020b0503020204020204" pitchFamily="34" typeface="微软雅黑"/>
                <a:ea charset="-122" panose="020b0503020204020204" pitchFamily="34" typeface="微软雅黑"/>
              </a:rPr>
              <a:t>演讲完毕，谢谢观看</a:t>
            </a:r>
          </a:p>
        </p:txBody>
      </p:sp>
      <p:sp>
        <p:nvSpPr>
          <p:cNvPr id="16" name="TextBox 32">
            <a:extLst>
              <a:ext uri="{FF2B5EF4-FFF2-40B4-BE49-F238E27FC236}">
                <a16:creationId xmlns:a16="http://schemas.microsoft.com/office/drawing/2014/main" id="{B3C01ED6-EEB6-4A16-9F9A-CA4576BE476A}"/>
              </a:ext>
            </a:extLst>
          </p:cNvPr>
          <p:cNvSpPr txBox="1"/>
          <p:nvPr/>
        </p:nvSpPr>
        <p:spPr>
          <a:xfrm>
            <a:off x="3176415" y="2997407"/>
            <a:ext cx="3002280" cy="304800"/>
          </a:xfrm>
          <a:prstGeom prst="rect">
            <a:avLst/>
          </a:prstGeom>
          <a:noFill/>
        </p:spPr>
        <p:txBody>
          <a:bodyPr rtlCol="0" wrap="none">
            <a:spAutoFit/>
          </a:bodyPr>
          <a:lstStyle/>
          <a:p>
            <a:pPr algn="ctr" eaLnBrk="1" hangingPunct="1">
              <a:buFont charset="0" pitchFamily="34" typeface="Arial"/>
              <a:buNone/>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cs charset="-122" pitchFamily="34" typeface="微软雅黑"/>
              </a:rPr>
              <a:t>适用于商务总结/工作总结/工作计划</a:t>
            </a:r>
          </a:p>
        </p:txBody>
      </p:sp>
      <p:sp>
        <p:nvSpPr>
          <p:cNvPr id="18" name="TextBox 12">
            <a:extLst>
              <a:ext uri="{FF2B5EF4-FFF2-40B4-BE49-F238E27FC236}">
                <a16:creationId xmlns:a16="http://schemas.microsoft.com/office/drawing/2014/main" id="{4A8BE841-D215-4915-83E0-E197E421452A}"/>
              </a:ext>
            </a:extLst>
          </p:cNvPr>
          <p:cNvSpPr txBox="1"/>
          <p:nvPr/>
        </p:nvSpPr>
        <p:spPr>
          <a:xfrm>
            <a:off x="3735934" y="987574"/>
            <a:ext cx="1953364" cy="2286000"/>
          </a:xfrm>
          <a:prstGeom prst="rect">
            <a:avLst/>
          </a:prstGeom>
          <a:noFill/>
        </p:spPr>
        <p:txBody>
          <a:bodyPr rtlCol="0" wrap="square">
            <a:spAutoFit/>
          </a:bodyPr>
          <a:lstStyle/>
          <a:p>
            <a:r>
              <a:rPr altLang="zh-CN" lang="en-US" smtClean="0" spc="-300" sz="7200">
                <a:solidFill>
                  <a:schemeClr val="tx1">
                    <a:lumMod val="65000"/>
                    <a:lumOff val="35000"/>
                  </a:schemeClr>
                </a:solidFill>
                <a:latin charset="0" pitchFamily="34" typeface="Agency FB"/>
              </a:rPr>
              <a:t>2018</a:t>
            </a:r>
          </a:p>
        </p:txBody>
      </p:sp>
    </p:spTree>
    <p:extLst>
      <p:ext uri="{BB962C8B-B14F-4D97-AF65-F5344CB8AC3E}">
        <p14:creationId val="1560216580"/>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strVal val="#ppt_w+.3"/>
                                          </p:val>
                                        </p:tav>
                                        <p:tav tm="100000">
                                          <p:val>
                                            <p:strVal val="#ppt_w"/>
                                          </p:val>
                                        </p:tav>
                                      </p:tavLst>
                                    </p:anim>
                                    <p:anim calcmode="lin" valueType="num">
                                      <p:cBhvr>
                                        <p:cTn dur="1000" fill="hold" id="8"/>
                                        <p:tgtEl>
                                          <p:spTgt spid="4"/>
                                        </p:tgtEl>
                                        <p:attrNameLst>
                                          <p:attrName>ppt_h</p:attrName>
                                        </p:attrNameLst>
                                      </p:cBhvr>
                                      <p:tavLst>
                                        <p:tav tm="0">
                                          <p:val>
                                            <p:strVal val="#ppt_h"/>
                                          </p:val>
                                        </p:tav>
                                        <p:tav tm="100000">
                                          <p:val>
                                            <p:strVal val="#ppt_h"/>
                                          </p:val>
                                        </p:tav>
                                      </p:tavLst>
                                    </p:anim>
                                    <p:animEffect filter="fade" transition="in">
                                      <p:cBhvr>
                                        <p:cTn dur="1000" id="9"/>
                                        <p:tgtEl>
                                          <p:spTgt spid="4"/>
                                        </p:tgtEl>
                                      </p:cBhvr>
                                    </p:animEffect>
                                  </p:childTnLst>
                                </p:cTn>
                              </p:par>
                            </p:childTnLst>
                          </p:cTn>
                        </p:par>
                        <p:par>
                          <p:cTn fill="hold" id="10" nodeType="afterGroup">
                            <p:stCondLst>
                              <p:cond delay="1000"/>
                            </p:stCondLst>
                            <p:childTnLst>
                              <p:par>
                                <p:cTn fill="hold" grpId="0" id="11" nodeType="afterEffect" presetClass="entr" presetID="2" presetSubtype="8">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additive="base">
                                        <p:cTn dur="500" fill="hold" id="13"/>
                                        <p:tgtEl>
                                          <p:spTgt spid="9"/>
                                        </p:tgtEl>
                                        <p:attrNameLst>
                                          <p:attrName>ppt_x</p:attrName>
                                        </p:attrNameLst>
                                      </p:cBhvr>
                                      <p:tavLst>
                                        <p:tav tm="0">
                                          <p:val>
                                            <p:strVal val="0-#ppt_w/2"/>
                                          </p:val>
                                        </p:tav>
                                        <p:tav tm="100000">
                                          <p:val>
                                            <p:strVal val="#ppt_x"/>
                                          </p:val>
                                        </p:tav>
                                      </p:tavLst>
                                    </p:anim>
                                    <p:anim calcmode="lin" valueType="num">
                                      <p:cBhvr additive="base">
                                        <p:cTn dur="500" fill="hold" id="14"/>
                                        <p:tgtEl>
                                          <p:spTgt spid="9"/>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45" presetSubtype="0">
                                  <p:stCondLst>
                                    <p:cond delay="0"/>
                                  </p:stCondLst>
                                  <p:iterate type="lt">
                                    <p:tmPct val="10000"/>
                                  </p:iterate>
                                  <p:childTnLst>
                                    <p:set>
                                      <p:cBhvr>
                                        <p:cTn dur="1" fill="hold" id="17">
                                          <p:stCondLst>
                                            <p:cond delay="0"/>
                                          </p:stCondLst>
                                        </p:cTn>
                                        <p:tgtEl>
                                          <p:spTgt spid="18"/>
                                        </p:tgtEl>
                                        <p:attrNameLst>
                                          <p:attrName>style.visibility</p:attrName>
                                        </p:attrNameLst>
                                      </p:cBhvr>
                                      <p:to>
                                        <p:strVal val="visible"/>
                                      </p:to>
                                    </p:set>
                                    <p:animEffect filter="fade" transition="in">
                                      <p:cBhvr>
                                        <p:cTn dur="1000" id="18"/>
                                        <p:tgtEl>
                                          <p:spTgt spid="18"/>
                                        </p:tgtEl>
                                      </p:cBhvr>
                                    </p:animEffect>
                                    <p:anim calcmode="lin" valueType="num">
                                      <p:cBhvr>
                                        <p:cTn dur="1000" fill="hold" id="19"/>
                                        <p:tgtEl>
                                          <p:spTgt spid="18"/>
                                        </p:tgtEl>
                                        <p:attrNameLst>
                                          <p:attrName>ppt_w</p:attrName>
                                        </p:attrNameLst>
                                      </p:cBhvr>
                                      <p:tavLst>
                                        <p:tav fmla="#ppt_w*sin(2.5*pi*$)" tm="0">
                                          <p:val>
                                            <p:fltVal val="0"/>
                                          </p:val>
                                        </p:tav>
                                        <p:tav tm="100000">
                                          <p:val>
                                            <p:fltVal val="1"/>
                                          </p:val>
                                        </p:tav>
                                      </p:tavLst>
                                    </p:anim>
                                    <p:anim calcmode="lin" valueType="num">
                                      <p:cBhvr>
                                        <p:cTn dur="1000" fill="hold" id="20"/>
                                        <p:tgtEl>
                                          <p:spTgt spid="18"/>
                                        </p:tgtEl>
                                        <p:attrNameLst>
                                          <p:attrName>ppt_h</p:attrName>
                                        </p:attrNameLst>
                                      </p:cBhvr>
                                      <p:tavLst>
                                        <p:tav tm="0">
                                          <p:val>
                                            <p:strVal val="#ppt_h"/>
                                          </p:val>
                                        </p:tav>
                                        <p:tav tm="100000">
                                          <p:val>
                                            <p:strVal val="#ppt_h"/>
                                          </p:val>
                                        </p:tav>
                                      </p:tavLst>
                                    </p:anim>
                                  </p:childTnLst>
                                </p:cTn>
                              </p:par>
                            </p:childTnLst>
                          </p:cTn>
                        </p:par>
                        <p:par>
                          <p:cTn fill="hold" id="21" nodeType="afterGroup">
                            <p:stCondLst>
                              <p:cond delay="2500"/>
                            </p:stCondLst>
                            <p:childTnLst>
                              <p:par>
                                <p:cTn fill="hold" grpId="0" id="22" nodeType="afterEffect" presetClass="entr" presetID="56" presetSubtype="0">
                                  <p:stCondLst>
                                    <p:cond delay="0"/>
                                  </p:stCondLst>
                                  <p:iterate type="lt">
                                    <p:tmPct val="10000"/>
                                  </p:iterate>
                                  <p:childTnLst>
                                    <p:set>
                                      <p:cBhvr>
                                        <p:cTn dur="1" fill="hold" id="23">
                                          <p:stCondLst>
                                            <p:cond delay="0"/>
                                          </p:stCondLst>
                                        </p:cTn>
                                        <p:tgtEl>
                                          <p:spTgt spid="15"/>
                                        </p:tgtEl>
                                        <p:attrNameLst>
                                          <p:attrName>style.visibility</p:attrName>
                                        </p:attrNameLst>
                                      </p:cBhvr>
                                      <p:to>
                                        <p:strVal val="visible"/>
                                      </p:to>
                                    </p:set>
                                    <p:anim by="(-#ppt_w*2)" calcmode="lin" valueType="num">
                                      <p:cBhvr rctx="PPT">
                                        <p:cTn autoRev="1" dur="500" fill="hold" id="24">
                                          <p:stCondLst>
                                            <p:cond delay="0"/>
                                          </p:stCondLst>
                                        </p:cTn>
                                        <p:tgtEl>
                                          <p:spTgt spid="15"/>
                                        </p:tgtEl>
                                        <p:attrNameLst>
                                          <p:attrName>ppt_w</p:attrName>
                                        </p:attrNameLst>
                                      </p:cBhvr>
                                    </p:anim>
                                    <p:anim by="(#ppt_w*0.50)" calcmode="lin" valueType="num">
                                      <p:cBhvr>
                                        <p:cTn autoRev="1" decel="50000" dur="500" fill="hold" id="25">
                                          <p:stCondLst>
                                            <p:cond delay="0"/>
                                          </p:stCondLst>
                                        </p:cTn>
                                        <p:tgtEl>
                                          <p:spTgt spid="15"/>
                                        </p:tgtEl>
                                        <p:attrNameLst>
                                          <p:attrName>ppt_x</p:attrName>
                                        </p:attrNameLst>
                                      </p:cBhvr>
                                    </p:anim>
                                    <p:anim calcmode="lin" from="(-#ppt_h/2)" to="(#ppt_y)" valueType="num">
                                      <p:cBhvr>
                                        <p:cTn dur="1000" fill="hold" id="26">
                                          <p:stCondLst>
                                            <p:cond delay="0"/>
                                          </p:stCondLst>
                                        </p:cTn>
                                        <p:tgtEl>
                                          <p:spTgt spid="15"/>
                                        </p:tgtEl>
                                        <p:attrNameLst>
                                          <p:attrName>ppt_y</p:attrName>
                                        </p:attrNameLst>
                                      </p:cBhvr>
                                    </p:anim>
                                    <p:animRot by="21600000">
                                      <p:cBhvr>
                                        <p:cTn dur="1000" fill="hold" id="27">
                                          <p:stCondLst>
                                            <p:cond delay="0"/>
                                          </p:stCondLst>
                                        </p:cTn>
                                        <p:tgtEl>
                                          <p:spTgt spid="15"/>
                                        </p:tgtEl>
                                        <p:attrNameLst>
                                          <p:attrName>r</p:attrName>
                                        </p:attrNameLst>
                                      </p:cBhvr>
                                    </p:animRot>
                                  </p:childTnLst>
                                </p:cTn>
                              </p:par>
                            </p:childTnLst>
                          </p:cTn>
                        </p:par>
                        <p:par>
                          <p:cTn fill="hold" id="28" nodeType="afterGroup">
                            <p:stCondLst>
                              <p:cond delay="3500"/>
                            </p:stCondLst>
                            <p:childTnLst>
                              <p:par>
                                <p:cTn fill="hold" grpId="0" id="29" nodeType="afterEffect" presetClass="entr" presetID="40" presetSubtype="0">
                                  <p:stCondLst>
                                    <p:cond delay="0"/>
                                  </p:stCondLst>
                                  <p:iterate type="lt">
                                    <p:tmPct val="10000"/>
                                  </p:iterate>
                                  <p:childTnLst>
                                    <p:set>
                                      <p:cBhvr>
                                        <p:cTn dur="1" fill="hold" id="30">
                                          <p:stCondLst>
                                            <p:cond delay="0"/>
                                          </p:stCondLst>
                                        </p:cTn>
                                        <p:tgtEl>
                                          <p:spTgt spid="16"/>
                                        </p:tgtEl>
                                        <p:attrNameLst>
                                          <p:attrName>style.visibility</p:attrName>
                                        </p:attrNameLst>
                                      </p:cBhvr>
                                      <p:to>
                                        <p:strVal val="visible"/>
                                      </p:to>
                                    </p:set>
                                    <p:animEffect filter="fade" transition="in">
                                      <p:cBhvr>
                                        <p:cTn dur="1000" id="31"/>
                                        <p:tgtEl>
                                          <p:spTgt spid="16"/>
                                        </p:tgtEl>
                                      </p:cBhvr>
                                    </p:animEffect>
                                    <p:anim calcmode="lin" valueType="num">
                                      <p:cBhvr>
                                        <p:cTn dur="1000" fill="hold" id="32"/>
                                        <p:tgtEl>
                                          <p:spTgt spid="16"/>
                                        </p:tgtEl>
                                        <p:attrNameLst>
                                          <p:attrName>ppt_x</p:attrName>
                                        </p:attrNameLst>
                                      </p:cBhvr>
                                      <p:tavLst>
                                        <p:tav tm="0">
                                          <p:val>
                                            <p:strVal val="#ppt_x-.1"/>
                                          </p:val>
                                        </p:tav>
                                        <p:tav tm="100000">
                                          <p:val>
                                            <p:strVal val="#ppt_x"/>
                                          </p:val>
                                        </p:tav>
                                      </p:tavLst>
                                    </p:anim>
                                    <p:anim calcmode="lin" valueType="num">
                                      <p:cBhvr>
                                        <p:cTn dur="1000" fill="hold" id="33"/>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5"/>
      <p:bldP grpId="0" spid="16"/>
      <p:bldP grpId="0" spid="1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1BF35680-1B08-47B0-81FC-E6C1E41497B9}"/>
              </a:ext>
            </a:extLst>
          </p:cNvPr>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sp>
        <p:nvSpPr>
          <p:cNvPr id="29" name="矩形 28"/>
          <p:cNvSpPr/>
          <p:nvPr/>
        </p:nvSpPr>
        <p:spPr>
          <a:xfrm>
            <a:off x="3624888" y="2067694"/>
            <a:ext cx="2819320" cy="487680"/>
          </a:xfrm>
          <a:prstGeom prst="rect">
            <a:avLst/>
          </a:prstGeom>
        </p:spPr>
        <p:txBody>
          <a:bodyPr bIns="0" lIns="0" rIns="0" tIns="0" wrap="square">
            <a:spAutoFit/>
          </a:bodyPr>
          <a:lstStyle/>
          <a:p>
            <a:r>
              <a:rPr altLang="en-US" b="1" lang="zh-CN" sz="3200">
                <a:solidFill>
                  <a:schemeClr val="bg1">
                    <a:lumMod val="50000"/>
                  </a:schemeClr>
                </a:solidFill>
                <a:latin charset="0" pitchFamily="34" typeface="Arial"/>
                <a:ea charset="-122" panose="020b0503020204020204" pitchFamily="34" typeface="微软雅黑"/>
                <a:sym charset="0" pitchFamily="34" typeface="Arial"/>
              </a:rPr>
              <a:t>工作回顾</a:t>
            </a:r>
          </a:p>
        </p:txBody>
      </p:sp>
      <p:sp>
        <p:nvSpPr>
          <p:cNvPr id="30" name="TextBox 11"/>
          <p:cNvSpPr txBox="1"/>
          <p:nvPr/>
        </p:nvSpPr>
        <p:spPr>
          <a:xfrm>
            <a:off x="3624888" y="2599308"/>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31" name="TextBox 11"/>
          <p:cNvSpPr txBox="1"/>
          <p:nvPr/>
        </p:nvSpPr>
        <p:spPr>
          <a:xfrm>
            <a:off x="4824547" y="2599308"/>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32" name="TextBox 11"/>
          <p:cNvSpPr txBox="1"/>
          <p:nvPr/>
        </p:nvSpPr>
        <p:spPr>
          <a:xfrm>
            <a:off x="3624888" y="2791053"/>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33" name="TextBox 32"/>
          <p:cNvSpPr txBox="1"/>
          <p:nvPr/>
        </p:nvSpPr>
        <p:spPr>
          <a:xfrm>
            <a:off x="4824547" y="2791053"/>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2" name="流程图: 准备 1">
            <a:extLst>
              <a:ext uri="{FF2B5EF4-FFF2-40B4-BE49-F238E27FC236}">
                <a16:creationId xmlns:a16="http://schemas.microsoft.com/office/drawing/2014/main" id="{BEC20852-09D2-49D7-9EC1-4B51B86D833D}"/>
              </a:ext>
            </a:extLst>
          </p:cNvPr>
          <p:cNvSpPr/>
          <p:nvPr/>
        </p:nvSpPr>
        <p:spPr>
          <a:xfrm>
            <a:off x="1907705" y="2139702"/>
            <a:ext cx="1296144" cy="864096"/>
          </a:xfrm>
          <a:prstGeom prst="flowChartPrepa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400"/>
              <a:t>01</a:t>
            </a:r>
          </a:p>
        </p:txBody>
      </p:sp>
    </p:spTree>
  </p:cSld>
  <p:clrMapOvr>
    <a:masterClrMapping/>
  </p:clrMapOvr>
  <mc:AlternateContent>
    <mc:Choice Requires="p14">
      <p:transition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strVal val="#ppt_w+.3"/>
                                          </p:val>
                                        </p:tav>
                                        <p:tav tm="100000">
                                          <p:val>
                                            <p:strVal val="#ppt_w"/>
                                          </p:val>
                                        </p:tav>
                                      </p:tavLst>
                                    </p:anim>
                                    <p:anim calcmode="lin" valueType="num">
                                      <p:cBhvr>
                                        <p:cTn dur="1000" fill="hold" id="8"/>
                                        <p:tgtEl>
                                          <p:spTgt spid="9"/>
                                        </p:tgtEl>
                                        <p:attrNameLst>
                                          <p:attrName>ppt_h</p:attrName>
                                        </p:attrNameLst>
                                      </p:cBhvr>
                                      <p:tavLst>
                                        <p:tav tm="0">
                                          <p:val>
                                            <p:strVal val="#ppt_h"/>
                                          </p:val>
                                        </p:tav>
                                        <p:tav tm="100000">
                                          <p:val>
                                            <p:strVal val="#ppt_h"/>
                                          </p:val>
                                        </p:tav>
                                      </p:tavLst>
                                    </p:anim>
                                    <p:animEffect filter="fade" transition="in">
                                      <p:cBhvr>
                                        <p:cTn dur="1000" id="9"/>
                                        <p:tgtEl>
                                          <p:spTgt spid="9"/>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 presetSubtype="8">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additive="base">
                                        <p:cTn dur="500" fill="hold" id="14"/>
                                        <p:tgtEl>
                                          <p:spTgt spid="2"/>
                                        </p:tgtEl>
                                        <p:attrNameLst>
                                          <p:attrName>ppt_x</p:attrName>
                                        </p:attrNameLst>
                                      </p:cBhvr>
                                      <p:tavLst>
                                        <p:tav tm="0">
                                          <p:val>
                                            <p:strVal val="0-#ppt_w/2"/>
                                          </p:val>
                                        </p:tav>
                                        <p:tav tm="100000">
                                          <p:val>
                                            <p:strVal val="#ppt_x"/>
                                          </p:val>
                                        </p:tav>
                                      </p:tavLst>
                                    </p:anim>
                                    <p:anim calcmode="lin" valueType="num">
                                      <p:cBhvr additive="base">
                                        <p:cTn dur="500" fill="hold" id="15"/>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 presetSubtype="8">
                                  <p:stCondLst>
                                    <p:cond delay="0"/>
                                  </p:stCondLst>
                                  <p:childTnLst>
                                    <p:set>
                                      <p:cBhvr>
                                        <p:cTn dur="1" fill="hold" id="19">
                                          <p:stCondLst>
                                            <p:cond delay="0"/>
                                          </p:stCondLst>
                                        </p:cTn>
                                        <p:tgtEl>
                                          <p:spTgt spid="29"/>
                                        </p:tgtEl>
                                        <p:attrNameLst>
                                          <p:attrName>style.visibility</p:attrName>
                                        </p:attrNameLst>
                                      </p:cBhvr>
                                      <p:to>
                                        <p:strVal val="visible"/>
                                      </p:to>
                                    </p:set>
                                    <p:anim calcmode="lin" valueType="num">
                                      <p:cBhvr additive="base">
                                        <p:cTn dur="1000" fill="hold" id="20"/>
                                        <p:tgtEl>
                                          <p:spTgt spid="29"/>
                                        </p:tgtEl>
                                        <p:attrNameLst>
                                          <p:attrName>ppt_x</p:attrName>
                                        </p:attrNameLst>
                                      </p:cBhvr>
                                      <p:tavLst>
                                        <p:tav tm="0">
                                          <p:val>
                                            <p:strVal val="0-#ppt_w/2"/>
                                          </p:val>
                                        </p:tav>
                                        <p:tav tm="100000">
                                          <p:val>
                                            <p:strVal val="#ppt_x"/>
                                          </p:val>
                                        </p:tav>
                                      </p:tavLst>
                                    </p:anim>
                                    <p:anim calcmode="lin" valueType="num">
                                      <p:cBhvr additive="base">
                                        <p:cTn dur="1000" fill="hold" id="21"/>
                                        <p:tgtEl>
                                          <p:spTgt spid="29"/>
                                        </p:tgtEl>
                                        <p:attrNameLst>
                                          <p:attrName>ppt_y</p:attrName>
                                        </p:attrNameLst>
                                      </p:cBhvr>
                                      <p:tavLst>
                                        <p:tav tm="0">
                                          <p:val>
                                            <p:strVal val="#ppt_y"/>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30"/>
                                        </p:tgtEl>
                                        <p:attrNameLst>
                                          <p:attrName>style.visibility</p:attrName>
                                        </p:attrNameLst>
                                      </p:cBhvr>
                                      <p:to>
                                        <p:strVal val="visible"/>
                                      </p:to>
                                    </p:set>
                                    <p:animEffect filter="fade" transition="in">
                                      <p:cBhvr>
                                        <p:cTn dur="500" id="26"/>
                                        <p:tgtEl>
                                          <p:spTgt spid="30"/>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1"/>
                                        </p:tgtEl>
                                        <p:attrNameLst>
                                          <p:attrName>style.visibility</p:attrName>
                                        </p:attrNameLst>
                                      </p:cBhvr>
                                      <p:to>
                                        <p:strVal val="visible"/>
                                      </p:to>
                                    </p:set>
                                    <p:animEffect filter="fade" transition="in">
                                      <p:cBhvr>
                                        <p:cTn dur="500" id="29"/>
                                        <p:tgtEl>
                                          <p:spTgt spid="31"/>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32"/>
                                        </p:tgtEl>
                                        <p:attrNameLst>
                                          <p:attrName>style.visibility</p:attrName>
                                        </p:attrNameLst>
                                      </p:cBhvr>
                                      <p:to>
                                        <p:strVal val="visible"/>
                                      </p:to>
                                    </p:set>
                                    <p:animEffect filter="fade" transition="in">
                                      <p:cBhvr>
                                        <p:cTn dur="500" id="32"/>
                                        <p:tgtEl>
                                          <p:spTgt spid="32"/>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3"/>
                                        </p:tgtEl>
                                        <p:attrNameLst>
                                          <p:attrName>style.visibility</p:attrName>
                                        </p:attrNameLst>
                                      </p:cBhvr>
                                      <p:to>
                                        <p:strVal val="visible"/>
                                      </p:to>
                                    </p:set>
                                    <p:animEffect filter="fade" transition="in">
                                      <p:cBhvr>
                                        <p:cTn dur="500" id="3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33"/>
      <p:bldP grpId="0" spid="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Oval 6"/>
          <p:cNvSpPr>
            <a:spLocks noChangeArrowheads="1"/>
          </p:cNvSpPr>
          <p:nvPr/>
        </p:nvSpPr>
        <p:spPr bwMode="auto">
          <a:xfrm>
            <a:off x="1063786" y="1567669"/>
            <a:ext cx="1059575" cy="1060472"/>
          </a:xfrm>
          <a:prstGeom prst="ellipse">
            <a:avLst/>
          </a:prstGeom>
          <a:solidFill>
            <a:schemeClr val="accent1"/>
          </a:solidFill>
          <a:ln cap="flat" w="4">
            <a:noFill/>
            <a:prstDash val="solid"/>
            <a:miter lim="800000"/>
          </a:ln>
        </p:spPr>
        <p:txBody>
          <a:bodyPr anchor="t" anchorCtr="0" bIns="34286" compatLnSpc="1" lIns="68573" numCol="1" rIns="68573" tIns="34286" vert="horz" wrap="square">
            <a:prstTxWarp prst="textNoShape">
              <a:avLst/>
            </a:prstTxWarp>
          </a:bodyPr>
          <a:lstStyle/>
          <a:p>
            <a:endParaRPr altLang="en-US" lang="zh-CN" sz="1000"/>
          </a:p>
        </p:txBody>
      </p:sp>
      <p:sp>
        <p:nvSpPr>
          <p:cNvPr id="5" name="Oval 7"/>
          <p:cNvSpPr>
            <a:spLocks noChangeArrowheads="1"/>
          </p:cNvSpPr>
          <p:nvPr/>
        </p:nvSpPr>
        <p:spPr bwMode="auto">
          <a:xfrm>
            <a:off x="2817423" y="1832504"/>
            <a:ext cx="530353" cy="530048"/>
          </a:xfrm>
          <a:prstGeom prst="ellipse">
            <a:avLst/>
          </a:prstGeom>
          <a:solidFill>
            <a:schemeClr val="accent2"/>
          </a:solidFill>
          <a:ln cap="flat" w="4">
            <a:noFill/>
            <a:prstDash val="solid"/>
            <a:miter lim="800000"/>
          </a:ln>
        </p:spPr>
        <p:txBody>
          <a:bodyPr anchor="t" anchorCtr="0" bIns="34286" compatLnSpc="1" lIns="68573" numCol="1" rIns="68573" tIns="34286" vert="horz" wrap="square">
            <a:prstTxWarp prst="textNoShape">
              <a:avLst/>
            </a:prstTxWarp>
          </a:bodyPr>
          <a:lstStyle/>
          <a:p>
            <a:endParaRPr altLang="en-US" lang="zh-CN" sz="1000"/>
          </a:p>
        </p:txBody>
      </p:sp>
      <p:sp>
        <p:nvSpPr>
          <p:cNvPr id="6" name="Oval 8"/>
          <p:cNvSpPr>
            <a:spLocks noChangeArrowheads="1"/>
          </p:cNvSpPr>
          <p:nvPr/>
        </p:nvSpPr>
        <p:spPr bwMode="auto">
          <a:xfrm>
            <a:off x="4041835" y="1567669"/>
            <a:ext cx="1059198" cy="1060472"/>
          </a:xfrm>
          <a:prstGeom prst="ellipse">
            <a:avLst/>
          </a:prstGeom>
          <a:solidFill>
            <a:schemeClr val="accent3"/>
          </a:solidFill>
          <a:ln cap="flat" w="4">
            <a:noFill/>
            <a:prstDash val="solid"/>
            <a:miter lim="800000"/>
          </a:ln>
        </p:spPr>
        <p:txBody>
          <a:bodyPr anchor="t" anchorCtr="0" bIns="34286" compatLnSpc="1" lIns="68573" numCol="1" rIns="68573" tIns="34286" vert="horz" wrap="square">
            <a:prstTxWarp prst="textNoShape">
              <a:avLst/>
            </a:prstTxWarp>
          </a:bodyPr>
          <a:lstStyle/>
          <a:p>
            <a:endParaRPr altLang="en-US" lang="zh-CN" sz="1000"/>
          </a:p>
        </p:txBody>
      </p:sp>
      <p:sp>
        <p:nvSpPr>
          <p:cNvPr id="7" name="Oval 9"/>
          <p:cNvSpPr>
            <a:spLocks noChangeArrowheads="1"/>
          </p:cNvSpPr>
          <p:nvPr/>
        </p:nvSpPr>
        <p:spPr bwMode="auto">
          <a:xfrm>
            <a:off x="5796226" y="1832504"/>
            <a:ext cx="529222" cy="530048"/>
          </a:xfrm>
          <a:prstGeom prst="ellipse">
            <a:avLst/>
          </a:prstGeom>
          <a:solidFill>
            <a:schemeClr val="accent4"/>
          </a:solidFill>
          <a:ln cap="flat" w="4">
            <a:noFill/>
            <a:prstDash val="solid"/>
            <a:miter lim="800000"/>
          </a:ln>
        </p:spPr>
        <p:txBody>
          <a:bodyPr anchor="t" anchorCtr="0" bIns="34286" compatLnSpc="1" lIns="68573" numCol="1" rIns="68573" tIns="34286" vert="horz" wrap="square">
            <a:prstTxWarp prst="textNoShape">
              <a:avLst/>
            </a:prstTxWarp>
          </a:bodyPr>
          <a:lstStyle/>
          <a:p>
            <a:endParaRPr altLang="en-US" lang="zh-CN" sz="1000"/>
          </a:p>
        </p:txBody>
      </p:sp>
      <p:sp>
        <p:nvSpPr>
          <p:cNvPr id="11" name="Oval 10"/>
          <p:cNvSpPr>
            <a:spLocks noChangeArrowheads="1"/>
          </p:cNvSpPr>
          <p:nvPr/>
        </p:nvSpPr>
        <p:spPr bwMode="auto">
          <a:xfrm>
            <a:off x="7020640" y="1567669"/>
            <a:ext cx="1059575" cy="1060472"/>
          </a:xfrm>
          <a:prstGeom prst="ellipse">
            <a:avLst/>
          </a:prstGeom>
          <a:solidFill>
            <a:schemeClr val="accent1"/>
          </a:solidFill>
          <a:ln cap="flat" w="4">
            <a:noFill/>
            <a:prstDash val="solid"/>
            <a:miter lim="800000"/>
          </a:ln>
        </p:spPr>
        <p:txBody>
          <a:bodyPr anchor="t" anchorCtr="0" bIns="34286" compatLnSpc="1" lIns="68573" numCol="1" rIns="68573" tIns="34286" vert="horz" wrap="square">
            <a:prstTxWarp prst="textNoShape">
              <a:avLst/>
            </a:prstTxWarp>
          </a:bodyPr>
          <a:lstStyle/>
          <a:p>
            <a:endParaRPr altLang="en-US" lang="zh-CN" sz="1000"/>
          </a:p>
        </p:txBody>
      </p:sp>
      <p:sp>
        <p:nvSpPr>
          <p:cNvPr id="13" name="Oval 11"/>
          <p:cNvSpPr>
            <a:spLocks noChangeArrowheads="1"/>
          </p:cNvSpPr>
          <p:nvPr/>
        </p:nvSpPr>
        <p:spPr bwMode="auto">
          <a:xfrm>
            <a:off x="2419091" y="2046034"/>
            <a:ext cx="102600" cy="103369"/>
          </a:xfrm>
          <a:prstGeom prst="ellipse">
            <a:avLst/>
          </a:prstGeom>
          <a:solidFill>
            <a:schemeClr val="accent2">
              <a:alpha val="40000"/>
            </a:schemeClr>
          </a:solidFill>
          <a:ln cap="flat" w="4">
            <a:noFill/>
            <a:prstDash val="solid"/>
            <a:miter lim="800000"/>
          </a:ln>
        </p:spPr>
        <p:txBody>
          <a:bodyPr anchor="t" anchorCtr="0" bIns="34286" compatLnSpc="1" lIns="68573" numCol="1" rIns="68573" tIns="34286" vert="horz" wrap="square">
            <a:prstTxWarp prst="textNoShape">
              <a:avLst/>
            </a:prstTxWarp>
          </a:bodyPr>
          <a:lstStyle/>
          <a:p>
            <a:endParaRPr altLang="en-US" lang="zh-CN" sz="1000"/>
          </a:p>
        </p:txBody>
      </p:sp>
      <p:sp>
        <p:nvSpPr>
          <p:cNvPr id="14" name="Oval 12"/>
          <p:cNvSpPr>
            <a:spLocks noChangeArrowheads="1"/>
          </p:cNvSpPr>
          <p:nvPr/>
        </p:nvSpPr>
        <p:spPr bwMode="auto">
          <a:xfrm>
            <a:off x="3643505" y="2046034"/>
            <a:ext cx="102223" cy="103369"/>
          </a:xfrm>
          <a:prstGeom prst="ellipse">
            <a:avLst/>
          </a:prstGeom>
          <a:solidFill>
            <a:schemeClr val="accent3"/>
          </a:solidFill>
          <a:ln cap="flat" w="4">
            <a:noFill/>
            <a:prstDash val="solid"/>
            <a:miter lim="800000"/>
          </a:ln>
        </p:spPr>
        <p:txBody>
          <a:bodyPr anchor="t" anchorCtr="0" bIns="34286" compatLnSpc="1" lIns="68573" numCol="1" rIns="68573" tIns="34286" vert="horz" wrap="square">
            <a:prstTxWarp prst="textNoShape">
              <a:avLst/>
            </a:prstTxWarp>
          </a:bodyPr>
          <a:lstStyle/>
          <a:p>
            <a:endParaRPr altLang="en-US" lang="zh-CN" sz="1000"/>
          </a:p>
        </p:txBody>
      </p:sp>
      <p:sp>
        <p:nvSpPr>
          <p:cNvPr id="15" name="Oval 13"/>
          <p:cNvSpPr>
            <a:spLocks noChangeArrowheads="1"/>
          </p:cNvSpPr>
          <p:nvPr/>
        </p:nvSpPr>
        <p:spPr bwMode="auto">
          <a:xfrm>
            <a:off x="5397142" y="2046034"/>
            <a:ext cx="103355" cy="103369"/>
          </a:xfrm>
          <a:prstGeom prst="ellipse">
            <a:avLst/>
          </a:prstGeom>
          <a:solidFill>
            <a:schemeClr val="accent3"/>
          </a:solidFill>
          <a:ln cap="flat" w="4">
            <a:noFill/>
            <a:prstDash val="solid"/>
            <a:miter lim="800000"/>
          </a:ln>
        </p:spPr>
        <p:txBody>
          <a:bodyPr anchor="t" anchorCtr="0" bIns="34286" compatLnSpc="1" lIns="68573" numCol="1" rIns="68573" tIns="34286" vert="horz" wrap="square">
            <a:prstTxWarp prst="textNoShape">
              <a:avLst/>
            </a:prstTxWarp>
          </a:bodyPr>
          <a:lstStyle/>
          <a:p>
            <a:endParaRPr altLang="en-US" lang="zh-CN" sz="1000"/>
          </a:p>
        </p:txBody>
      </p:sp>
      <p:sp>
        <p:nvSpPr>
          <p:cNvPr id="16" name="Oval 14"/>
          <p:cNvSpPr>
            <a:spLocks noChangeArrowheads="1"/>
          </p:cNvSpPr>
          <p:nvPr/>
        </p:nvSpPr>
        <p:spPr bwMode="auto">
          <a:xfrm>
            <a:off x="6621179" y="2046034"/>
            <a:ext cx="103732" cy="103369"/>
          </a:xfrm>
          <a:prstGeom prst="ellipse">
            <a:avLst/>
          </a:prstGeom>
          <a:solidFill>
            <a:schemeClr val="accent4"/>
          </a:solidFill>
          <a:ln cap="flat" w="4">
            <a:noFill/>
            <a:prstDash val="solid"/>
            <a:miter lim="800000"/>
          </a:ln>
        </p:spPr>
        <p:txBody>
          <a:bodyPr anchor="t" anchorCtr="0" bIns="34286" compatLnSpc="1" lIns="68573" numCol="1" rIns="68573" tIns="34286" vert="horz" wrap="square">
            <a:prstTxWarp prst="textNoShape">
              <a:avLst/>
            </a:prstTxWarp>
          </a:bodyPr>
          <a:lstStyle/>
          <a:p>
            <a:endParaRPr altLang="en-US" lang="zh-CN" sz="1000"/>
          </a:p>
        </p:txBody>
      </p:sp>
      <p:sp>
        <p:nvSpPr>
          <p:cNvPr id="17" name="Line 15"/>
          <p:cNvSpPr>
            <a:spLocks noChangeShapeType="1"/>
          </p:cNvSpPr>
          <p:nvPr/>
        </p:nvSpPr>
        <p:spPr bwMode="auto">
          <a:xfrm flipH="1">
            <a:off x="1593007" y="2702838"/>
            <a:ext cx="0" cy="374618"/>
          </a:xfrm>
          <a:prstGeom prst="line">
            <a:avLst/>
          </a:prstGeom>
          <a:noFill/>
          <a:ln cap="flat" w="4">
            <a:noFill/>
            <a:prstDash val="solid"/>
            <a:miter lim="800000"/>
          </a:ln>
          <a:extLst>
            <a:ext uri="{909E8E84-426E-40DD-AFC4-6F175D3DCCD1}">
              <a14:hiddenFill>
                <a:noFill/>
              </a14:hiddenFill>
            </a:ext>
          </a:extLst>
        </p:spPr>
        <p:txBody>
          <a:bodyPr anchor="t" anchorCtr="0" bIns="34286" compatLnSpc="1" lIns="68573" numCol="1" rIns="68573" tIns="34286" vert="horz" wrap="square">
            <a:prstTxWarp prst="textNoShape">
              <a:avLst/>
            </a:prstTxWarp>
          </a:bodyPr>
          <a:lstStyle/>
          <a:p>
            <a:endParaRPr altLang="en-US" lang="zh-CN" sz="1000"/>
          </a:p>
        </p:txBody>
      </p:sp>
      <p:sp>
        <p:nvSpPr>
          <p:cNvPr id="18" name="Line 16"/>
          <p:cNvSpPr>
            <a:spLocks noChangeShapeType="1"/>
          </p:cNvSpPr>
          <p:nvPr/>
        </p:nvSpPr>
        <p:spPr bwMode="auto">
          <a:xfrm flipH="1">
            <a:off x="3082975" y="2422159"/>
            <a:ext cx="0" cy="228995"/>
          </a:xfrm>
          <a:prstGeom prst="line">
            <a:avLst/>
          </a:prstGeom>
          <a:noFill/>
          <a:ln cap="flat" w="4">
            <a:noFill/>
            <a:prstDash val="solid"/>
            <a:miter lim="800000"/>
          </a:ln>
          <a:extLst>
            <a:ext uri="{909E8E84-426E-40DD-AFC4-6F175D3DCCD1}">
              <a14:hiddenFill>
                <a:noFill/>
              </a14:hiddenFill>
            </a:ext>
          </a:extLst>
        </p:spPr>
        <p:txBody>
          <a:bodyPr anchor="t" anchorCtr="0" bIns="34286" compatLnSpc="1" lIns="68573" numCol="1" rIns="68573" tIns="34286" vert="horz" wrap="square">
            <a:prstTxWarp prst="textNoShape">
              <a:avLst/>
            </a:prstTxWarp>
          </a:bodyPr>
          <a:lstStyle/>
          <a:p>
            <a:endParaRPr altLang="en-US" lang="zh-CN" sz="1000"/>
          </a:p>
        </p:txBody>
      </p:sp>
      <p:sp>
        <p:nvSpPr>
          <p:cNvPr id="19" name="Line 17"/>
          <p:cNvSpPr>
            <a:spLocks noChangeShapeType="1"/>
          </p:cNvSpPr>
          <p:nvPr/>
        </p:nvSpPr>
        <p:spPr bwMode="auto">
          <a:xfrm flipH="1">
            <a:off x="4571811" y="2702838"/>
            <a:ext cx="0" cy="374618"/>
          </a:xfrm>
          <a:prstGeom prst="line">
            <a:avLst/>
          </a:prstGeom>
          <a:noFill/>
          <a:ln cap="flat" w="4">
            <a:noFill/>
            <a:prstDash val="solid"/>
            <a:miter lim="800000"/>
          </a:ln>
          <a:extLst>
            <a:ext uri="{909E8E84-426E-40DD-AFC4-6F175D3DCCD1}">
              <a14:hiddenFill>
                <a:noFill/>
              </a14:hiddenFill>
            </a:ext>
          </a:extLst>
        </p:spPr>
        <p:txBody>
          <a:bodyPr anchor="t" anchorCtr="0" bIns="34286" compatLnSpc="1" lIns="68573" numCol="1" rIns="68573" tIns="34286" vert="horz" wrap="square">
            <a:prstTxWarp prst="textNoShape">
              <a:avLst/>
            </a:prstTxWarp>
          </a:bodyPr>
          <a:lstStyle/>
          <a:p>
            <a:endParaRPr altLang="en-US" lang="zh-CN" sz="1000"/>
          </a:p>
        </p:txBody>
      </p:sp>
      <p:sp>
        <p:nvSpPr>
          <p:cNvPr id="20" name="Line 18"/>
          <p:cNvSpPr>
            <a:spLocks noChangeShapeType="1"/>
          </p:cNvSpPr>
          <p:nvPr/>
        </p:nvSpPr>
        <p:spPr bwMode="auto">
          <a:xfrm flipH="1">
            <a:off x="6061025" y="2422159"/>
            <a:ext cx="0" cy="228995"/>
          </a:xfrm>
          <a:prstGeom prst="line">
            <a:avLst/>
          </a:prstGeom>
          <a:noFill/>
          <a:ln cap="flat" w="4">
            <a:noFill/>
            <a:prstDash val="solid"/>
            <a:miter lim="800000"/>
          </a:ln>
          <a:extLst>
            <a:ext uri="{909E8E84-426E-40DD-AFC4-6F175D3DCCD1}">
              <a14:hiddenFill>
                <a:noFill/>
              </a14:hiddenFill>
            </a:ext>
          </a:extLst>
        </p:spPr>
        <p:txBody>
          <a:bodyPr anchor="t" anchorCtr="0" bIns="34286" compatLnSpc="1" lIns="68573" numCol="1" rIns="68573" tIns="34286" vert="horz" wrap="square">
            <a:prstTxWarp prst="textNoShape">
              <a:avLst/>
            </a:prstTxWarp>
          </a:bodyPr>
          <a:lstStyle/>
          <a:p>
            <a:endParaRPr altLang="en-US" lang="zh-CN" sz="1000"/>
          </a:p>
        </p:txBody>
      </p:sp>
      <p:sp>
        <p:nvSpPr>
          <p:cNvPr id="21" name="Line 19"/>
          <p:cNvSpPr>
            <a:spLocks noChangeShapeType="1"/>
          </p:cNvSpPr>
          <p:nvPr/>
        </p:nvSpPr>
        <p:spPr bwMode="auto">
          <a:xfrm flipH="1">
            <a:off x="7549862" y="2702838"/>
            <a:ext cx="0" cy="374618"/>
          </a:xfrm>
          <a:prstGeom prst="line">
            <a:avLst/>
          </a:prstGeom>
          <a:noFill/>
          <a:ln cap="flat" w="4">
            <a:noFill/>
            <a:prstDash val="solid"/>
            <a:miter lim="800000"/>
          </a:ln>
          <a:extLst>
            <a:ext uri="{909E8E84-426E-40DD-AFC4-6F175D3DCCD1}">
              <a14:hiddenFill>
                <a:noFill/>
              </a14:hiddenFill>
            </a:ext>
          </a:extLst>
        </p:spPr>
        <p:txBody>
          <a:bodyPr anchor="t" anchorCtr="0" bIns="34286" compatLnSpc="1" lIns="68573" numCol="1" rIns="68573" tIns="34286" vert="horz" wrap="square">
            <a:prstTxWarp prst="textNoShape">
              <a:avLst/>
            </a:prstTxWarp>
          </a:bodyPr>
          <a:lstStyle/>
          <a:p>
            <a:endParaRPr altLang="en-US" lang="zh-CN" sz="1000"/>
          </a:p>
        </p:txBody>
      </p:sp>
      <p:sp>
        <p:nvSpPr>
          <p:cNvPr id="25" name="Freeform 24"/>
          <p:cNvSpPr>
            <a:spLocks noEditPoints="1"/>
          </p:cNvSpPr>
          <p:nvPr/>
        </p:nvSpPr>
        <p:spPr bwMode="auto">
          <a:xfrm>
            <a:off x="2937004" y="1951916"/>
            <a:ext cx="291188" cy="291227"/>
          </a:xfrm>
          <a:custGeom>
            <a:gdLst>
              <a:gd fmla="*/ 919 w 1838" name="T0"/>
              <a:gd fmla="*/ 0 h 1838" name="T1"/>
              <a:gd fmla="*/ 0 w 1838" name="T2"/>
              <a:gd fmla="*/ 919 h 1838" name="T3"/>
              <a:gd fmla="*/ 919 w 1838" name="T4"/>
              <a:gd fmla="*/ 1838 h 1838" name="T5"/>
              <a:gd fmla="*/ 1838 w 1838" name="T6"/>
              <a:gd fmla="*/ 919 h 1838" name="T7"/>
              <a:gd fmla="*/ 919 w 1838" name="T8"/>
              <a:gd fmla="*/ 0 h 1838" name="T9"/>
              <a:gd fmla="*/ 919 w 1838" name="T10"/>
              <a:gd fmla="*/ 1608 h 1838" name="T11"/>
              <a:gd fmla="*/ 919 w 1838" name="T12"/>
              <a:gd fmla="*/ 1608 h 1838" name="T13"/>
              <a:gd fmla="*/ 230 w 1838" name="T14"/>
              <a:gd fmla="*/ 919 h 1838" name="T15"/>
              <a:gd fmla="*/ 919 w 1838" name="T16"/>
              <a:gd fmla="*/ 230 h 1838" name="T17"/>
              <a:gd fmla="*/ 1608 w 1838" name="T18"/>
              <a:gd fmla="*/ 919 h 1838" name="T19"/>
              <a:gd fmla="*/ 919 w 1838" name="T20"/>
              <a:gd fmla="*/ 1608 h 1838" name="T21"/>
              <a:gd fmla="*/ 1493 w 1838" name="T22"/>
              <a:gd fmla="*/ 919 h 1838" name="T23"/>
              <a:gd fmla="*/ 1493 w 1838" name="T24"/>
              <a:gd fmla="*/ 919 h 1838" name="T25"/>
              <a:gd fmla="*/ 1378 w 1838" name="T26"/>
              <a:gd fmla="*/ 1034 h 1838" name="T27"/>
              <a:gd fmla="*/ 919 w 1838" name="T28"/>
              <a:gd fmla="*/ 1034 h 1838" name="T29"/>
              <a:gd fmla="*/ 804 w 1838" name="T30"/>
              <a:gd fmla="*/ 919 h 1838" name="T31"/>
              <a:gd fmla="*/ 804 w 1838" name="T32"/>
              <a:gd fmla="*/ 460 h 1838" name="T33"/>
              <a:gd fmla="*/ 919 w 1838" name="T34"/>
              <a:gd fmla="*/ 345 h 1838" name="T35"/>
              <a:gd fmla="*/ 1034 w 1838" name="T36"/>
              <a:gd fmla="*/ 460 h 1838" name="T37"/>
              <a:gd fmla="*/ 1034 w 1838" name="T38"/>
              <a:gd fmla="*/ 804 h 1838" name="T39"/>
              <a:gd fmla="*/ 1378 w 1838" name="T40"/>
              <a:gd fmla="*/ 804 h 1838" name="T41"/>
              <a:gd fmla="*/ 1493 w 1838" name="T42"/>
              <a:gd fmla="*/ 919 h 183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838" w="1838">
                <a:moveTo>
                  <a:pt x="919" y="0"/>
                </a:moveTo>
                <a:cubicBezTo>
                  <a:pt x="411" y="0"/>
                  <a:pt x="0" y="412"/>
                  <a:pt x="0" y="919"/>
                </a:cubicBezTo>
                <a:cubicBezTo>
                  <a:pt x="0" y="1427"/>
                  <a:pt x="411" y="1838"/>
                  <a:pt x="919" y="1838"/>
                </a:cubicBezTo>
                <a:cubicBezTo>
                  <a:pt x="1426" y="1838"/>
                  <a:pt x="1838" y="1427"/>
                  <a:pt x="1838" y="919"/>
                </a:cubicBezTo>
                <a:cubicBezTo>
                  <a:pt x="1838" y="412"/>
                  <a:pt x="1426" y="0"/>
                  <a:pt x="919" y="0"/>
                </a:cubicBezTo>
                <a:close/>
                <a:moveTo>
                  <a:pt x="919" y="1608"/>
                </a:moveTo>
                <a:cubicBezTo>
                  <a:pt x="919" y="1608"/>
                  <a:pt x="919" y="1608"/>
                  <a:pt x="919" y="1608"/>
                </a:cubicBezTo>
                <a:cubicBezTo>
                  <a:pt x="539" y="1608"/>
                  <a:pt x="230" y="1299"/>
                  <a:pt x="230" y="919"/>
                </a:cubicBezTo>
                <a:cubicBezTo>
                  <a:pt x="230" y="539"/>
                  <a:pt x="539" y="230"/>
                  <a:pt x="919" y="230"/>
                </a:cubicBezTo>
                <a:cubicBezTo>
                  <a:pt x="1299" y="230"/>
                  <a:pt x="1608" y="539"/>
                  <a:pt x="1608" y="919"/>
                </a:cubicBezTo>
                <a:cubicBezTo>
                  <a:pt x="1608" y="1299"/>
                  <a:pt x="1299" y="1608"/>
                  <a:pt x="919" y="1608"/>
                </a:cubicBezTo>
                <a:close/>
                <a:moveTo>
                  <a:pt x="1493" y="919"/>
                </a:moveTo>
                <a:cubicBezTo>
                  <a:pt x="1493" y="919"/>
                  <a:pt x="1493" y="919"/>
                  <a:pt x="1493" y="919"/>
                </a:cubicBezTo>
                <a:cubicBezTo>
                  <a:pt x="1493" y="983"/>
                  <a:pt x="1442" y="1034"/>
                  <a:pt x="1378" y="1034"/>
                </a:cubicBezTo>
                <a:cubicBezTo>
                  <a:pt x="919" y="1034"/>
                  <a:pt x="919" y="1034"/>
                  <a:pt x="919" y="1034"/>
                </a:cubicBezTo>
                <a:cubicBezTo>
                  <a:pt x="856" y="1034"/>
                  <a:pt x="804" y="983"/>
                  <a:pt x="804" y="919"/>
                </a:cubicBezTo>
                <a:cubicBezTo>
                  <a:pt x="804" y="460"/>
                  <a:pt x="804" y="460"/>
                  <a:pt x="804" y="460"/>
                </a:cubicBezTo>
                <a:cubicBezTo>
                  <a:pt x="804" y="396"/>
                  <a:pt x="856" y="345"/>
                  <a:pt x="919" y="345"/>
                </a:cubicBezTo>
                <a:cubicBezTo>
                  <a:pt x="982" y="345"/>
                  <a:pt x="1034" y="396"/>
                  <a:pt x="1034" y="460"/>
                </a:cubicBezTo>
                <a:cubicBezTo>
                  <a:pt x="1034" y="804"/>
                  <a:pt x="1034" y="804"/>
                  <a:pt x="1034" y="804"/>
                </a:cubicBezTo>
                <a:cubicBezTo>
                  <a:pt x="1378" y="804"/>
                  <a:pt x="1378" y="804"/>
                  <a:pt x="1378" y="804"/>
                </a:cubicBezTo>
                <a:cubicBezTo>
                  <a:pt x="1442" y="804"/>
                  <a:pt x="1493" y="856"/>
                  <a:pt x="1493" y="919"/>
                </a:cubicBezTo>
                <a:close/>
              </a:path>
            </a:pathLst>
          </a:custGeom>
          <a:solidFill>
            <a:srgbClr val="FFFFFF"/>
          </a:solidFill>
          <a:ln w="9525">
            <a:noFill/>
            <a:round/>
          </a:ln>
          <a:extLst/>
        </p:spPr>
        <p:txBody>
          <a:bodyPr anchor="t" anchorCtr="0" bIns="34286" compatLnSpc="1" lIns="68573" numCol="1" rIns="68573" tIns="34286" vert="horz" wrap="square">
            <a:prstTxWarp prst="textNoShape">
              <a:avLst/>
            </a:prstTxWarp>
          </a:bodyPr>
          <a:lstStyle/>
          <a:p>
            <a:endParaRPr altLang="en-US" lang="zh-CN" sz="1000"/>
          </a:p>
        </p:txBody>
      </p:sp>
      <p:sp>
        <p:nvSpPr>
          <p:cNvPr id="26" name="Freeform 25"/>
          <p:cNvSpPr/>
          <p:nvPr/>
        </p:nvSpPr>
        <p:spPr bwMode="auto">
          <a:xfrm>
            <a:off x="1423587" y="1791326"/>
            <a:ext cx="339972" cy="613161"/>
          </a:xfrm>
          <a:custGeom>
            <a:gdLst>
              <a:gd fmla="*/ 604 w 637" name="T0"/>
              <a:gd fmla="*/ 610 h 1149" name="T1"/>
              <a:gd fmla="*/ 604 w 637" name="T2"/>
              <a:gd fmla="*/ 610 h 1149" name="T3"/>
              <a:gd fmla="*/ 637 w 637" name="T4"/>
              <a:gd fmla="*/ 739 h 1149" name="T5"/>
              <a:gd fmla="*/ 569 w 637" name="T6"/>
              <a:gd fmla="*/ 929 h 1149" name="T7"/>
              <a:gd fmla="*/ 373 w 637" name="T8"/>
              <a:gd fmla="*/ 1019 h 1149" name="T9"/>
              <a:gd fmla="*/ 373 w 637" name="T10"/>
              <a:gd fmla="*/ 1149 h 1149" name="T11"/>
              <a:gd fmla="*/ 264 w 637" name="T12"/>
              <a:gd fmla="*/ 1149 h 1149" name="T13"/>
              <a:gd fmla="*/ 264 w 637" name="T14"/>
              <a:gd fmla="*/ 1019 h 1149" name="T15"/>
              <a:gd fmla="*/ 0 w 637" name="T16"/>
              <a:gd fmla="*/ 771 h 1149" name="T17"/>
              <a:gd fmla="*/ 168 w 637" name="T18"/>
              <a:gd fmla="*/ 728 h 1149" name="T19"/>
              <a:gd fmla="*/ 323 w 637" name="T20"/>
              <a:gd fmla="*/ 870 h 1149" name="T21"/>
              <a:gd fmla="*/ 413 w 637" name="T22"/>
              <a:gd fmla="*/ 839 h 1149" name="T23"/>
              <a:gd fmla="*/ 442 w 637" name="T24"/>
              <a:gd fmla="*/ 766 h 1149" name="T25"/>
              <a:gd fmla="*/ 413 w 637" name="T26"/>
              <a:gd fmla="*/ 698 h 1149" name="T27"/>
              <a:gd fmla="*/ 284 w 637" name="T28"/>
              <a:gd fmla="*/ 640 h 1149" name="T29"/>
              <a:gd fmla="*/ 144 w 637" name="T30"/>
              <a:gd fmla="*/ 578 h 1149" name="T31"/>
              <a:gd fmla="*/ 62 w 637" name="T32"/>
              <a:gd fmla="*/ 493 h 1149" name="T33"/>
              <a:gd fmla="*/ 31 w 637" name="T34"/>
              <a:gd fmla="*/ 366 h 1149" name="T35"/>
              <a:gd fmla="*/ 87 w 637" name="T36"/>
              <a:gd fmla="*/ 194 h 1149" name="T37"/>
              <a:gd fmla="*/ 264 w 637" name="T38"/>
              <a:gd fmla="*/ 101 h 1149" name="T39"/>
              <a:gd fmla="*/ 264 w 637" name="T40"/>
              <a:gd fmla="*/ 0 h 1149" name="T41"/>
              <a:gd fmla="*/ 373 w 637" name="T42"/>
              <a:gd fmla="*/ 0 h 1149" name="T43"/>
              <a:gd fmla="*/ 373 w 637" name="T44"/>
              <a:gd fmla="*/ 101 h 1149" name="T45"/>
              <a:gd fmla="*/ 609 w 637" name="T46"/>
              <a:gd fmla="*/ 307 h 1149" name="T47"/>
              <a:gd fmla="*/ 459 w 637" name="T48"/>
              <a:gd fmla="*/ 369 h 1149" name="T49"/>
              <a:gd fmla="*/ 323 w 637" name="T50"/>
              <a:gd fmla="*/ 242 h 1149" name="T51"/>
              <a:gd fmla="*/ 250 w 637" name="T52"/>
              <a:gd fmla="*/ 270 h 1149" name="T53"/>
              <a:gd fmla="*/ 222 w 637" name="T54"/>
              <a:gd fmla="*/ 339 h 1149" name="T55"/>
              <a:gd fmla="*/ 249 w 637" name="T56"/>
              <a:gd fmla="*/ 402 h 1149" name="T57"/>
              <a:gd fmla="*/ 364 w 637" name="T58"/>
              <a:gd fmla="*/ 456 h 1149" name="T59"/>
              <a:gd fmla="*/ 516 w 637" name="T60"/>
              <a:gd fmla="*/ 523 h 1149" name="T61"/>
              <a:gd fmla="*/ 604 w 637" name="T62"/>
              <a:gd fmla="*/ 610 h 114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49" w="637">
                <a:moveTo>
                  <a:pt x="604" y="610"/>
                </a:moveTo>
                <a:cubicBezTo>
                  <a:pt x="604" y="610"/>
                  <a:pt x="604" y="610"/>
                  <a:pt x="604" y="610"/>
                </a:cubicBezTo>
                <a:cubicBezTo>
                  <a:pt x="626" y="647"/>
                  <a:pt x="637" y="690"/>
                  <a:pt x="637" y="739"/>
                </a:cubicBezTo>
                <a:cubicBezTo>
                  <a:pt x="637" y="815"/>
                  <a:pt x="614" y="879"/>
                  <a:pt x="569" y="929"/>
                </a:cubicBezTo>
                <a:cubicBezTo>
                  <a:pt x="523" y="980"/>
                  <a:pt x="458" y="1010"/>
                  <a:pt x="373" y="1019"/>
                </a:cubicBezTo>
                <a:cubicBezTo>
                  <a:pt x="373" y="1149"/>
                  <a:pt x="373" y="1149"/>
                  <a:pt x="373" y="1149"/>
                </a:cubicBezTo>
                <a:cubicBezTo>
                  <a:pt x="264" y="1149"/>
                  <a:pt x="264" y="1149"/>
                  <a:pt x="264" y="1149"/>
                </a:cubicBezTo>
                <a:cubicBezTo>
                  <a:pt x="264" y="1019"/>
                  <a:pt x="264" y="1019"/>
                  <a:pt x="264" y="1019"/>
                </a:cubicBezTo>
                <a:cubicBezTo>
                  <a:pt x="122" y="1005"/>
                  <a:pt x="34" y="922"/>
                  <a:pt x="0" y="771"/>
                </a:cubicBezTo>
                <a:cubicBezTo>
                  <a:pt x="168" y="728"/>
                  <a:pt x="168" y="728"/>
                  <a:pt x="168" y="728"/>
                </a:cubicBezTo>
                <a:cubicBezTo>
                  <a:pt x="184" y="822"/>
                  <a:pt x="235" y="870"/>
                  <a:pt x="323" y="870"/>
                </a:cubicBezTo>
                <a:cubicBezTo>
                  <a:pt x="364" y="870"/>
                  <a:pt x="394" y="860"/>
                  <a:pt x="413" y="839"/>
                </a:cubicBezTo>
                <a:cubicBezTo>
                  <a:pt x="432" y="819"/>
                  <a:pt x="442" y="795"/>
                  <a:pt x="442" y="766"/>
                </a:cubicBezTo>
                <a:cubicBezTo>
                  <a:pt x="442" y="736"/>
                  <a:pt x="432" y="714"/>
                  <a:pt x="413" y="698"/>
                </a:cubicBezTo>
                <a:cubicBezTo>
                  <a:pt x="394" y="683"/>
                  <a:pt x="351" y="664"/>
                  <a:pt x="284" y="640"/>
                </a:cubicBezTo>
                <a:cubicBezTo>
                  <a:pt x="225" y="619"/>
                  <a:pt x="178" y="599"/>
                  <a:pt x="144" y="578"/>
                </a:cubicBezTo>
                <a:cubicBezTo>
                  <a:pt x="111" y="558"/>
                  <a:pt x="83" y="530"/>
                  <a:pt x="62" y="493"/>
                </a:cubicBezTo>
                <a:cubicBezTo>
                  <a:pt x="41" y="457"/>
                  <a:pt x="31" y="414"/>
                  <a:pt x="31" y="366"/>
                </a:cubicBezTo>
                <a:cubicBezTo>
                  <a:pt x="31" y="302"/>
                  <a:pt x="50" y="245"/>
                  <a:pt x="87" y="194"/>
                </a:cubicBezTo>
                <a:cubicBezTo>
                  <a:pt x="125" y="143"/>
                  <a:pt x="184" y="112"/>
                  <a:pt x="264" y="101"/>
                </a:cubicBezTo>
                <a:cubicBezTo>
                  <a:pt x="264" y="0"/>
                  <a:pt x="264" y="0"/>
                  <a:pt x="264" y="0"/>
                </a:cubicBezTo>
                <a:cubicBezTo>
                  <a:pt x="373" y="0"/>
                  <a:pt x="373" y="0"/>
                  <a:pt x="373" y="0"/>
                </a:cubicBezTo>
                <a:cubicBezTo>
                  <a:pt x="373" y="101"/>
                  <a:pt x="373" y="101"/>
                  <a:pt x="373" y="101"/>
                </a:cubicBezTo>
                <a:cubicBezTo>
                  <a:pt x="494" y="115"/>
                  <a:pt x="573" y="184"/>
                  <a:pt x="609" y="307"/>
                </a:cubicBezTo>
                <a:cubicBezTo>
                  <a:pt x="459" y="369"/>
                  <a:pt x="459" y="369"/>
                  <a:pt x="459" y="369"/>
                </a:cubicBezTo>
                <a:cubicBezTo>
                  <a:pt x="430" y="284"/>
                  <a:pt x="385" y="242"/>
                  <a:pt x="323" y="242"/>
                </a:cubicBezTo>
                <a:cubicBezTo>
                  <a:pt x="293" y="242"/>
                  <a:pt x="268" y="252"/>
                  <a:pt x="250" y="270"/>
                </a:cubicBezTo>
                <a:cubicBezTo>
                  <a:pt x="231" y="289"/>
                  <a:pt x="222" y="312"/>
                  <a:pt x="222" y="339"/>
                </a:cubicBezTo>
                <a:cubicBezTo>
                  <a:pt x="222" y="366"/>
                  <a:pt x="231" y="387"/>
                  <a:pt x="249" y="402"/>
                </a:cubicBezTo>
                <a:cubicBezTo>
                  <a:pt x="267" y="416"/>
                  <a:pt x="305" y="435"/>
                  <a:pt x="364" y="456"/>
                </a:cubicBezTo>
                <a:cubicBezTo>
                  <a:pt x="428" y="480"/>
                  <a:pt x="479" y="502"/>
                  <a:pt x="516" y="523"/>
                </a:cubicBezTo>
                <a:cubicBezTo>
                  <a:pt x="552" y="544"/>
                  <a:pt x="582" y="573"/>
                  <a:pt x="604" y="610"/>
                </a:cubicBezTo>
                <a:close/>
              </a:path>
            </a:pathLst>
          </a:custGeom>
          <a:solidFill>
            <a:srgbClr val="FFFFFF"/>
          </a:solidFill>
          <a:ln w="9525">
            <a:noFill/>
            <a:round/>
          </a:ln>
          <a:extLst/>
        </p:spPr>
        <p:txBody>
          <a:bodyPr anchor="t" anchorCtr="0" bIns="34286" compatLnSpc="1" lIns="68573" numCol="1" rIns="68573" tIns="34286" vert="horz" wrap="square">
            <a:prstTxWarp prst="textNoShape">
              <a:avLst/>
            </a:prstTxWarp>
          </a:bodyPr>
          <a:lstStyle/>
          <a:p>
            <a:endParaRPr altLang="en-US" lang="zh-CN" sz="1000"/>
          </a:p>
        </p:txBody>
      </p:sp>
      <p:sp>
        <p:nvSpPr>
          <p:cNvPr id="27" name="Freeform 26"/>
          <p:cNvSpPr>
            <a:spLocks noEditPoints="1"/>
          </p:cNvSpPr>
          <p:nvPr/>
        </p:nvSpPr>
        <p:spPr bwMode="auto">
          <a:xfrm>
            <a:off x="4287659" y="1822565"/>
            <a:ext cx="567550" cy="550680"/>
          </a:xfrm>
          <a:custGeom>
            <a:gdLst>
              <a:gd fmla="*/ 1687 w 1687" name="T0"/>
              <a:gd fmla="*/ 89 h 1637" name="T1"/>
              <a:gd fmla="*/ 1598 w 1687" name="T2"/>
              <a:gd fmla="*/ 0 h 1637" name="T3"/>
              <a:gd fmla="*/ 959 w 1687" name="T4"/>
              <a:gd fmla="*/ 0 h 1637" name="T5"/>
              <a:gd fmla="*/ 869 w 1687" name="T6"/>
              <a:gd fmla="*/ 89 h 1637" name="T7"/>
              <a:gd fmla="*/ 869 w 1687" name="T8"/>
              <a:gd fmla="*/ 755 h 1637" name="T9"/>
              <a:gd fmla="*/ 920 w 1687" name="T10"/>
              <a:gd fmla="*/ 755 h 1637" name="T11"/>
              <a:gd fmla="*/ 920 w 1687" name="T12"/>
              <a:gd fmla="*/ 190 h 1637" name="T13"/>
              <a:gd fmla="*/ 1636 w 1687" name="T14"/>
              <a:gd fmla="*/ 190 h 1637" name="T15"/>
              <a:gd fmla="*/ 1636 w 1687" name="T16"/>
              <a:gd fmla="*/ 1214 h 1637" name="T17"/>
              <a:gd fmla="*/ 1535 w 1687" name="T18"/>
              <a:gd fmla="*/ 1214 h 1637" name="T19"/>
              <a:gd fmla="*/ 1535 w 1687" name="T20"/>
              <a:gd fmla="*/ 1469 h 1637" name="T21"/>
              <a:gd fmla="*/ 1598 w 1687" name="T22"/>
              <a:gd fmla="*/ 1469 h 1637" name="T23"/>
              <a:gd fmla="*/ 1687 w 1687" name="T24"/>
              <a:gd fmla="*/ 1380 h 1637" name="T25"/>
              <a:gd fmla="*/ 1687 w 1687" name="T26"/>
              <a:gd fmla="*/ 89 h 1637" name="T27"/>
              <a:gd fmla="*/ 1687 w 1687" name="T28"/>
              <a:gd fmla="*/ 89 h 1637" name="T29"/>
              <a:gd fmla="*/ 1548 w 1687" name="T30"/>
              <a:gd fmla="*/ 108 h 1637" name="T31"/>
              <a:gd fmla="*/ 1548 w 1687" name="T32"/>
              <a:gd fmla="*/ 108 h 1637" name="T33"/>
              <a:gd fmla="*/ 1008 w 1687" name="T34"/>
              <a:gd fmla="*/ 108 h 1637" name="T35"/>
              <a:gd fmla="*/ 990 w 1687" name="T36"/>
              <a:gd fmla="*/ 89 h 1637" name="T37"/>
              <a:gd fmla="*/ 1008 w 1687" name="T38"/>
              <a:gd fmla="*/ 71 h 1637" name="T39"/>
              <a:gd fmla="*/ 1548 w 1687" name="T40"/>
              <a:gd fmla="*/ 71 h 1637" name="T41"/>
              <a:gd fmla="*/ 1567 w 1687" name="T42"/>
              <a:gd fmla="*/ 89 h 1637" name="T43"/>
              <a:gd fmla="*/ 1548 w 1687" name="T44"/>
              <a:gd fmla="*/ 108 h 1637" name="T45"/>
              <a:gd fmla="*/ 1470 w 1687" name="T46"/>
              <a:gd fmla="*/ 1548 h 1637" name="T47"/>
              <a:gd fmla="*/ 1381 w 1687" name="T48"/>
              <a:gd fmla="*/ 1637 h 1637" name="T49"/>
              <a:gd fmla="*/ 89 w 1687" name="T50"/>
              <a:gd fmla="*/ 1637 h 1637" name="T51"/>
              <a:gd fmla="*/ 0 w 1687" name="T52"/>
              <a:gd fmla="*/ 1548 h 1637" name="T53"/>
              <a:gd fmla="*/ 0 w 1687" name="T54"/>
              <a:gd fmla="*/ 908 h 1637" name="T55"/>
              <a:gd fmla="*/ 89 w 1687" name="T56"/>
              <a:gd fmla="*/ 819 h 1637" name="T57"/>
              <a:gd fmla="*/ 1381 w 1687" name="T58"/>
              <a:gd fmla="*/ 819 h 1637" name="T59"/>
              <a:gd fmla="*/ 1470 w 1687" name="T60"/>
              <a:gd fmla="*/ 908 h 1637" name="T61"/>
              <a:gd fmla="*/ 1470 w 1687" name="T62"/>
              <a:gd fmla="*/ 1548 h 1637" name="T63"/>
              <a:gd fmla="*/ 1399 w 1687" name="T64"/>
              <a:gd fmla="*/ 958 h 1637" name="T65"/>
              <a:gd fmla="*/ 1399 w 1687" name="T66"/>
              <a:gd fmla="*/ 958 h 1637" name="T67"/>
              <a:gd fmla="*/ 1399 w 1687" name="T68"/>
              <a:gd fmla="*/ 1498 h 1637" name="T69"/>
              <a:gd fmla="*/ 1380 w 1687" name="T70"/>
              <a:gd fmla="*/ 1517 h 1637" name="T71"/>
              <a:gd fmla="*/ 1362 w 1687" name="T72"/>
              <a:gd fmla="*/ 1498 h 1637" name="T73"/>
              <a:gd fmla="*/ 1362 w 1687" name="T74"/>
              <a:gd fmla="*/ 958 h 1637" name="T75"/>
              <a:gd fmla="*/ 1380 w 1687" name="T76"/>
              <a:gd fmla="*/ 939 h 1637" name="T77"/>
              <a:gd fmla="*/ 1399 w 1687" name="T78"/>
              <a:gd fmla="*/ 958 h 1637" name="T79"/>
              <a:gd fmla="*/ 65 w 1687" name="T80"/>
              <a:gd fmla="*/ 1228 h 1637" name="T81"/>
              <a:gd fmla="*/ 118 w 1687" name="T82"/>
              <a:gd fmla="*/ 1282 h 1637" name="T83"/>
              <a:gd fmla="*/ 172 w 1687" name="T84"/>
              <a:gd fmla="*/ 1228 h 1637" name="T85"/>
              <a:gd fmla="*/ 118 w 1687" name="T86"/>
              <a:gd fmla="*/ 1174 h 1637" name="T87"/>
              <a:gd fmla="*/ 65 w 1687" name="T88"/>
              <a:gd fmla="*/ 1228 h 1637" name="T89"/>
              <a:gd fmla="*/ 65 w 1687" name="T90"/>
              <a:gd fmla="*/ 1228 h 1637" name="T91"/>
              <a:gd fmla="*/ 255 w 1687" name="T92"/>
              <a:gd fmla="*/ 870 h 1637" name="T93"/>
              <a:gd fmla="*/ 255 w 1687" name="T94"/>
              <a:gd fmla="*/ 870 h 1637" name="T95"/>
              <a:gd fmla="*/ 1280 w 1687" name="T96"/>
              <a:gd fmla="*/ 870 h 1637" name="T97"/>
              <a:gd fmla="*/ 1280 w 1687" name="T98"/>
              <a:gd fmla="*/ 1586 h 1637" name="T99"/>
              <a:gd fmla="*/ 255 w 1687" name="T100"/>
              <a:gd fmla="*/ 1586 h 1637" name="T101"/>
              <a:gd fmla="*/ 255 w 1687" name="T102"/>
              <a:gd fmla="*/ 870 h 163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36" w="1687">
                <a:moveTo>
                  <a:pt x="1687" y="89"/>
                </a:moveTo>
                <a:cubicBezTo>
                  <a:pt x="1687" y="40"/>
                  <a:pt x="1647" y="0"/>
                  <a:pt x="1598" y="0"/>
                </a:cubicBezTo>
                <a:cubicBezTo>
                  <a:pt x="959" y="0"/>
                  <a:pt x="959" y="0"/>
                  <a:pt x="959" y="0"/>
                </a:cubicBezTo>
                <a:cubicBezTo>
                  <a:pt x="909" y="0"/>
                  <a:pt x="869" y="40"/>
                  <a:pt x="869" y="89"/>
                </a:cubicBezTo>
                <a:cubicBezTo>
                  <a:pt x="869" y="755"/>
                  <a:pt x="869" y="755"/>
                  <a:pt x="869" y="755"/>
                </a:cubicBezTo>
                <a:cubicBezTo>
                  <a:pt x="920" y="755"/>
                  <a:pt x="920" y="755"/>
                  <a:pt x="920" y="755"/>
                </a:cubicBezTo>
                <a:cubicBezTo>
                  <a:pt x="920" y="190"/>
                  <a:pt x="920" y="190"/>
                  <a:pt x="920" y="190"/>
                </a:cubicBezTo>
                <a:cubicBezTo>
                  <a:pt x="1636" y="190"/>
                  <a:pt x="1636" y="190"/>
                  <a:pt x="1636" y="190"/>
                </a:cubicBezTo>
                <a:cubicBezTo>
                  <a:pt x="1636" y="1214"/>
                  <a:pt x="1636" y="1214"/>
                  <a:pt x="1636" y="1214"/>
                </a:cubicBezTo>
                <a:cubicBezTo>
                  <a:pt x="1535" y="1214"/>
                  <a:pt x="1535" y="1214"/>
                  <a:pt x="1535" y="1214"/>
                </a:cubicBezTo>
                <a:cubicBezTo>
                  <a:pt x="1535" y="1469"/>
                  <a:pt x="1535" y="1469"/>
                  <a:pt x="1535" y="1469"/>
                </a:cubicBezTo>
                <a:cubicBezTo>
                  <a:pt x="1598" y="1469"/>
                  <a:pt x="1598" y="1469"/>
                  <a:pt x="1598" y="1469"/>
                </a:cubicBezTo>
                <a:cubicBezTo>
                  <a:pt x="1647" y="1469"/>
                  <a:pt x="1687" y="1430"/>
                  <a:pt x="1687" y="1380"/>
                </a:cubicBezTo>
                <a:cubicBezTo>
                  <a:pt x="1687" y="89"/>
                  <a:pt x="1687" y="89"/>
                  <a:pt x="1687" y="89"/>
                </a:cubicBezTo>
                <a:cubicBezTo>
                  <a:pt x="1687" y="89"/>
                  <a:pt x="1687" y="89"/>
                  <a:pt x="1687" y="89"/>
                </a:cubicBezTo>
                <a:close/>
                <a:moveTo>
                  <a:pt x="1548" y="108"/>
                </a:moveTo>
                <a:cubicBezTo>
                  <a:pt x="1548" y="108"/>
                  <a:pt x="1548" y="108"/>
                  <a:pt x="1548" y="108"/>
                </a:cubicBezTo>
                <a:cubicBezTo>
                  <a:pt x="1008" y="108"/>
                  <a:pt x="1008" y="108"/>
                  <a:pt x="1008" y="108"/>
                </a:cubicBezTo>
                <a:cubicBezTo>
                  <a:pt x="998" y="108"/>
                  <a:pt x="990" y="100"/>
                  <a:pt x="990" y="89"/>
                </a:cubicBezTo>
                <a:cubicBezTo>
                  <a:pt x="990" y="79"/>
                  <a:pt x="998" y="71"/>
                  <a:pt x="1008" y="71"/>
                </a:cubicBezTo>
                <a:cubicBezTo>
                  <a:pt x="1548" y="71"/>
                  <a:pt x="1548" y="71"/>
                  <a:pt x="1548" y="71"/>
                </a:cubicBezTo>
                <a:cubicBezTo>
                  <a:pt x="1558" y="71"/>
                  <a:pt x="1567" y="79"/>
                  <a:pt x="1567" y="89"/>
                </a:cubicBezTo>
                <a:cubicBezTo>
                  <a:pt x="1567" y="100"/>
                  <a:pt x="1558" y="108"/>
                  <a:pt x="1548" y="108"/>
                </a:cubicBezTo>
                <a:close/>
                <a:moveTo>
                  <a:pt x="1470" y="1548"/>
                </a:moveTo>
                <a:cubicBezTo>
                  <a:pt x="1470" y="1597"/>
                  <a:pt x="1430" y="1637"/>
                  <a:pt x="1381" y="1637"/>
                </a:cubicBezTo>
                <a:cubicBezTo>
                  <a:pt x="89" y="1637"/>
                  <a:pt x="89" y="1637"/>
                  <a:pt x="89" y="1637"/>
                </a:cubicBezTo>
                <a:cubicBezTo>
                  <a:pt x="40" y="1637"/>
                  <a:pt x="0" y="1597"/>
                  <a:pt x="0" y="1548"/>
                </a:cubicBezTo>
                <a:cubicBezTo>
                  <a:pt x="0" y="908"/>
                  <a:pt x="0" y="908"/>
                  <a:pt x="0" y="908"/>
                </a:cubicBezTo>
                <a:cubicBezTo>
                  <a:pt x="0" y="859"/>
                  <a:pt x="40" y="819"/>
                  <a:pt x="89" y="819"/>
                </a:cubicBezTo>
                <a:cubicBezTo>
                  <a:pt x="1381" y="819"/>
                  <a:pt x="1381" y="819"/>
                  <a:pt x="1381" y="819"/>
                </a:cubicBezTo>
                <a:cubicBezTo>
                  <a:pt x="1430" y="819"/>
                  <a:pt x="1470" y="859"/>
                  <a:pt x="1470" y="908"/>
                </a:cubicBezTo>
                <a:cubicBezTo>
                  <a:pt x="1470" y="1548"/>
                  <a:pt x="1470" y="1548"/>
                  <a:pt x="1470" y="1548"/>
                </a:cubicBezTo>
                <a:close/>
                <a:moveTo>
                  <a:pt x="1399" y="958"/>
                </a:moveTo>
                <a:cubicBezTo>
                  <a:pt x="1399" y="958"/>
                  <a:pt x="1399" y="958"/>
                  <a:pt x="1399" y="958"/>
                </a:cubicBezTo>
                <a:cubicBezTo>
                  <a:pt x="1399" y="1498"/>
                  <a:pt x="1399" y="1498"/>
                  <a:pt x="1399" y="1498"/>
                </a:cubicBezTo>
                <a:cubicBezTo>
                  <a:pt x="1399" y="1508"/>
                  <a:pt x="1391" y="1517"/>
                  <a:pt x="1380" y="1517"/>
                </a:cubicBezTo>
                <a:cubicBezTo>
                  <a:pt x="1370" y="1517"/>
                  <a:pt x="1362" y="1508"/>
                  <a:pt x="1362" y="1498"/>
                </a:cubicBezTo>
                <a:cubicBezTo>
                  <a:pt x="1362" y="958"/>
                  <a:pt x="1362" y="958"/>
                  <a:pt x="1362" y="958"/>
                </a:cubicBezTo>
                <a:cubicBezTo>
                  <a:pt x="1362" y="948"/>
                  <a:pt x="1370" y="939"/>
                  <a:pt x="1380" y="939"/>
                </a:cubicBezTo>
                <a:cubicBezTo>
                  <a:pt x="1391" y="939"/>
                  <a:pt x="1399" y="948"/>
                  <a:pt x="1399" y="958"/>
                </a:cubicBezTo>
                <a:close/>
                <a:moveTo>
                  <a:pt x="65" y="1228"/>
                </a:moveTo>
                <a:cubicBezTo>
                  <a:pt x="65" y="1258"/>
                  <a:pt x="88" y="1282"/>
                  <a:pt x="118" y="1282"/>
                </a:cubicBezTo>
                <a:cubicBezTo>
                  <a:pt x="148" y="1282"/>
                  <a:pt x="172" y="1258"/>
                  <a:pt x="172" y="1228"/>
                </a:cubicBezTo>
                <a:cubicBezTo>
                  <a:pt x="172" y="1198"/>
                  <a:pt x="148" y="1174"/>
                  <a:pt x="118" y="1174"/>
                </a:cubicBezTo>
                <a:cubicBezTo>
                  <a:pt x="88" y="1174"/>
                  <a:pt x="65" y="1198"/>
                  <a:pt x="65" y="1228"/>
                </a:cubicBezTo>
                <a:cubicBezTo>
                  <a:pt x="65" y="1228"/>
                  <a:pt x="65" y="1228"/>
                  <a:pt x="65" y="1228"/>
                </a:cubicBezTo>
                <a:close/>
                <a:moveTo>
                  <a:pt x="255" y="870"/>
                </a:moveTo>
                <a:cubicBezTo>
                  <a:pt x="255" y="870"/>
                  <a:pt x="255" y="870"/>
                  <a:pt x="255" y="870"/>
                </a:cubicBezTo>
                <a:cubicBezTo>
                  <a:pt x="1280" y="870"/>
                  <a:pt x="1280" y="870"/>
                  <a:pt x="1280" y="870"/>
                </a:cubicBezTo>
                <a:cubicBezTo>
                  <a:pt x="1280" y="1586"/>
                  <a:pt x="1280" y="1586"/>
                  <a:pt x="1280" y="1586"/>
                </a:cubicBezTo>
                <a:cubicBezTo>
                  <a:pt x="255" y="1586"/>
                  <a:pt x="255" y="1586"/>
                  <a:pt x="255" y="1586"/>
                </a:cubicBezTo>
                <a:lnTo>
                  <a:pt x="255" y="870"/>
                </a:lnTo>
                <a:close/>
              </a:path>
            </a:pathLst>
          </a:custGeom>
          <a:solidFill>
            <a:srgbClr val="FFFFFF"/>
          </a:solidFill>
          <a:ln w="9525">
            <a:noFill/>
            <a:round/>
          </a:ln>
          <a:extLst/>
        </p:spPr>
        <p:txBody>
          <a:bodyPr anchor="t" anchorCtr="0" bIns="34286" compatLnSpc="1" lIns="68573" numCol="1" rIns="68573" tIns="34286" vert="horz" wrap="square">
            <a:prstTxWarp prst="textNoShape">
              <a:avLst/>
            </a:prstTxWarp>
          </a:bodyPr>
          <a:lstStyle/>
          <a:p>
            <a:endParaRPr altLang="en-US" lang="zh-CN" sz="1000"/>
          </a:p>
        </p:txBody>
      </p:sp>
      <p:sp>
        <p:nvSpPr>
          <p:cNvPr id="28" name="Freeform 27"/>
          <p:cNvSpPr>
            <a:spLocks noEditPoints="1"/>
          </p:cNvSpPr>
          <p:nvPr/>
        </p:nvSpPr>
        <p:spPr bwMode="auto">
          <a:xfrm>
            <a:off x="5919572" y="1956244"/>
            <a:ext cx="282533" cy="282571"/>
          </a:xfrm>
          <a:custGeom>
            <a:gdLst>
              <a:gd fmla="*/ 1723 w 1838" name="T0"/>
              <a:gd fmla="*/ 0 h 1838" name="T1"/>
              <a:gd fmla="*/ 115 w 1838" name="T2"/>
              <a:gd fmla="*/ 0 h 1838" name="T3"/>
              <a:gd fmla="*/ 0 w 1838" name="T4"/>
              <a:gd fmla="*/ 115 h 1838" name="T5"/>
              <a:gd fmla="*/ 0 w 1838" name="T6"/>
              <a:gd fmla="*/ 1321 h 1838" name="T7"/>
              <a:gd fmla="*/ 115 w 1838" name="T8"/>
              <a:gd fmla="*/ 1436 h 1838" name="T9"/>
              <a:gd fmla="*/ 1723 w 1838" name="T10"/>
              <a:gd fmla="*/ 1436 h 1838" name="T11"/>
              <a:gd fmla="*/ 1838 w 1838" name="T12"/>
              <a:gd fmla="*/ 1321 h 1838" name="T13"/>
              <a:gd fmla="*/ 1838 w 1838" name="T14"/>
              <a:gd fmla="*/ 115 h 1838" name="T15"/>
              <a:gd fmla="*/ 1723 w 1838" name="T16"/>
              <a:gd fmla="*/ 0 h 1838" name="T17"/>
              <a:gd fmla="*/ 1723 w 1838" name="T18"/>
              <a:gd fmla="*/ 1034 h 1838" name="T19"/>
              <a:gd fmla="*/ 1723 w 1838" name="T20"/>
              <a:gd fmla="*/ 1034 h 1838" name="T21"/>
              <a:gd fmla="*/ 1608 w 1838" name="T22"/>
              <a:gd fmla="*/ 1149 h 1838" name="T23"/>
              <a:gd fmla="*/ 230 w 1838" name="T24"/>
              <a:gd fmla="*/ 1149 h 1838" name="T25"/>
              <a:gd fmla="*/ 115 w 1838" name="T26"/>
              <a:gd fmla="*/ 1034 h 1838" name="T27"/>
              <a:gd fmla="*/ 115 w 1838" name="T28"/>
              <a:gd fmla="*/ 230 h 1838" name="T29"/>
              <a:gd fmla="*/ 230 w 1838" name="T30"/>
              <a:gd fmla="*/ 115 h 1838" name="T31"/>
              <a:gd fmla="*/ 1608 w 1838" name="T32"/>
              <a:gd fmla="*/ 115 h 1838" name="T33"/>
              <a:gd fmla="*/ 1723 w 1838" name="T34"/>
              <a:gd fmla="*/ 230 h 1838" name="T35"/>
              <a:gd fmla="*/ 1723 w 1838" name="T36"/>
              <a:gd fmla="*/ 1034 h 1838" name="T37"/>
              <a:gd fmla="*/ 1034 w 1838" name="T38"/>
              <a:gd fmla="*/ 1493 h 1838" name="T39"/>
              <a:gd fmla="*/ 1034 w 1838" name="T40"/>
              <a:gd fmla="*/ 1493 h 1838" name="T41"/>
              <a:gd fmla="*/ 1091 w 1838" name="T42"/>
              <a:gd fmla="*/ 1551 h 1838" name="T43"/>
              <a:gd fmla="*/ 1091 w 1838" name="T44"/>
              <a:gd fmla="*/ 1608 h 1838" name="T45"/>
              <a:gd fmla="*/ 1137 w 1838" name="T46"/>
              <a:gd fmla="*/ 1700 h 1838" name="T47"/>
              <a:gd fmla="*/ 1275 w 1838" name="T48"/>
              <a:gd fmla="*/ 1804 h 1838" name="T49"/>
              <a:gd fmla="*/ 1264 w 1838" name="T50"/>
              <a:gd fmla="*/ 1838 h 1838" name="T51"/>
              <a:gd fmla="*/ 574 w 1838" name="T52"/>
              <a:gd fmla="*/ 1838 h 1838" name="T53"/>
              <a:gd fmla="*/ 563 w 1838" name="T54"/>
              <a:gd fmla="*/ 1804 h 1838" name="T55"/>
              <a:gd fmla="*/ 701 w 1838" name="T56"/>
              <a:gd fmla="*/ 1700 h 1838" name="T57"/>
              <a:gd fmla="*/ 747 w 1838" name="T58"/>
              <a:gd fmla="*/ 1608 h 1838" name="T59"/>
              <a:gd fmla="*/ 747 w 1838" name="T60"/>
              <a:gd fmla="*/ 1551 h 1838" name="T61"/>
              <a:gd fmla="*/ 804 w 1838" name="T62"/>
              <a:gd fmla="*/ 1493 h 1838" name="T63"/>
              <a:gd fmla="*/ 1034 w 1838" name="T64"/>
              <a:gd fmla="*/ 1493 h 183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838" w="1838">
                <a:moveTo>
                  <a:pt x="1723" y="0"/>
                </a:moveTo>
                <a:cubicBezTo>
                  <a:pt x="115" y="0"/>
                  <a:pt x="115" y="0"/>
                  <a:pt x="115" y="0"/>
                </a:cubicBezTo>
                <a:cubicBezTo>
                  <a:pt x="52" y="0"/>
                  <a:pt x="0" y="52"/>
                  <a:pt x="0" y="115"/>
                </a:cubicBezTo>
                <a:cubicBezTo>
                  <a:pt x="0" y="1321"/>
                  <a:pt x="0" y="1321"/>
                  <a:pt x="0" y="1321"/>
                </a:cubicBezTo>
                <a:cubicBezTo>
                  <a:pt x="0" y="1385"/>
                  <a:pt x="52" y="1436"/>
                  <a:pt x="115" y="1436"/>
                </a:cubicBezTo>
                <a:cubicBezTo>
                  <a:pt x="1723" y="1436"/>
                  <a:pt x="1723" y="1436"/>
                  <a:pt x="1723" y="1436"/>
                </a:cubicBezTo>
                <a:cubicBezTo>
                  <a:pt x="1786" y="1436"/>
                  <a:pt x="1838" y="1385"/>
                  <a:pt x="1838" y="1321"/>
                </a:cubicBezTo>
                <a:cubicBezTo>
                  <a:pt x="1838" y="115"/>
                  <a:pt x="1838" y="115"/>
                  <a:pt x="1838" y="115"/>
                </a:cubicBezTo>
                <a:cubicBezTo>
                  <a:pt x="1838" y="52"/>
                  <a:pt x="1786" y="0"/>
                  <a:pt x="1723" y="0"/>
                </a:cubicBezTo>
                <a:close/>
                <a:moveTo>
                  <a:pt x="1723" y="1034"/>
                </a:moveTo>
                <a:cubicBezTo>
                  <a:pt x="1723" y="1034"/>
                  <a:pt x="1723" y="1034"/>
                  <a:pt x="1723" y="1034"/>
                </a:cubicBezTo>
                <a:cubicBezTo>
                  <a:pt x="1723" y="1098"/>
                  <a:pt x="1671" y="1149"/>
                  <a:pt x="1608" y="1149"/>
                </a:cubicBezTo>
                <a:cubicBezTo>
                  <a:pt x="230" y="1149"/>
                  <a:pt x="230" y="1149"/>
                  <a:pt x="230" y="1149"/>
                </a:cubicBezTo>
                <a:cubicBezTo>
                  <a:pt x="166" y="1149"/>
                  <a:pt x="115" y="1098"/>
                  <a:pt x="115" y="1034"/>
                </a:cubicBezTo>
                <a:cubicBezTo>
                  <a:pt x="115" y="230"/>
                  <a:pt x="115" y="230"/>
                  <a:pt x="115" y="230"/>
                </a:cubicBezTo>
                <a:cubicBezTo>
                  <a:pt x="115" y="167"/>
                  <a:pt x="167" y="115"/>
                  <a:pt x="230" y="115"/>
                </a:cubicBezTo>
                <a:cubicBezTo>
                  <a:pt x="1608" y="115"/>
                  <a:pt x="1608" y="115"/>
                  <a:pt x="1608" y="115"/>
                </a:cubicBezTo>
                <a:cubicBezTo>
                  <a:pt x="1671" y="115"/>
                  <a:pt x="1723" y="167"/>
                  <a:pt x="1723" y="230"/>
                </a:cubicBezTo>
                <a:cubicBezTo>
                  <a:pt x="1723" y="1034"/>
                  <a:pt x="1723" y="1034"/>
                  <a:pt x="1723" y="1034"/>
                </a:cubicBezTo>
                <a:close/>
                <a:moveTo>
                  <a:pt x="1034" y="1493"/>
                </a:moveTo>
                <a:cubicBezTo>
                  <a:pt x="1034" y="1493"/>
                  <a:pt x="1034" y="1493"/>
                  <a:pt x="1034" y="1493"/>
                </a:cubicBezTo>
                <a:cubicBezTo>
                  <a:pt x="1065" y="1493"/>
                  <a:pt x="1091" y="1519"/>
                  <a:pt x="1091" y="1551"/>
                </a:cubicBezTo>
                <a:cubicBezTo>
                  <a:pt x="1091" y="1608"/>
                  <a:pt x="1091" y="1608"/>
                  <a:pt x="1091" y="1608"/>
                </a:cubicBezTo>
                <a:cubicBezTo>
                  <a:pt x="1091" y="1640"/>
                  <a:pt x="1112" y="1681"/>
                  <a:pt x="1137" y="1700"/>
                </a:cubicBezTo>
                <a:cubicBezTo>
                  <a:pt x="1275" y="1804"/>
                  <a:pt x="1275" y="1804"/>
                  <a:pt x="1275" y="1804"/>
                </a:cubicBezTo>
                <a:cubicBezTo>
                  <a:pt x="1300" y="1823"/>
                  <a:pt x="1295" y="1838"/>
                  <a:pt x="1264" y="1838"/>
                </a:cubicBezTo>
                <a:cubicBezTo>
                  <a:pt x="574" y="1838"/>
                  <a:pt x="574" y="1838"/>
                  <a:pt x="574" y="1838"/>
                </a:cubicBezTo>
                <a:cubicBezTo>
                  <a:pt x="543" y="1838"/>
                  <a:pt x="538" y="1823"/>
                  <a:pt x="563" y="1804"/>
                </a:cubicBezTo>
                <a:cubicBezTo>
                  <a:pt x="701" y="1700"/>
                  <a:pt x="701" y="1700"/>
                  <a:pt x="701" y="1700"/>
                </a:cubicBezTo>
                <a:cubicBezTo>
                  <a:pt x="726" y="1681"/>
                  <a:pt x="747" y="1640"/>
                  <a:pt x="747" y="1608"/>
                </a:cubicBezTo>
                <a:cubicBezTo>
                  <a:pt x="747" y="1551"/>
                  <a:pt x="747" y="1551"/>
                  <a:pt x="747" y="1551"/>
                </a:cubicBezTo>
                <a:cubicBezTo>
                  <a:pt x="747" y="1519"/>
                  <a:pt x="773" y="1493"/>
                  <a:pt x="804" y="1493"/>
                </a:cubicBezTo>
                <a:lnTo>
                  <a:pt x="1034" y="1493"/>
                </a:lnTo>
                <a:close/>
              </a:path>
            </a:pathLst>
          </a:custGeom>
          <a:solidFill>
            <a:srgbClr val="FFFFFF"/>
          </a:solidFill>
          <a:ln w="9525">
            <a:noFill/>
            <a:round/>
          </a:ln>
          <a:extLst/>
        </p:spPr>
        <p:txBody>
          <a:bodyPr anchor="t" anchorCtr="0" bIns="34286" compatLnSpc="1" lIns="68573" numCol="1" rIns="68573" tIns="34286" vert="horz" wrap="square">
            <a:prstTxWarp prst="textNoShape">
              <a:avLst/>
            </a:prstTxWarp>
          </a:bodyPr>
          <a:lstStyle/>
          <a:p>
            <a:endParaRPr altLang="en-US" lang="zh-CN" sz="1000"/>
          </a:p>
        </p:txBody>
      </p:sp>
      <p:sp>
        <p:nvSpPr>
          <p:cNvPr id="29" name="Freeform 28"/>
          <p:cNvSpPr>
            <a:spLocks noEditPoints="1"/>
          </p:cNvSpPr>
          <p:nvPr/>
        </p:nvSpPr>
        <p:spPr bwMode="auto">
          <a:xfrm>
            <a:off x="7352559" y="1780952"/>
            <a:ext cx="395737" cy="633906"/>
          </a:xfrm>
          <a:custGeom>
            <a:gdLst>
              <a:gd fmla="*/ 804 w 1148" name="T0"/>
              <a:gd fmla="*/ 1493 h 1838" name="T1"/>
              <a:gd fmla="*/ 746 w 1148" name="T2"/>
              <a:gd fmla="*/ 1551 h 1838" name="T3"/>
              <a:gd fmla="*/ 402 w 1148" name="T4"/>
              <a:gd fmla="*/ 1551 h 1838" name="T5"/>
              <a:gd fmla="*/ 344 w 1148" name="T6"/>
              <a:gd fmla="*/ 1493 h 1838" name="T7"/>
              <a:gd fmla="*/ 402 w 1148" name="T8"/>
              <a:gd fmla="*/ 1436 h 1838" name="T9"/>
              <a:gd fmla="*/ 746 w 1148" name="T10"/>
              <a:gd fmla="*/ 1436 h 1838" name="T11"/>
              <a:gd fmla="*/ 804 w 1148" name="T12"/>
              <a:gd fmla="*/ 1493 h 1838" name="T13"/>
              <a:gd fmla="*/ 746 w 1148" name="T14"/>
              <a:gd fmla="*/ 1608 h 1838" name="T15"/>
              <a:gd fmla="*/ 746 w 1148" name="T16"/>
              <a:gd fmla="*/ 1608 h 1838" name="T17"/>
              <a:gd fmla="*/ 402 w 1148" name="T18"/>
              <a:gd fmla="*/ 1608 h 1838" name="T19"/>
              <a:gd fmla="*/ 344 w 1148" name="T20"/>
              <a:gd fmla="*/ 1666 h 1838" name="T21"/>
              <a:gd fmla="*/ 402 w 1148" name="T22"/>
              <a:gd fmla="*/ 1723 h 1838" name="T23"/>
              <a:gd fmla="*/ 516 w 1148" name="T24"/>
              <a:gd fmla="*/ 1838 h 1838" name="T25"/>
              <a:gd fmla="*/ 631 w 1148" name="T26"/>
              <a:gd fmla="*/ 1838 h 1838" name="T27"/>
              <a:gd fmla="*/ 746 w 1148" name="T28"/>
              <a:gd fmla="*/ 1723 h 1838" name="T29"/>
              <a:gd fmla="*/ 804 w 1148" name="T30"/>
              <a:gd fmla="*/ 1666 h 1838" name="T31"/>
              <a:gd fmla="*/ 746 w 1148" name="T32"/>
              <a:gd fmla="*/ 1608 h 1838" name="T33"/>
              <a:gd fmla="*/ 574 w 1148" name="T34"/>
              <a:gd fmla="*/ 115 h 1838" name="T35"/>
              <a:gd fmla="*/ 574 w 1148" name="T36"/>
              <a:gd fmla="*/ 115 h 1838" name="T37"/>
              <a:gd fmla="*/ 1033 w 1148" name="T38"/>
              <a:gd fmla="*/ 575 h 1838" name="T39"/>
              <a:gd fmla="*/ 803 w 1148" name="T40"/>
              <a:gd fmla="*/ 970 h 1838" name="T41"/>
              <a:gd fmla="*/ 746 w 1148" name="T42"/>
              <a:gd fmla="*/ 1003 h 1838" name="T43"/>
              <a:gd fmla="*/ 746 w 1148" name="T44"/>
              <a:gd fmla="*/ 1264 h 1838" name="T45"/>
              <a:gd fmla="*/ 402 w 1148" name="T46"/>
              <a:gd fmla="*/ 1264 h 1838" name="T47"/>
              <a:gd fmla="*/ 402 w 1148" name="T48"/>
              <a:gd fmla="*/ 1003 h 1838" name="T49"/>
              <a:gd fmla="*/ 345 w 1148" name="T50"/>
              <a:gd fmla="*/ 970 h 1838" name="T51"/>
              <a:gd fmla="*/ 115 w 1148" name="T52"/>
              <a:gd fmla="*/ 575 h 1838" name="T53"/>
              <a:gd fmla="*/ 574 w 1148" name="T54"/>
              <a:gd fmla="*/ 115 h 1838" name="T55"/>
              <a:gd fmla="*/ 574 w 1148" name="T56"/>
              <a:gd fmla="*/ 0 h 1838" name="T57"/>
              <a:gd fmla="*/ 574 w 1148" name="T58"/>
              <a:gd fmla="*/ 0 h 1838" name="T59"/>
              <a:gd fmla="*/ 0 w 1148" name="T60"/>
              <a:gd fmla="*/ 575 h 1838" name="T61"/>
              <a:gd fmla="*/ 287 w 1148" name="T62"/>
              <a:gd fmla="*/ 1069 h 1838" name="T63"/>
              <a:gd fmla="*/ 287 w 1148" name="T64"/>
              <a:gd fmla="*/ 1264 h 1838" name="T65"/>
              <a:gd fmla="*/ 402 w 1148" name="T66"/>
              <a:gd fmla="*/ 1379 h 1838" name="T67"/>
              <a:gd fmla="*/ 746 w 1148" name="T68"/>
              <a:gd fmla="*/ 1379 h 1838" name="T69"/>
              <a:gd fmla="*/ 861 w 1148" name="T70"/>
              <a:gd fmla="*/ 1264 h 1838" name="T71"/>
              <a:gd fmla="*/ 861 w 1148" name="T72"/>
              <a:gd fmla="*/ 1069 h 1838" name="T73"/>
              <a:gd fmla="*/ 1148 w 1148" name="T74"/>
              <a:gd fmla="*/ 575 h 1838" name="T75"/>
              <a:gd fmla="*/ 574 w 1148" name="T76"/>
              <a:gd fmla="*/ 0 h 183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838" w="1148">
                <a:moveTo>
                  <a:pt x="804" y="1493"/>
                </a:moveTo>
                <a:cubicBezTo>
                  <a:pt x="804" y="1525"/>
                  <a:pt x="778" y="1551"/>
                  <a:pt x="746" y="1551"/>
                </a:cubicBezTo>
                <a:cubicBezTo>
                  <a:pt x="402" y="1551"/>
                  <a:pt x="402" y="1551"/>
                  <a:pt x="402" y="1551"/>
                </a:cubicBezTo>
                <a:cubicBezTo>
                  <a:pt x="370" y="1551"/>
                  <a:pt x="344" y="1525"/>
                  <a:pt x="344" y="1493"/>
                </a:cubicBezTo>
                <a:cubicBezTo>
                  <a:pt x="344" y="1462"/>
                  <a:pt x="370" y="1436"/>
                  <a:pt x="402" y="1436"/>
                </a:cubicBezTo>
                <a:cubicBezTo>
                  <a:pt x="746" y="1436"/>
                  <a:pt x="746" y="1436"/>
                  <a:pt x="746" y="1436"/>
                </a:cubicBezTo>
                <a:cubicBezTo>
                  <a:pt x="778" y="1436"/>
                  <a:pt x="804" y="1462"/>
                  <a:pt x="804" y="1493"/>
                </a:cubicBezTo>
                <a:close/>
                <a:moveTo>
                  <a:pt x="746" y="1608"/>
                </a:moveTo>
                <a:cubicBezTo>
                  <a:pt x="746" y="1608"/>
                  <a:pt x="746" y="1608"/>
                  <a:pt x="746" y="1608"/>
                </a:cubicBezTo>
                <a:cubicBezTo>
                  <a:pt x="402" y="1608"/>
                  <a:pt x="402" y="1608"/>
                  <a:pt x="402" y="1608"/>
                </a:cubicBezTo>
                <a:cubicBezTo>
                  <a:pt x="370" y="1608"/>
                  <a:pt x="344" y="1634"/>
                  <a:pt x="344" y="1666"/>
                </a:cubicBezTo>
                <a:cubicBezTo>
                  <a:pt x="344" y="1697"/>
                  <a:pt x="370" y="1723"/>
                  <a:pt x="402" y="1723"/>
                </a:cubicBezTo>
                <a:cubicBezTo>
                  <a:pt x="402" y="1787"/>
                  <a:pt x="453" y="1838"/>
                  <a:pt x="516" y="1838"/>
                </a:cubicBezTo>
                <a:cubicBezTo>
                  <a:pt x="631" y="1838"/>
                  <a:pt x="631" y="1838"/>
                  <a:pt x="631" y="1838"/>
                </a:cubicBezTo>
                <a:cubicBezTo>
                  <a:pt x="695" y="1838"/>
                  <a:pt x="746" y="1787"/>
                  <a:pt x="746" y="1723"/>
                </a:cubicBezTo>
                <a:cubicBezTo>
                  <a:pt x="778" y="1723"/>
                  <a:pt x="804" y="1697"/>
                  <a:pt x="804" y="1666"/>
                </a:cubicBezTo>
                <a:cubicBezTo>
                  <a:pt x="804" y="1634"/>
                  <a:pt x="778" y="1608"/>
                  <a:pt x="746" y="1608"/>
                </a:cubicBezTo>
                <a:close/>
                <a:moveTo>
                  <a:pt x="574" y="115"/>
                </a:moveTo>
                <a:cubicBezTo>
                  <a:pt x="574" y="115"/>
                  <a:pt x="574" y="115"/>
                  <a:pt x="574" y="115"/>
                </a:cubicBezTo>
                <a:cubicBezTo>
                  <a:pt x="827" y="115"/>
                  <a:pt x="1033" y="321"/>
                  <a:pt x="1033" y="575"/>
                </a:cubicBezTo>
                <a:cubicBezTo>
                  <a:pt x="1033" y="738"/>
                  <a:pt x="947" y="886"/>
                  <a:pt x="803" y="970"/>
                </a:cubicBezTo>
                <a:cubicBezTo>
                  <a:pt x="746" y="1003"/>
                  <a:pt x="746" y="1003"/>
                  <a:pt x="746" y="1003"/>
                </a:cubicBezTo>
                <a:cubicBezTo>
                  <a:pt x="746" y="1264"/>
                  <a:pt x="746" y="1264"/>
                  <a:pt x="746" y="1264"/>
                </a:cubicBezTo>
                <a:cubicBezTo>
                  <a:pt x="402" y="1264"/>
                  <a:pt x="402" y="1264"/>
                  <a:pt x="402" y="1264"/>
                </a:cubicBezTo>
                <a:cubicBezTo>
                  <a:pt x="402" y="1003"/>
                  <a:pt x="402" y="1003"/>
                  <a:pt x="402" y="1003"/>
                </a:cubicBezTo>
                <a:cubicBezTo>
                  <a:pt x="345" y="970"/>
                  <a:pt x="345" y="970"/>
                  <a:pt x="345" y="970"/>
                </a:cubicBezTo>
                <a:cubicBezTo>
                  <a:pt x="200" y="886"/>
                  <a:pt x="115" y="738"/>
                  <a:pt x="115" y="575"/>
                </a:cubicBezTo>
                <a:cubicBezTo>
                  <a:pt x="115" y="321"/>
                  <a:pt x="321" y="115"/>
                  <a:pt x="574" y="115"/>
                </a:cubicBezTo>
                <a:close/>
                <a:moveTo>
                  <a:pt x="574" y="0"/>
                </a:moveTo>
                <a:cubicBezTo>
                  <a:pt x="574" y="0"/>
                  <a:pt x="574" y="0"/>
                  <a:pt x="574" y="0"/>
                </a:cubicBezTo>
                <a:cubicBezTo>
                  <a:pt x="257" y="0"/>
                  <a:pt x="0" y="258"/>
                  <a:pt x="0" y="575"/>
                </a:cubicBezTo>
                <a:cubicBezTo>
                  <a:pt x="0" y="787"/>
                  <a:pt x="116" y="970"/>
                  <a:pt x="287" y="1069"/>
                </a:cubicBezTo>
                <a:cubicBezTo>
                  <a:pt x="287" y="1264"/>
                  <a:pt x="287" y="1264"/>
                  <a:pt x="287" y="1264"/>
                </a:cubicBezTo>
                <a:cubicBezTo>
                  <a:pt x="287" y="1327"/>
                  <a:pt x="338" y="1379"/>
                  <a:pt x="402" y="1379"/>
                </a:cubicBezTo>
                <a:cubicBezTo>
                  <a:pt x="746" y="1379"/>
                  <a:pt x="746" y="1379"/>
                  <a:pt x="746" y="1379"/>
                </a:cubicBezTo>
                <a:cubicBezTo>
                  <a:pt x="810" y="1379"/>
                  <a:pt x="861" y="1327"/>
                  <a:pt x="861" y="1264"/>
                </a:cubicBezTo>
                <a:cubicBezTo>
                  <a:pt x="861" y="1069"/>
                  <a:pt x="861" y="1069"/>
                  <a:pt x="861" y="1069"/>
                </a:cubicBezTo>
                <a:cubicBezTo>
                  <a:pt x="1032" y="970"/>
                  <a:pt x="1148" y="787"/>
                  <a:pt x="1148" y="575"/>
                </a:cubicBezTo>
                <a:cubicBezTo>
                  <a:pt x="1148" y="258"/>
                  <a:pt x="891" y="0"/>
                  <a:pt x="574" y="0"/>
                </a:cubicBezTo>
                <a:close/>
              </a:path>
            </a:pathLst>
          </a:custGeom>
          <a:solidFill>
            <a:srgbClr val="FFFFFF"/>
          </a:solidFill>
          <a:ln w="9525">
            <a:noFill/>
            <a:round/>
          </a:ln>
          <a:extLst/>
        </p:spPr>
        <p:txBody>
          <a:bodyPr anchor="t" anchorCtr="0" bIns="34286" compatLnSpc="1" lIns="68573" numCol="1" rIns="68573" tIns="34286" vert="horz" wrap="square">
            <a:prstTxWarp prst="textNoShape">
              <a:avLst/>
            </a:prstTxWarp>
          </a:bodyPr>
          <a:lstStyle/>
          <a:p>
            <a:endParaRPr altLang="en-US" lang="zh-CN" sz="1000"/>
          </a:p>
        </p:txBody>
      </p:sp>
      <p:sp>
        <p:nvSpPr>
          <p:cNvPr id="33" name="矩形 32"/>
          <p:cNvSpPr/>
          <p:nvPr/>
        </p:nvSpPr>
        <p:spPr>
          <a:xfrm>
            <a:off x="980084" y="3174685"/>
            <a:ext cx="1226976" cy="365750"/>
          </a:xfrm>
          <a:prstGeom prst="rect">
            <a:avLst/>
          </a:prstGeom>
        </p:spPr>
        <p:txBody>
          <a:bodyPr anchor="ctr" anchorCtr="0" bIns="45715" lIns="91430" rIns="91430" tIns="45715" wrap="square">
            <a:spAutoFit/>
          </a:bodyPr>
          <a:lstStyle/>
          <a:p>
            <a:pPr algn="ctr">
              <a:lnSpc>
                <a:spcPct val="150000"/>
              </a:lnSpc>
            </a:pPr>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34" name="矩形 33"/>
          <p:cNvSpPr/>
          <p:nvPr/>
        </p:nvSpPr>
        <p:spPr>
          <a:xfrm>
            <a:off x="980084" y="3545165"/>
            <a:ext cx="1226977" cy="457190"/>
          </a:xfrm>
          <a:prstGeom prst="rect">
            <a:avLst/>
          </a:prstGeom>
        </p:spPr>
        <p:txBody>
          <a:bodyPr bIns="45715" lIns="91430" rIns="91430" tIns="45715" wrap="square">
            <a:spAutoFit/>
          </a:bodyPr>
          <a:lstStyle/>
          <a:p>
            <a:pPr algn="ctr"/>
            <a:r>
              <a:rPr altLang="en-US" lang="zh-CN" sz="800">
                <a:solidFill>
                  <a:schemeClr val="bg1">
                    <a:lumMod val="50000"/>
                  </a:schemeClr>
                </a:solidFill>
                <a:latin charset="-122" panose="020b0503020204020204" pitchFamily="34" typeface="微软雅黑"/>
                <a:ea charset="-122" panose="020b0503020204020204" pitchFamily="34" typeface="微软雅黑"/>
                <a:cs charset="-122" pitchFamily="2" typeface="华文黑体"/>
              </a:rPr>
              <a:t>点击添加文本点击添加文本点击添加文本点击添加文本</a:t>
            </a:r>
          </a:p>
        </p:txBody>
      </p:sp>
      <p:sp>
        <p:nvSpPr>
          <p:cNvPr id="35" name="矩形 34"/>
          <p:cNvSpPr/>
          <p:nvPr/>
        </p:nvSpPr>
        <p:spPr>
          <a:xfrm>
            <a:off x="2467641" y="2702607"/>
            <a:ext cx="1226976" cy="365750"/>
          </a:xfrm>
          <a:prstGeom prst="rect">
            <a:avLst/>
          </a:prstGeom>
          <a:ln>
            <a:noFill/>
          </a:ln>
        </p:spPr>
        <p:txBody>
          <a:bodyPr anchor="ctr" anchorCtr="0" bIns="45715" lIns="91430" rIns="91430" tIns="45715" wrap="square">
            <a:spAutoFit/>
          </a:bodyPr>
          <a:lstStyle/>
          <a:p>
            <a:pPr algn="ctr">
              <a:lnSpc>
                <a:spcPct val="150000"/>
              </a:lnSpc>
            </a:pPr>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36" name="矩形 35"/>
          <p:cNvSpPr/>
          <p:nvPr/>
        </p:nvSpPr>
        <p:spPr>
          <a:xfrm>
            <a:off x="2467640" y="3073087"/>
            <a:ext cx="1226977" cy="457190"/>
          </a:xfrm>
          <a:prstGeom prst="rect">
            <a:avLst/>
          </a:prstGeom>
        </p:spPr>
        <p:txBody>
          <a:bodyPr bIns="45715" lIns="91430" rIns="91430" tIns="45715" wrap="square">
            <a:spAutoFit/>
          </a:bodyPr>
          <a:lstStyle/>
          <a:p>
            <a:pPr algn="ctr"/>
            <a:r>
              <a:rPr altLang="en-US" lang="zh-CN" sz="800">
                <a:solidFill>
                  <a:schemeClr val="bg1">
                    <a:lumMod val="50000"/>
                  </a:schemeClr>
                </a:solidFill>
                <a:latin charset="-122" panose="020b0503020204020204" pitchFamily="34" typeface="微软雅黑"/>
                <a:ea charset="-122" panose="020b0503020204020204" pitchFamily="34" typeface="微软雅黑"/>
                <a:cs charset="-122" pitchFamily="2" typeface="华文黑体"/>
              </a:rPr>
              <a:t>点击添加文本点击添加文本点击添加文本点击添加文本</a:t>
            </a:r>
          </a:p>
        </p:txBody>
      </p:sp>
      <p:sp>
        <p:nvSpPr>
          <p:cNvPr id="37" name="矩形 36"/>
          <p:cNvSpPr/>
          <p:nvPr/>
        </p:nvSpPr>
        <p:spPr>
          <a:xfrm>
            <a:off x="3958323" y="3174685"/>
            <a:ext cx="1226976" cy="365750"/>
          </a:xfrm>
          <a:prstGeom prst="rect">
            <a:avLst/>
          </a:prstGeom>
        </p:spPr>
        <p:txBody>
          <a:bodyPr anchor="ctr" anchorCtr="0" bIns="45715" lIns="91430" rIns="91430" tIns="45715" wrap="square">
            <a:spAutoFit/>
          </a:bodyPr>
          <a:lstStyle/>
          <a:p>
            <a:pPr algn="ctr">
              <a:lnSpc>
                <a:spcPct val="150000"/>
              </a:lnSpc>
            </a:pPr>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38" name="矩形 37"/>
          <p:cNvSpPr/>
          <p:nvPr/>
        </p:nvSpPr>
        <p:spPr>
          <a:xfrm>
            <a:off x="3958324" y="3545165"/>
            <a:ext cx="1226977" cy="457190"/>
          </a:xfrm>
          <a:prstGeom prst="rect">
            <a:avLst/>
          </a:prstGeom>
        </p:spPr>
        <p:txBody>
          <a:bodyPr bIns="45715" lIns="91430" rIns="91430" tIns="45715" wrap="square">
            <a:spAutoFit/>
          </a:bodyPr>
          <a:lstStyle/>
          <a:p>
            <a:pPr algn="ctr"/>
            <a:r>
              <a:rPr altLang="en-US" lang="zh-CN" sz="800">
                <a:solidFill>
                  <a:schemeClr val="bg1">
                    <a:lumMod val="50000"/>
                  </a:schemeClr>
                </a:solidFill>
                <a:latin charset="-122" panose="020b0503020204020204" pitchFamily="34" typeface="微软雅黑"/>
                <a:ea charset="-122" panose="020b0503020204020204" pitchFamily="34" typeface="微软雅黑"/>
                <a:cs charset="-122" pitchFamily="2" typeface="华文黑体"/>
              </a:rPr>
              <a:t>点击添加文本点击添加文本点击添加文本点击添加文本</a:t>
            </a:r>
          </a:p>
        </p:txBody>
      </p:sp>
      <p:sp>
        <p:nvSpPr>
          <p:cNvPr id="39" name="矩形 38"/>
          <p:cNvSpPr/>
          <p:nvPr/>
        </p:nvSpPr>
        <p:spPr>
          <a:xfrm>
            <a:off x="5446069" y="2702607"/>
            <a:ext cx="1226976" cy="365750"/>
          </a:xfrm>
          <a:prstGeom prst="rect">
            <a:avLst/>
          </a:prstGeom>
          <a:ln>
            <a:noFill/>
          </a:ln>
        </p:spPr>
        <p:txBody>
          <a:bodyPr anchor="ctr" anchorCtr="0" bIns="45715" lIns="91430" rIns="91430" tIns="45715" wrap="square">
            <a:spAutoFit/>
          </a:bodyPr>
          <a:lstStyle/>
          <a:p>
            <a:pPr algn="ctr">
              <a:lnSpc>
                <a:spcPct val="150000"/>
              </a:lnSpc>
            </a:pPr>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40" name="矩形 39"/>
          <p:cNvSpPr/>
          <p:nvPr/>
        </p:nvSpPr>
        <p:spPr>
          <a:xfrm>
            <a:off x="5446068" y="3073087"/>
            <a:ext cx="1226977" cy="457190"/>
          </a:xfrm>
          <a:prstGeom prst="rect">
            <a:avLst/>
          </a:prstGeom>
        </p:spPr>
        <p:txBody>
          <a:bodyPr bIns="45715" lIns="91430" rIns="91430" tIns="45715" wrap="square">
            <a:spAutoFit/>
          </a:bodyPr>
          <a:lstStyle/>
          <a:p>
            <a:pPr algn="ctr"/>
            <a:r>
              <a:rPr altLang="en-US" lang="zh-CN" sz="800">
                <a:solidFill>
                  <a:schemeClr val="bg1">
                    <a:lumMod val="50000"/>
                  </a:schemeClr>
                </a:solidFill>
                <a:latin charset="-122" panose="020b0503020204020204" pitchFamily="34" typeface="微软雅黑"/>
                <a:ea charset="-122" panose="020b0503020204020204" pitchFamily="34" typeface="微软雅黑"/>
                <a:cs charset="-122" pitchFamily="2" typeface="华文黑体"/>
              </a:rPr>
              <a:t>点击添加文本点击添加文本点击添加文本点击添加文本</a:t>
            </a:r>
          </a:p>
        </p:txBody>
      </p:sp>
      <p:sp>
        <p:nvSpPr>
          <p:cNvPr id="41" name="矩形 40"/>
          <p:cNvSpPr/>
          <p:nvPr/>
        </p:nvSpPr>
        <p:spPr>
          <a:xfrm>
            <a:off x="6965771" y="3174685"/>
            <a:ext cx="1226976" cy="365750"/>
          </a:xfrm>
          <a:prstGeom prst="rect">
            <a:avLst/>
          </a:prstGeom>
        </p:spPr>
        <p:txBody>
          <a:bodyPr anchor="ctr" anchorCtr="0" bIns="45715" lIns="91430" rIns="91430" tIns="45715" wrap="square">
            <a:spAutoFit/>
          </a:bodyPr>
          <a:lstStyle/>
          <a:p>
            <a:pPr algn="ctr">
              <a:lnSpc>
                <a:spcPct val="150000"/>
              </a:lnSpc>
            </a:pPr>
            <a:r>
              <a:rPr altLang="en-US" b="1" lang="zh-CN" sz="12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42" name="矩形 41"/>
          <p:cNvSpPr/>
          <p:nvPr/>
        </p:nvSpPr>
        <p:spPr>
          <a:xfrm>
            <a:off x="6965769" y="3545165"/>
            <a:ext cx="1226977" cy="457190"/>
          </a:xfrm>
          <a:prstGeom prst="rect">
            <a:avLst/>
          </a:prstGeom>
        </p:spPr>
        <p:txBody>
          <a:bodyPr bIns="45715" lIns="91430" rIns="91430" tIns="45715" wrap="square">
            <a:spAutoFit/>
          </a:bodyPr>
          <a:lstStyle/>
          <a:p>
            <a:pPr algn="ctr"/>
            <a:r>
              <a:rPr altLang="en-US" lang="zh-CN" sz="800">
                <a:solidFill>
                  <a:schemeClr val="bg1">
                    <a:lumMod val="50000"/>
                  </a:schemeClr>
                </a:solidFill>
                <a:latin charset="-122" panose="020b0503020204020204" pitchFamily="34" typeface="微软雅黑"/>
                <a:ea charset="-122" panose="020b0503020204020204" pitchFamily="34" typeface="微软雅黑"/>
                <a:cs charset="-122" pitchFamily="2" typeface="华文黑体"/>
              </a:rPr>
              <a:t>点击添加文本点击添加文本点击添加文本点击添加文本</a:t>
            </a:r>
          </a:p>
        </p:txBody>
      </p:sp>
    </p:spTree>
    <p:extLst>
      <p:ext uri="{BB962C8B-B14F-4D97-AF65-F5344CB8AC3E}">
        <p14:creationId val="3942435998"/>
      </p:ext>
    </p:extLst>
  </p:cSld>
  <p:clrMapOvr>
    <a:masterClrMapping/>
  </p:clrMapOvr>
  <mc:AlternateContent>
    <mc:Choice Requires="p14">
      <p:transition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52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 calcmode="lin" valueType="num">
                                      <p:cBhvr>
                                        <p:cTn dur="500" fill="hold" id="9"/>
                                        <p:tgtEl>
                                          <p:spTgt spid="6"/>
                                        </p:tgtEl>
                                        <p:attrNameLst>
                                          <p:attrName>ppt_x</p:attrName>
                                        </p:attrNameLst>
                                      </p:cBhvr>
                                      <p:tavLst>
                                        <p:tav tm="0">
                                          <p:val>
                                            <p:fltVal val="0.5"/>
                                          </p:val>
                                        </p:tav>
                                        <p:tav tm="100000">
                                          <p:val>
                                            <p:strVal val="#ppt_x"/>
                                          </p:val>
                                        </p:tav>
                                      </p:tavLst>
                                    </p:anim>
                                    <p:anim calcmode="lin" valueType="num">
                                      <p:cBhvr>
                                        <p:cTn dur="500" fill="hold" id="10"/>
                                        <p:tgtEl>
                                          <p:spTgt spid="6"/>
                                        </p:tgtEl>
                                        <p:attrNameLst>
                                          <p:attrName>ppt_y</p:attrName>
                                        </p:attrNameLst>
                                      </p:cBhvr>
                                      <p:tavLst>
                                        <p:tav tm="0">
                                          <p:val>
                                            <p:fltVal val="0.5"/>
                                          </p:val>
                                        </p:tav>
                                        <p:tav tm="100000">
                                          <p:val>
                                            <p:strVal val="#ppt_y"/>
                                          </p:val>
                                        </p:tav>
                                      </p:tavLst>
                                    </p:anim>
                                  </p:childTnLst>
                                </p:cTn>
                              </p:par>
                              <p:par>
                                <p:cTn fill="hold" grpId="0" id="11" nodeType="withEffect" presetClass="entr" presetID="23" presetSubtype="528">
                                  <p:stCondLst>
                                    <p:cond delay="10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 calcmode="lin" valueType="num">
                                      <p:cBhvr>
                                        <p:cTn dur="500" fill="hold" id="15"/>
                                        <p:tgtEl>
                                          <p:spTgt spid="5"/>
                                        </p:tgtEl>
                                        <p:attrNameLst>
                                          <p:attrName>ppt_x</p:attrName>
                                        </p:attrNameLst>
                                      </p:cBhvr>
                                      <p:tavLst>
                                        <p:tav tm="0">
                                          <p:val>
                                            <p:fltVal val="0.5"/>
                                          </p:val>
                                        </p:tav>
                                        <p:tav tm="100000">
                                          <p:val>
                                            <p:strVal val="#ppt_x"/>
                                          </p:val>
                                        </p:tav>
                                      </p:tavLst>
                                    </p:anim>
                                    <p:anim calcmode="lin" valueType="num">
                                      <p:cBhvr>
                                        <p:cTn dur="500" fill="hold" id="16"/>
                                        <p:tgtEl>
                                          <p:spTgt spid="5"/>
                                        </p:tgtEl>
                                        <p:attrNameLst>
                                          <p:attrName>ppt_y</p:attrName>
                                        </p:attrNameLst>
                                      </p:cBhvr>
                                      <p:tavLst>
                                        <p:tav tm="0">
                                          <p:val>
                                            <p:fltVal val="0.5"/>
                                          </p:val>
                                        </p:tav>
                                        <p:tav tm="100000">
                                          <p:val>
                                            <p:strVal val="#ppt_y"/>
                                          </p:val>
                                        </p:tav>
                                      </p:tavLst>
                                    </p:anim>
                                  </p:childTnLst>
                                </p:cTn>
                              </p:par>
                              <p:par>
                                <p:cTn fill="hold" grpId="0" id="17" nodeType="withEffect" presetClass="entr" presetID="23" presetSubtype="528">
                                  <p:stCondLst>
                                    <p:cond delay="100"/>
                                  </p:stCondLst>
                                  <p:childTnLst>
                                    <p:set>
                                      <p:cBhvr>
                                        <p:cTn dur="1" fill="hold" id="18">
                                          <p:stCondLst>
                                            <p:cond delay="0"/>
                                          </p:stCondLst>
                                        </p:cTn>
                                        <p:tgtEl>
                                          <p:spTgt spid="7"/>
                                        </p:tgtEl>
                                        <p:attrNameLst>
                                          <p:attrName>style.visibility</p:attrName>
                                        </p:attrNameLst>
                                      </p:cBhvr>
                                      <p:to>
                                        <p:strVal val="visible"/>
                                      </p:to>
                                    </p:set>
                                    <p:anim calcmode="lin" valueType="num">
                                      <p:cBhvr>
                                        <p:cTn dur="500" fill="hold" id="19"/>
                                        <p:tgtEl>
                                          <p:spTgt spid="7"/>
                                        </p:tgtEl>
                                        <p:attrNameLst>
                                          <p:attrName>ppt_w</p:attrName>
                                        </p:attrNameLst>
                                      </p:cBhvr>
                                      <p:tavLst>
                                        <p:tav tm="0">
                                          <p:val>
                                            <p:fltVal val="0"/>
                                          </p:val>
                                        </p:tav>
                                        <p:tav tm="100000">
                                          <p:val>
                                            <p:strVal val="#ppt_w"/>
                                          </p:val>
                                        </p:tav>
                                      </p:tavLst>
                                    </p:anim>
                                    <p:anim calcmode="lin" valueType="num">
                                      <p:cBhvr>
                                        <p:cTn dur="500" fill="hold" id="20"/>
                                        <p:tgtEl>
                                          <p:spTgt spid="7"/>
                                        </p:tgtEl>
                                        <p:attrNameLst>
                                          <p:attrName>ppt_h</p:attrName>
                                        </p:attrNameLst>
                                      </p:cBhvr>
                                      <p:tavLst>
                                        <p:tav tm="0">
                                          <p:val>
                                            <p:fltVal val="0"/>
                                          </p:val>
                                        </p:tav>
                                        <p:tav tm="100000">
                                          <p:val>
                                            <p:strVal val="#ppt_h"/>
                                          </p:val>
                                        </p:tav>
                                      </p:tavLst>
                                    </p:anim>
                                    <p:anim calcmode="lin" valueType="num">
                                      <p:cBhvr>
                                        <p:cTn dur="500" fill="hold" id="21"/>
                                        <p:tgtEl>
                                          <p:spTgt spid="7"/>
                                        </p:tgtEl>
                                        <p:attrNameLst>
                                          <p:attrName>ppt_x</p:attrName>
                                        </p:attrNameLst>
                                      </p:cBhvr>
                                      <p:tavLst>
                                        <p:tav tm="0">
                                          <p:val>
                                            <p:fltVal val="0.5"/>
                                          </p:val>
                                        </p:tav>
                                        <p:tav tm="100000">
                                          <p:val>
                                            <p:strVal val="#ppt_x"/>
                                          </p:val>
                                        </p:tav>
                                      </p:tavLst>
                                    </p:anim>
                                    <p:anim calcmode="lin" valueType="num">
                                      <p:cBhvr>
                                        <p:cTn dur="500" fill="hold" id="22"/>
                                        <p:tgtEl>
                                          <p:spTgt spid="7"/>
                                        </p:tgtEl>
                                        <p:attrNameLst>
                                          <p:attrName>ppt_y</p:attrName>
                                        </p:attrNameLst>
                                      </p:cBhvr>
                                      <p:tavLst>
                                        <p:tav tm="0">
                                          <p:val>
                                            <p:fltVal val="0.5"/>
                                          </p:val>
                                        </p:tav>
                                        <p:tav tm="100000">
                                          <p:val>
                                            <p:strVal val="#ppt_y"/>
                                          </p:val>
                                        </p:tav>
                                      </p:tavLst>
                                    </p:anim>
                                  </p:childTnLst>
                                </p:cTn>
                              </p:par>
                              <p:par>
                                <p:cTn fill="hold" grpId="0" id="23" nodeType="withEffect" presetClass="entr" presetID="23" presetSubtype="528">
                                  <p:stCondLst>
                                    <p:cond delay="200"/>
                                  </p:stCondLst>
                                  <p:childTnLst>
                                    <p:set>
                                      <p:cBhvr>
                                        <p:cTn dur="1" fill="hold" id="24">
                                          <p:stCondLst>
                                            <p:cond delay="0"/>
                                          </p:stCondLst>
                                        </p:cTn>
                                        <p:tgtEl>
                                          <p:spTgt spid="4"/>
                                        </p:tgtEl>
                                        <p:attrNameLst>
                                          <p:attrName>style.visibility</p:attrName>
                                        </p:attrNameLst>
                                      </p:cBhvr>
                                      <p:to>
                                        <p:strVal val="visible"/>
                                      </p:to>
                                    </p:set>
                                    <p:anim calcmode="lin" valueType="num">
                                      <p:cBhvr>
                                        <p:cTn dur="500" fill="hold" id="25"/>
                                        <p:tgtEl>
                                          <p:spTgt spid="4"/>
                                        </p:tgtEl>
                                        <p:attrNameLst>
                                          <p:attrName>ppt_w</p:attrName>
                                        </p:attrNameLst>
                                      </p:cBhvr>
                                      <p:tavLst>
                                        <p:tav tm="0">
                                          <p:val>
                                            <p:fltVal val="0"/>
                                          </p:val>
                                        </p:tav>
                                        <p:tav tm="100000">
                                          <p:val>
                                            <p:strVal val="#ppt_w"/>
                                          </p:val>
                                        </p:tav>
                                      </p:tavLst>
                                    </p:anim>
                                    <p:anim calcmode="lin" valueType="num">
                                      <p:cBhvr>
                                        <p:cTn dur="500" fill="hold" id="26"/>
                                        <p:tgtEl>
                                          <p:spTgt spid="4"/>
                                        </p:tgtEl>
                                        <p:attrNameLst>
                                          <p:attrName>ppt_h</p:attrName>
                                        </p:attrNameLst>
                                      </p:cBhvr>
                                      <p:tavLst>
                                        <p:tav tm="0">
                                          <p:val>
                                            <p:fltVal val="0"/>
                                          </p:val>
                                        </p:tav>
                                        <p:tav tm="100000">
                                          <p:val>
                                            <p:strVal val="#ppt_h"/>
                                          </p:val>
                                        </p:tav>
                                      </p:tavLst>
                                    </p:anim>
                                    <p:anim calcmode="lin" valueType="num">
                                      <p:cBhvr>
                                        <p:cTn dur="500" fill="hold" id="27"/>
                                        <p:tgtEl>
                                          <p:spTgt spid="4"/>
                                        </p:tgtEl>
                                        <p:attrNameLst>
                                          <p:attrName>ppt_x</p:attrName>
                                        </p:attrNameLst>
                                      </p:cBhvr>
                                      <p:tavLst>
                                        <p:tav tm="0">
                                          <p:val>
                                            <p:fltVal val="0.5"/>
                                          </p:val>
                                        </p:tav>
                                        <p:tav tm="100000">
                                          <p:val>
                                            <p:strVal val="#ppt_x"/>
                                          </p:val>
                                        </p:tav>
                                      </p:tavLst>
                                    </p:anim>
                                    <p:anim calcmode="lin" valueType="num">
                                      <p:cBhvr>
                                        <p:cTn dur="500" fill="hold" id="28"/>
                                        <p:tgtEl>
                                          <p:spTgt spid="4"/>
                                        </p:tgtEl>
                                        <p:attrNameLst>
                                          <p:attrName>ppt_y</p:attrName>
                                        </p:attrNameLst>
                                      </p:cBhvr>
                                      <p:tavLst>
                                        <p:tav tm="0">
                                          <p:val>
                                            <p:fltVal val="0.5"/>
                                          </p:val>
                                        </p:tav>
                                        <p:tav tm="100000">
                                          <p:val>
                                            <p:strVal val="#ppt_y"/>
                                          </p:val>
                                        </p:tav>
                                      </p:tavLst>
                                    </p:anim>
                                  </p:childTnLst>
                                </p:cTn>
                              </p:par>
                              <p:par>
                                <p:cTn fill="hold" grpId="0" id="29" nodeType="withEffect" presetClass="entr" presetID="23" presetSubtype="528">
                                  <p:stCondLst>
                                    <p:cond delay="200"/>
                                  </p:stCondLst>
                                  <p:childTnLst>
                                    <p:set>
                                      <p:cBhvr>
                                        <p:cTn dur="1" fill="hold" id="30">
                                          <p:stCondLst>
                                            <p:cond delay="0"/>
                                          </p:stCondLst>
                                        </p:cTn>
                                        <p:tgtEl>
                                          <p:spTgt spid="11"/>
                                        </p:tgtEl>
                                        <p:attrNameLst>
                                          <p:attrName>style.visibility</p:attrName>
                                        </p:attrNameLst>
                                      </p:cBhvr>
                                      <p:to>
                                        <p:strVal val="visible"/>
                                      </p:to>
                                    </p:set>
                                    <p:anim calcmode="lin" valueType="num">
                                      <p:cBhvr>
                                        <p:cTn dur="500" fill="hold" id="31"/>
                                        <p:tgtEl>
                                          <p:spTgt spid="11"/>
                                        </p:tgtEl>
                                        <p:attrNameLst>
                                          <p:attrName>ppt_w</p:attrName>
                                        </p:attrNameLst>
                                      </p:cBhvr>
                                      <p:tavLst>
                                        <p:tav tm="0">
                                          <p:val>
                                            <p:fltVal val="0"/>
                                          </p:val>
                                        </p:tav>
                                        <p:tav tm="100000">
                                          <p:val>
                                            <p:strVal val="#ppt_w"/>
                                          </p:val>
                                        </p:tav>
                                      </p:tavLst>
                                    </p:anim>
                                    <p:anim calcmode="lin" valueType="num">
                                      <p:cBhvr>
                                        <p:cTn dur="500" fill="hold" id="32"/>
                                        <p:tgtEl>
                                          <p:spTgt spid="11"/>
                                        </p:tgtEl>
                                        <p:attrNameLst>
                                          <p:attrName>ppt_h</p:attrName>
                                        </p:attrNameLst>
                                      </p:cBhvr>
                                      <p:tavLst>
                                        <p:tav tm="0">
                                          <p:val>
                                            <p:fltVal val="0"/>
                                          </p:val>
                                        </p:tav>
                                        <p:tav tm="100000">
                                          <p:val>
                                            <p:strVal val="#ppt_h"/>
                                          </p:val>
                                        </p:tav>
                                      </p:tavLst>
                                    </p:anim>
                                    <p:anim calcmode="lin" valueType="num">
                                      <p:cBhvr>
                                        <p:cTn dur="500" fill="hold" id="33"/>
                                        <p:tgtEl>
                                          <p:spTgt spid="11"/>
                                        </p:tgtEl>
                                        <p:attrNameLst>
                                          <p:attrName>ppt_x</p:attrName>
                                        </p:attrNameLst>
                                      </p:cBhvr>
                                      <p:tavLst>
                                        <p:tav tm="0">
                                          <p:val>
                                            <p:fltVal val="0.5"/>
                                          </p:val>
                                        </p:tav>
                                        <p:tav tm="100000">
                                          <p:val>
                                            <p:strVal val="#ppt_x"/>
                                          </p:val>
                                        </p:tav>
                                      </p:tavLst>
                                    </p:anim>
                                    <p:anim calcmode="lin" valueType="num">
                                      <p:cBhvr>
                                        <p:cTn dur="500" fill="hold" id="34"/>
                                        <p:tgtEl>
                                          <p:spTgt spid="11"/>
                                        </p:tgtEl>
                                        <p:attrNameLst>
                                          <p:attrName>ppt_y</p:attrName>
                                        </p:attrNameLst>
                                      </p:cBhvr>
                                      <p:tavLst>
                                        <p:tav tm="0">
                                          <p:val>
                                            <p:fltVal val="0.5"/>
                                          </p:val>
                                        </p:tav>
                                        <p:tav tm="100000">
                                          <p:val>
                                            <p:strVal val="#ppt_y"/>
                                          </p:val>
                                        </p:tav>
                                      </p:tavLst>
                                    </p:anim>
                                  </p:childTnLst>
                                </p:cTn>
                              </p:par>
                              <p:par>
                                <p:cTn fill="hold" grpId="0" id="35" nodeType="withEffect" presetClass="entr" presetID="23" presetSubtype="528">
                                  <p:stCondLst>
                                    <p:cond delay="300"/>
                                  </p:stCondLst>
                                  <p:childTnLst>
                                    <p:set>
                                      <p:cBhvr>
                                        <p:cTn dur="1" fill="hold" id="36">
                                          <p:stCondLst>
                                            <p:cond delay="0"/>
                                          </p:stCondLst>
                                        </p:cTn>
                                        <p:tgtEl>
                                          <p:spTgt spid="14"/>
                                        </p:tgtEl>
                                        <p:attrNameLst>
                                          <p:attrName>style.visibility</p:attrName>
                                        </p:attrNameLst>
                                      </p:cBhvr>
                                      <p:to>
                                        <p:strVal val="visible"/>
                                      </p:to>
                                    </p:set>
                                    <p:anim calcmode="lin" valueType="num">
                                      <p:cBhvr>
                                        <p:cTn dur="500" fill="hold" id="37"/>
                                        <p:tgtEl>
                                          <p:spTgt spid="14"/>
                                        </p:tgtEl>
                                        <p:attrNameLst>
                                          <p:attrName>ppt_w</p:attrName>
                                        </p:attrNameLst>
                                      </p:cBhvr>
                                      <p:tavLst>
                                        <p:tav tm="0">
                                          <p:val>
                                            <p:fltVal val="0"/>
                                          </p:val>
                                        </p:tav>
                                        <p:tav tm="100000">
                                          <p:val>
                                            <p:strVal val="#ppt_w"/>
                                          </p:val>
                                        </p:tav>
                                      </p:tavLst>
                                    </p:anim>
                                    <p:anim calcmode="lin" valueType="num">
                                      <p:cBhvr>
                                        <p:cTn dur="500" fill="hold" id="38"/>
                                        <p:tgtEl>
                                          <p:spTgt spid="14"/>
                                        </p:tgtEl>
                                        <p:attrNameLst>
                                          <p:attrName>ppt_h</p:attrName>
                                        </p:attrNameLst>
                                      </p:cBhvr>
                                      <p:tavLst>
                                        <p:tav tm="0">
                                          <p:val>
                                            <p:fltVal val="0"/>
                                          </p:val>
                                        </p:tav>
                                        <p:tav tm="100000">
                                          <p:val>
                                            <p:strVal val="#ppt_h"/>
                                          </p:val>
                                        </p:tav>
                                      </p:tavLst>
                                    </p:anim>
                                    <p:anim calcmode="lin" valueType="num">
                                      <p:cBhvr>
                                        <p:cTn dur="500" fill="hold" id="39"/>
                                        <p:tgtEl>
                                          <p:spTgt spid="14"/>
                                        </p:tgtEl>
                                        <p:attrNameLst>
                                          <p:attrName>ppt_x</p:attrName>
                                        </p:attrNameLst>
                                      </p:cBhvr>
                                      <p:tavLst>
                                        <p:tav tm="0">
                                          <p:val>
                                            <p:fltVal val="0.5"/>
                                          </p:val>
                                        </p:tav>
                                        <p:tav tm="100000">
                                          <p:val>
                                            <p:strVal val="#ppt_x"/>
                                          </p:val>
                                        </p:tav>
                                      </p:tavLst>
                                    </p:anim>
                                    <p:anim calcmode="lin" valueType="num">
                                      <p:cBhvr>
                                        <p:cTn dur="500" fill="hold" id="40"/>
                                        <p:tgtEl>
                                          <p:spTgt spid="14"/>
                                        </p:tgtEl>
                                        <p:attrNameLst>
                                          <p:attrName>ppt_y</p:attrName>
                                        </p:attrNameLst>
                                      </p:cBhvr>
                                      <p:tavLst>
                                        <p:tav tm="0">
                                          <p:val>
                                            <p:fltVal val="0.5"/>
                                          </p:val>
                                        </p:tav>
                                        <p:tav tm="100000">
                                          <p:val>
                                            <p:strVal val="#ppt_y"/>
                                          </p:val>
                                        </p:tav>
                                      </p:tavLst>
                                    </p:anim>
                                  </p:childTnLst>
                                </p:cTn>
                              </p:par>
                              <p:par>
                                <p:cTn fill="hold" grpId="0" id="41" nodeType="withEffect" presetClass="entr" presetID="23" presetSubtype="528">
                                  <p:stCondLst>
                                    <p:cond delay="300"/>
                                  </p:stCondLst>
                                  <p:childTnLst>
                                    <p:set>
                                      <p:cBhvr>
                                        <p:cTn dur="1" fill="hold" id="42">
                                          <p:stCondLst>
                                            <p:cond delay="0"/>
                                          </p:stCondLst>
                                        </p:cTn>
                                        <p:tgtEl>
                                          <p:spTgt spid="15"/>
                                        </p:tgtEl>
                                        <p:attrNameLst>
                                          <p:attrName>style.visibility</p:attrName>
                                        </p:attrNameLst>
                                      </p:cBhvr>
                                      <p:to>
                                        <p:strVal val="visible"/>
                                      </p:to>
                                    </p:set>
                                    <p:anim calcmode="lin" valueType="num">
                                      <p:cBhvr>
                                        <p:cTn dur="500" fill="hold" id="43"/>
                                        <p:tgtEl>
                                          <p:spTgt spid="15"/>
                                        </p:tgtEl>
                                        <p:attrNameLst>
                                          <p:attrName>ppt_w</p:attrName>
                                        </p:attrNameLst>
                                      </p:cBhvr>
                                      <p:tavLst>
                                        <p:tav tm="0">
                                          <p:val>
                                            <p:fltVal val="0"/>
                                          </p:val>
                                        </p:tav>
                                        <p:tav tm="100000">
                                          <p:val>
                                            <p:strVal val="#ppt_w"/>
                                          </p:val>
                                        </p:tav>
                                      </p:tavLst>
                                    </p:anim>
                                    <p:anim calcmode="lin" valueType="num">
                                      <p:cBhvr>
                                        <p:cTn dur="500" fill="hold" id="44"/>
                                        <p:tgtEl>
                                          <p:spTgt spid="15"/>
                                        </p:tgtEl>
                                        <p:attrNameLst>
                                          <p:attrName>ppt_h</p:attrName>
                                        </p:attrNameLst>
                                      </p:cBhvr>
                                      <p:tavLst>
                                        <p:tav tm="0">
                                          <p:val>
                                            <p:fltVal val="0"/>
                                          </p:val>
                                        </p:tav>
                                        <p:tav tm="100000">
                                          <p:val>
                                            <p:strVal val="#ppt_h"/>
                                          </p:val>
                                        </p:tav>
                                      </p:tavLst>
                                    </p:anim>
                                    <p:anim calcmode="lin" valueType="num">
                                      <p:cBhvr>
                                        <p:cTn dur="500" fill="hold" id="45"/>
                                        <p:tgtEl>
                                          <p:spTgt spid="15"/>
                                        </p:tgtEl>
                                        <p:attrNameLst>
                                          <p:attrName>ppt_x</p:attrName>
                                        </p:attrNameLst>
                                      </p:cBhvr>
                                      <p:tavLst>
                                        <p:tav tm="0">
                                          <p:val>
                                            <p:fltVal val="0.5"/>
                                          </p:val>
                                        </p:tav>
                                        <p:tav tm="100000">
                                          <p:val>
                                            <p:strVal val="#ppt_x"/>
                                          </p:val>
                                        </p:tav>
                                      </p:tavLst>
                                    </p:anim>
                                    <p:anim calcmode="lin" valueType="num">
                                      <p:cBhvr>
                                        <p:cTn dur="500" fill="hold" id="46"/>
                                        <p:tgtEl>
                                          <p:spTgt spid="15"/>
                                        </p:tgtEl>
                                        <p:attrNameLst>
                                          <p:attrName>ppt_y</p:attrName>
                                        </p:attrNameLst>
                                      </p:cBhvr>
                                      <p:tavLst>
                                        <p:tav tm="0">
                                          <p:val>
                                            <p:fltVal val="0.5"/>
                                          </p:val>
                                        </p:tav>
                                        <p:tav tm="100000">
                                          <p:val>
                                            <p:strVal val="#ppt_y"/>
                                          </p:val>
                                        </p:tav>
                                      </p:tavLst>
                                    </p:anim>
                                  </p:childTnLst>
                                </p:cTn>
                              </p:par>
                              <p:par>
                                <p:cTn fill="hold" grpId="0" id="47" nodeType="withEffect" presetClass="entr" presetID="23" presetSubtype="528">
                                  <p:stCondLst>
                                    <p:cond delay="400"/>
                                  </p:stCondLst>
                                  <p:childTnLst>
                                    <p:set>
                                      <p:cBhvr>
                                        <p:cTn dur="1" fill="hold" id="48">
                                          <p:stCondLst>
                                            <p:cond delay="0"/>
                                          </p:stCondLst>
                                        </p:cTn>
                                        <p:tgtEl>
                                          <p:spTgt spid="13"/>
                                        </p:tgtEl>
                                        <p:attrNameLst>
                                          <p:attrName>style.visibility</p:attrName>
                                        </p:attrNameLst>
                                      </p:cBhvr>
                                      <p:to>
                                        <p:strVal val="visible"/>
                                      </p:to>
                                    </p:set>
                                    <p:anim calcmode="lin" valueType="num">
                                      <p:cBhvr>
                                        <p:cTn dur="500" fill="hold" id="49"/>
                                        <p:tgtEl>
                                          <p:spTgt spid="13"/>
                                        </p:tgtEl>
                                        <p:attrNameLst>
                                          <p:attrName>ppt_w</p:attrName>
                                        </p:attrNameLst>
                                      </p:cBhvr>
                                      <p:tavLst>
                                        <p:tav tm="0">
                                          <p:val>
                                            <p:fltVal val="0"/>
                                          </p:val>
                                        </p:tav>
                                        <p:tav tm="100000">
                                          <p:val>
                                            <p:strVal val="#ppt_w"/>
                                          </p:val>
                                        </p:tav>
                                      </p:tavLst>
                                    </p:anim>
                                    <p:anim calcmode="lin" valueType="num">
                                      <p:cBhvr>
                                        <p:cTn dur="500" fill="hold" id="50"/>
                                        <p:tgtEl>
                                          <p:spTgt spid="13"/>
                                        </p:tgtEl>
                                        <p:attrNameLst>
                                          <p:attrName>ppt_h</p:attrName>
                                        </p:attrNameLst>
                                      </p:cBhvr>
                                      <p:tavLst>
                                        <p:tav tm="0">
                                          <p:val>
                                            <p:fltVal val="0"/>
                                          </p:val>
                                        </p:tav>
                                        <p:tav tm="100000">
                                          <p:val>
                                            <p:strVal val="#ppt_h"/>
                                          </p:val>
                                        </p:tav>
                                      </p:tavLst>
                                    </p:anim>
                                    <p:anim calcmode="lin" valueType="num">
                                      <p:cBhvr>
                                        <p:cTn dur="500" fill="hold" id="51"/>
                                        <p:tgtEl>
                                          <p:spTgt spid="13"/>
                                        </p:tgtEl>
                                        <p:attrNameLst>
                                          <p:attrName>ppt_x</p:attrName>
                                        </p:attrNameLst>
                                      </p:cBhvr>
                                      <p:tavLst>
                                        <p:tav tm="0">
                                          <p:val>
                                            <p:fltVal val="0.5"/>
                                          </p:val>
                                        </p:tav>
                                        <p:tav tm="100000">
                                          <p:val>
                                            <p:strVal val="#ppt_x"/>
                                          </p:val>
                                        </p:tav>
                                      </p:tavLst>
                                    </p:anim>
                                    <p:anim calcmode="lin" valueType="num">
                                      <p:cBhvr>
                                        <p:cTn dur="500" fill="hold" id="52"/>
                                        <p:tgtEl>
                                          <p:spTgt spid="13"/>
                                        </p:tgtEl>
                                        <p:attrNameLst>
                                          <p:attrName>ppt_y</p:attrName>
                                        </p:attrNameLst>
                                      </p:cBhvr>
                                      <p:tavLst>
                                        <p:tav tm="0">
                                          <p:val>
                                            <p:fltVal val="0.5"/>
                                          </p:val>
                                        </p:tav>
                                        <p:tav tm="100000">
                                          <p:val>
                                            <p:strVal val="#ppt_y"/>
                                          </p:val>
                                        </p:tav>
                                      </p:tavLst>
                                    </p:anim>
                                  </p:childTnLst>
                                </p:cTn>
                              </p:par>
                              <p:par>
                                <p:cTn fill="hold" grpId="0" id="53" nodeType="withEffect" presetClass="entr" presetID="23" presetSubtype="528">
                                  <p:stCondLst>
                                    <p:cond delay="400"/>
                                  </p:stCondLst>
                                  <p:childTnLst>
                                    <p:set>
                                      <p:cBhvr>
                                        <p:cTn dur="1" fill="hold" id="54">
                                          <p:stCondLst>
                                            <p:cond delay="0"/>
                                          </p:stCondLst>
                                        </p:cTn>
                                        <p:tgtEl>
                                          <p:spTgt spid="16"/>
                                        </p:tgtEl>
                                        <p:attrNameLst>
                                          <p:attrName>style.visibility</p:attrName>
                                        </p:attrNameLst>
                                      </p:cBhvr>
                                      <p:to>
                                        <p:strVal val="visible"/>
                                      </p:to>
                                    </p:set>
                                    <p:anim calcmode="lin" valueType="num">
                                      <p:cBhvr>
                                        <p:cTn dur="500" fill="hold" id="55"/>
                                        <p:tgtEl>
                                          <p:spTgt spid="16"/>
                                        </p:tgtEl>
                                        <p:attrNameLst>
                                          <p:attrName>ppt_w</p:attrName>
                                        </p:attrNameLst>
                                      </p:cBhvr>
                                      <p:tavLst>
                                        <p:tav tm="0">
                                          <p:val>
                                            <p:fltVal val="0"/>
                                          </p:val>
                                        </p:tav>
                                        <p:tav tm="100000">
                                          <p:val>
                                            <p:strVal val="#ppt_w"/>
                                          </p:val>
                                        </p:tav>
                                      </p:tavLst>
                                    </p:anim>
                                    <p:anim calcmode="lin" valueType="num">
                                      <p:cBhvr>
                                        <p:cTn dur="500" fill="hold" id="56"/>
                                        <p:tgtEl>
                                          <p:spTgt spid="16"/>
                                        </p:tgtEl>
                                        <p:attrNameLst>
                                          <p:attrName>ppt_h</p:attrName>
                                        </p:attrNameLst>
                                      </p:cBhvr>
                                      <p:tavLst>
                                        <p:tav tm="0">
                                          <p:val>
                                            <p:fltVal val="0"/>
                                          </p:val>
                                        </p:tav>
                                        <p:tav tm="100000">
                                          <p:val>
                                            <p:strVal val="#ppt_h"/>
                                          </p:val>
                                        </p:tav>
                                      </p:tavLst>
                                    </p:anim>
                                    <p:anim calcmode="lin" valueType="num">
                                      <p:cBhvr>
                                        <p:cTn dur="500" fill="hold" id="57"/>
                                        <p:tgtEl>
                                          <p:spTgt spid="16"/>
                                        </p:tgtEl>
                                        <p:attrNameLst>
                                          <p:attrName>ppt_x</p:attrName>
                                        </p:attrNameLst>
                                      </p:cBhvr>
                                      <p:tavLst>
                                        <p:tav tm="0">
                                          <p:val>
                                            <p:fltVal val="0.5"/>
                                          </p:val>
                                        </p:tav>
                                        <p:tav tm="100000">
                                          <p:val>
                                            <p:strVal val="#ppt_x"/>
                                          </p:val>
                                        </p:tav>
                                      </p:tavLst>
                                    </p:anim>
                                    <p:anim calcmode="lin" valueType="num">
                                      <p:cBhvr>
                                        <p:cTn dur="500" fill="hold" id="58"/>
                                        <p:tgtEl>
                                          <p:spTgt spid="16"/>
                                        </p:tgtEl>
                                        <p:attrNameLst>
                                          <p:attrName>ppt_y</p:attrName>
                                        </p:attrNameLst>
                                      </p:cBhvr>
                                      <p:tavLst>
                                        <p:tav tm="0">
                                          <p:val>
                                            <p:fltVal val="0.5"/>
                                          </p:val>
                                        </p:tav>
                                        <p:tav tm="100000">
                                          <p:val>
                                            <p:strVal val="#ppt_y"/>
                                          </p:val>
                                        </p:tav>
                                      </p:tavLst>
                                    </p:anim>
                                  </p:childTnLst>
                                </p:cTn>
                              </p:par>
                            </p:childTnLst>
                          </p:cTn>
                        </p:par>
                        <p:par>
                          <p:cTn fill="hold" id="59" nodeType="afterGroup">
                            <p:stCondLst>
                              <p:cond delay="900"/>
                            </p:stCondLst>
                            <p:childTnLst>
                              <p:par>
                                <p:cTn fill="hold" grpId="0" id="60" nodeType="afterEffect" presetClass="entr" presetID="55" presetSubtype="0">
                                  <p:stCondLst>
                                    <p:cond delay="0"/>
                                  </p:stCondLst>
                                  <p:childTnLst>
                                    <p:set>
                                      <p:cBhvr>
                                        <p:cTn dur="1" fill="hold" id="61">
                                          <p:stCondLst>
                                            <p:cond delay="0"/>
                                          </p:stCondLst>
                                        </p:cTn>
                                        <p:tgtEl>
                                          <p:spTgt spid="27"/>
                                        </p:tgtEl>
                                        <p:attrNameLst>
                                          <p:attrName>style.visibility</p:attrName>
                                        </p:attrNameLst>
                                      </p:cBhvr>
                                      <p:to>
                                        <p:strVal val="visible"/>
                                      </p:to>
                                    </p:set>
                                    <p:anim calcmode="lin" valueType="num">
                                      <p:cBhvr>
                                        <p:cTn dur="500" fill="hold" id="62"/>
                                        <p:tgtEl>
                                          <p:spTgt spid="27"/>
                                        </p:tgtEl>
                                        <p:attrNameLst>
                                          <p:attrName>ppt_w</p:attrName>
                                        </p:attrNameLst>
                                      </p:cBhvr>
                                      <p:tavLst>
                                        <p:tav tm="0">
                                          <p:val>
                                            <p:strVal val="#ppt_w*0.70"/>
                                          </p:val>
                                        </p:tav>
                                        <p:tav tm="100000">
                                          <p:val>
                                            <p:strVal val="#ppt_w"/>
                                          </p:val>
                                        </p:tav>
                                      </p:tavLst>
                                    </p:anim>
                                    <p:anim calcmode="lin" valueType="num">
                                      <p:cBhvr>
                                        <p:cTn dur="500" fill="hold" id="63"/>
                                        <p:tgtEl>
                                          <p:spTgt spid="27"/>
                                        </p:tgtEl>
                                        <p:attrNameLst>
                                          <p:attrName>ppt_h</p:attrName>
                                        </p:attrNameLst>
                                      </p:cBhvr>
                                      <p:tavLst>
                                        <p:tav tm="0">
                                          <p:val>
                                            <p:strVal val="#ppt_h"/>
                                          </p:val>
                                        </p:tav>
                                        <p:tav tm="100000">
                                          <p:val>
                                            <p:strVal val="#ppt_h"/>
                                          </p:val>
                                        </p:tav>
                                      </p:tavLst>
                                    </p:anim>
                                    <p:animEffect filter="fade" transition="in">
                                      <p:cBhvr>
                                        <p:cTn dur="500" id="64"/>
                                        <p:tgtEl>
                                          <p:spTgt spid="27"/>
                                        </p:tgtEl>
                                      </p:cBhvr>
                                    </p:animEffect>
                                  </p:childTnLst>
                                </p:cTn>
                              </p:par>
                              <p:par>
                                <p:cTn fill="hold" grpId="0" id="65" nodeType="withEffect" presetClass="entr" presetID="55" presetSubtype="0">
                                  <p:stCondLst>
                                    <p:cond delay="0"/>
                                  </p:stCondLst>
                                  <p:childTnLst>
                                    <p:set>
                                      <p:cBhvr>
                                        <p:cTn dur="1" fill="hold" id="66">
                                          <p:stCondLst>
                                            <p:cond delay="0"/>
                                          </p:stCondLst>
                                        </p:cTn>
                                        <p:tgtEl>
                                          <p:spTgt spid="25"/>
                                        </p:tgtEl>
                                        <p:attrNameLst>
                                          <p:attrName>style.visibility</p:attrName>
                                        </p:attrNameLst>
                                      </p:cBhvr>
                                      <p:to>
                                        <p:strVal val="visible"/>
                                      </p:to>
                                    </p:set>
                                    <p:anim calcmode="lin" valueType="num">
                                      <p:cBhvr>
                                        <p:cTn dur="500" fill="hold" id="67"/>
                                        <p:tgtEl>
                                          <p:spTgt spid="25"/>
                                        </p:tgtEl>
                                        <p:attrNameLst>
                                          <p:attrName>ppt_w</p:attrName>
                                        </p:attrNameLst>
                                      </p:cBhvr>
                                      <p:tavLst>
                                        <p:tav tm="0">
                                          <p:val>
                                            <p:strVal val="#ppt_w*0.70"/>
                                          </p:val>
                                        </p:tav>
                                        <p:tav tm="100000">
                                          <p:val>
                                            <p:strVal val="#ppt_w"/>
                                          </p:val>
                                        </p:tav>
                                      </p:tavLst>
                                    </p:anim>
                                    <p:anim calcmode="lin" valueType="num">
                                      <p:cBhvr>
                                        <p:cTn dur="500" fill="hold" id="68"/>
                                        <p:tgtEl>
                                          <p:spTgt spid="25"/>
                                        </p:tgtEl>
                                        <p:attrNameLst>
                                          <p:attrName>ppt_h</p:attrName>
                                        </p:attrNameLst>
                                      </p:cBhvr>
                                      <p:tavLst>
                                        <p:tav tm="0">
                                          <p:val>
                                            <p:strVal val="#ppt_h"/>
                                          </p:val>
                                        </p:tav>
                                        <p:tav tm="100000">
                                          <p:val>
                                            <p:strVal val="#ppt_h"/>
                                          </p:val>
                                        </p:tav>
                                      </p:tavLst>
                                    </p:anim>
                                    <p:animEffect filter="fade" transition="in">
                                      <p:cBhvr>
                                        <p:cTn dur="500" id="69"/>
                                        <p:tgtEl>
                                          <p:spTgt spid="25"/>
                                        </p:tgtEl>
                                      </p:cBhvr>
                                    </p:animEffect>
                                  </p:childTnLst>
                                </p:cTn>
                              </p:par>
                              <p:par>
                                <p:cTn fill="hold" grpId="0" id="70" nodeType="withEffect" presetClass="entr" presetID="55" presetSubtype="0">
                                  <p:stCondLst>
                                    <p:cond delay="0"/>
                                  </p:stCondLst>
                                  <p:childTnLst>
                                    <p:set>
                                      <p:cBhvr>
                                        <p:cTn dur="1" fill="hold" id="71">
                                          <p:stCondLst>
                                            <p:cond delay="0"/>
                                          </p:stCondLst>
                                        </p:cTn>
                                        <p:tgtEl>
                                          <p:spTgt spid="28"/>
                                        </p:tgtEl>
                                        <p:attrNameLst>
                                          <p:attrName>style.visibility</p:attrName>
                                        </p:attrNameLst>
                                      </p:cBhvr>
                                      <p:to>
                                        <p:strVal val="visible"/>
                                      </p:to>
                                    </p:set>
                                    <p:anim calcmode="lin" valueType="num">
                                      <p:cBhvr>
                                        <p:cTn dur="500" fill="hold" id="72"/>
                                        <p:tgtEl>
                                          <p:spTgt spid="28"/>
                                        </p:tgtEl>
                                        <p:attrNameLst>
                                          <p:attrName>ppt_w</p:attrName>
                                        </p:attrNameLst>
                                      </p:cBhvr>
                                      <p:tavLst>
                                        <p:tav tm="0">
                                          <p:val>
                                            <p:strVal val="#ppt_w*0.70"/>
                                          </p:val>
                                        </p:tav>
                                        <p:tav tm="100000">
                                          <p:val>
                                            <p:strVal val="#ppt_w"/>
                                          </p:val>
                                        </p:tav>
                                      </p:tavLst>
                                    </p:anim>
                                    <p:anim calcmode="lin" valueType="num">
                                      <p:cBhvr>
                                        <p:cTn dur="500" fill="hold" id="73"/>
                                        <p:tgtEl>
                                          <p:spTgt spid="28"/>
                                        </p:tgtEl>
                                        <p:attrNameLst>
                                          <p:attrName>ppt_h</p:attrName>
                                        </p:attrNameLst>
                                      </p:cBhvr>
                                      <p:tavLst>
                                        <p:tav tm="0">
                                          <p:val>
                                            <p:strVal val="#ppt_h"/>
                                          </p:val>
                                        </p:tav>
                                        <p:tav tm="100000">
                                          <p:val>
                                            <p:strVal val="#ppt_h"/>
                                          </p:val>
                                        </p:tav>
                                      </p:tavLst>
                                    </p:anim>
                                    <p:animEffect filter="fade" transition="in">
                                      <p:cBhvr>
                                        <p:cTn dur="500" id="74"/>
                                        <p:tgtEl>
                                          <p:spTgt spid="28"/>
                                        </p:tgtEl>
                                      </p:cBhvr>
                                    </p:animEffect>
                                  </p:childTnLst>
                                </p:cTn>
                              </p:par>
                              <p:par>
                                <p:cTn fill="hold" grpId="0" id="75" nodeType="withEffect" presetClass="entr" presetID="55" presetSubtype="0">
                                  <p:stCondLst>
                                    <p:cond delay="0"/>
                                  </p:stCondLst>
                                  <p:childTnLst>
                                    <p:set>
                                      <p:cBhvr>
                                        <p:cTn dur="1" fill="hold" id="76">
                                          <p:stCondLst>
                                            <p:cond delay="0"/>
                                          </p:stCondLst>
                                        </p:cTn>
                                        <p:tgtEl>
                                          <p:spTgt spid="26"/>
                                        </p:tgtEl>
                                        <p:attrNameLst>
                                          <p:attrName>style.visibility</p:attrName>
                                        </p:attrNameLst>
                                      </p:cBhvr>
                                      <p:to>
                                        <p:strVal val="visible"/>
                                      </p:to>
                                    </p:set>
                                    <p:anim calcmode="lin" valueType="num">
                                      <p:cBhvr>
                                        <p:cTn dur="500" fill="hold" id="77"/>
                                        <p:tgtEl>
                                          <p:spTgt spid="26"/>
                                        </p:tgtEl>
                                        <p:attrNameLst>
                                          <p:attrName>ppt_w</p:attrName>
                                        </p:attrNameLst>
                                      </p:cBhvr>
                                      <p:tavLst>
                                        <p:tav tm="0">
                                          <p:val>
                                            <p:strVal val="#ppt_w*0.70"/>
                                          </p:val>
                                        </p:tav>
                                        <p:tav tm="100000">
                                          <p:val>
                                            <p:strVal val="#ppt_w"/>
                                          </p:val>
                                        </p:tav>
                                      </p:tavLst>
                                    </p:anim>
                                    <p:anim calcmode="lin" valueType="num">
                                      <p:cBhvr>
                                        <p:cTn dur="500" fill="hold" id="78"/>
                                        <p:tgtEl>
                                          <p:spTgt spid="26"/>
                                        </p:tgtEl>
                                        <p:attrNameLst>
                                          <p:attrName>ppt_h</p:attrName>
                                        </p:attrNameLst>
                                      </p:cBhvr>
                                      <p:tavLst>
                                        <p:tav tm="0">
                                          <p:val>
                                            <p:strVal val="#ppt_h"/>
                                          </p:val>
                                        </p:tav>
                                        <p:tav tm="100000">
                                          <p:val>
                                            <p:strVal val="#ppt_h"/>
                                          </p:val>
                                        </p:tav>
                                      </p:tavLst>
                                    </p:anim>
                                    <p:animEffect filter="fade" transition="in">
                                      <p:cBhvr>
                                        <p:cTn dur="500" id="79"/>
                                        <p:tgtEl>
                                          <p:spTgt spid="26"/>
                                        </p:tgtEl>
                                      </p:cBhvr>
                                    </p:animEffect>
                                  </p:childTnLst>
                                </p:cTn>
                              </p:par>
                              <p:par>
                                <p:cTn fill="hold" grpId="0" id="80" nodeType="withEffect" presetClass="entr" presetID="55" presetSubtype="0">
                                  <p:stCondLst>
                                    <p:cond delay="0"/>
                                  </p:stCondLst>
                                  <p:childTnLst>
                                    <p:set>
                                      <p:cBhvr>
                                        <p:cTn dur="1" fill="hold" id="81">
                                          <p:stCondLst>
                                            <p:cond delay="0"/>
                                          </p:stCondLst>
                                        </p:cTn>
                                        <p:tgtEl>
                                          <p:spTgt spid="29"/>
                                        </p:tgtEl>
                                        <p:attrNameLst>
                                          <p:attrName>style.visibility</p:attrName>
                                        </p:attrNameLst>
                                      </p:cBhvr>
                                      <p:to>
                                        <p:strVal val="visible"/>
                                      </p:to>
                                    </p:set>
                                    <p:anim calcmode="lin" valueType="num">
                                      <p:cBhvr>
                                        <p:cTn dur="500" fill="hold" id="82"/>
                                        <p:tgtEl>
                                          <p:spTgt spid="29"/>
                                        </p:tgtEl>
                                        <p:attrNameLst>
                                          <p:attrName>ppt_w</p:attrName>
                                        </p:attrNameLst>
                                      </p:cBhvr>
                                      <p:tavLst>
                                        <p:tav tm="0">
                                          <p:val>
                                            <p:strVal val="#ppt_w*0.70"/>
                                          </p:val>
                                        </p:tav>
                                        <p:tav tm="100000">
                                          <p:val>
                                            <p:strVal val="#ppt_w"/>
                                          </p:val>
                                        </p:tav>
                                      </p:tavLst>
                                    </p:anim>
                                    <p:anim calcmode="lin" valueType="num">
                                      <p:cBhvr>
                                        <p:cTn dur="500" fill="hold" id="83"/>
                                        <p:tgtEl>
                                          <p:spTgt spid="29"/>
                                        </p:tgtEl>
                                        <p:attrNameLst>
                                          <p:attrName>ppt_h</p:attrName>
                                        </p:attrNameLst>
                                      </p:cBhvr>
                                      <p:tavLst>
                                        <p:tav tm="0">
                                          <p:val>
                                            <p:strVal val="#ppt_h"/>
                                          </p:val>
                                        </p:tav>
                                        <p:tav tm="100000">
                                          <p:val>
                                            <p:strVal val="#ppt_h"/>
                                          </p:val>
                                        </p:tav>
                                      </p:tavLst>
                                    </p:anim>
                                    <p:animEffect filter="fade" transition="in">
                                      <p:cBhvr>
                                        <p:cTn dur="500" id="84"/>
                                        <p:tgtEl>
                                          <p:spTgt spid="29"/>
                                        </p:tgtEl>
                                      </p:cBhvr>
                                    </p:animEffect>
                                  </p:childTnLst>
                                </p:cTn>
                              </p:par>
                              <p:par>
                                <p:cTn fill="hold" grpId="0" id="85" nodeType="withEffect" presetClass="entr" presetID="22" presetSubtype="1">
                                  <p:stCondLst>
                                    <p:cond delay="0"/>
                                  </p:stCondLst>
                                  <p:childTnLst>
                                    <p:set>
                                      <p:cBhvr>
                                        <p:cTn dur="1" fill="hold" id="86">
                                          <p:stCondLst>
                                            <p:cond delay="0"/>
                                          </p:stCondLst>
                                        </p:cTn>
                                        <p:tgtEl>
                                          <p:spTgt spid="17"/>
                                        </p:tgtEl>
                                        <p:attrNameLst>
                                          <p:attrName>style.visibility</p:attrName>
                                        </p:attrNameLst>
                                      </p:cBhvr>
                                      <p:to>
                                        <p:strVal val="visible"/>
                                      </p:to>
                                    </p:set>
                                    <p:animEffect filter="wipe(up)" transition="in">
                                      <p:cBhvr>
                                        <p:cTn dur="500" id="87"/>
                                        <p:tgtEl>
                                          <p:spTgt spid="17"/>
                                        </p:tgtEl>
                                      </p:cBhvr>
                                    </p:animEffect>
                                  </p:childTnLst>
                                </p:cTn>
                              </p:par>
                              <p:par>
                                <p:cTn fill="hold" grpId="0" id="88" nodeType="withEffect" presetClass="entr" presetID="22" presetSubtype="1">
                                  <p:stCondLst>
                                    <p:cond delay="0"/>
                                  </p:stCondLst>
                                  <p:childTnLst>
                                    <p:set>
                                      <p:cBhvr>
                                        <p:cTn dur="1" fill="hold" id="89">
                                          <p:stCondLst>
                                            <p:cond delay="0"/>
                                          </p:stCondLst>
                                        </p:cTn>
                                        <p:tgtEl>
                                          <p:spTgt spid="18"/>
                                        </p:tgtEl>
                                        <p:attrNameLst>
                                          <p:attrName>style.visibility</p:attrName>
                                        </p:attrNameLst>
                                      </p:cBhvr>
                                      <p:to>
                                        <p:strVal val="visible"/>
                                      </p:to>
                                    </p:set>
                                    <p:animEffect filter="wipe(up)" transition="in">
                                      <p:cBhvr>
                                        <p:cTn dur="500" id="90"/>
                                        <p:tgtEl>
                                          <p:spTgt spid="18"/>
                                        </p:tgtEl>
                                      </p:cBhvr>
                                    </p:animEffect>
                                  </p:childTnLst>
                                </p:cTn>
                              </p:par>
                              <p:par>
                                <p:cTn fill="hold" grpId="0" id="91" nodeType="withEffect" presetClass="entr" presetID="22" presetSubtype="1">
                                  <p:stCondLst>
                                    <p:cond delay="0"/>
                                  </p:stCondLst>
                                  <p:childTnLst>
                                    <p:set>
                                      <p:cBhvr>
                                        <p:cTn dur="1" fill="hold" id="92">
                                          <p:stCondLst>
                                            <p:cond delay="0"/>
                                          </p:stCondLst>
                                        </p:cTn>
                                        <p:tgtEl>
                                          <p:spTgt spid="19"/>
                                        </p:tgtEl>
                                        <p:attrNameLst>
                                          <p:attrName>style.visibility</p:attrName>
                                        </p:attrNameLst>
                                      </p:cBhvr>
                                      <p:to>
                                        <p:strVal val="visible"/>
                                      </p:to>
                                    </p:set>
                                    <p:animEffect filter="wipe(up)" transition="in">
                                      <p:cBhvr>
                                        <p:cTn dur="500" id="93"/>
                                        <p:tgtEl>
                                          <p:spTgt spid="19"/>
                                        </p:tgtEl>
                                      </p:cBhvr>
                                    </p:animEffect>
                                  </p:childTnLst>
                                </p:cTn>
                              </p:par>
                              <p:par>
                                <p:cTn fill="hold" grpId="0" id="94" nodeType="withEffect" presetClass="entr" presetID="22" presetSubtype="1">
                                  <p:stCondLst>
                                    <p:cond delay="0"/>
                                  </p:stCondLst>
                                  <p:childTnLst>
                                    <p:set>
                                      <p:cBhvr>
                                        <p:cTn dur="1" fill="hold" id="95">
                                          <p:stCondLst>
                                            <p:cond delay="0"/>
                                          </p:stCondLst>
                                        </p:cTn>
                                        <p:tgtEl>
                                          <p:spTgt spid="20"/>
                                        </p:tgtEl>
                                        <p:attrNameLst>
                                          <p:attrName>style.visibility</p:attrName>
                                        </p:attrNameLst>
                                      </p:cBhvr>
                                      <p:to>
                                        <p:strVal val="visible"/>
                                      </p:to>
                                    </p:set>
                                    <p:animEffect filter="wipe(up)" transition="in">
                                      <p:cBhvr>
                                        <p:cTn dur="500" id="96"/>
                                        <p:tgtEl>
                                          <p:spTgt spid="20"/>
                                        </p:tgtEl>
                                      </p:cBhvr>
                                    </p:animEffect>
                                  </p:childTnLst>
                                </p:cTn>
                              </p:par>
                              <p:par>
                                <p:cTn fill="hold" grpId="0" id="97" nodeType="withEffect" presetClass="entr" presetID="22" presetSubtype="1">
                                  <p:stCondLst>
                                    <p:cond delay="0"/>
                                  </p:stCondLst>
                                  <p:childTnLst>
                                    <p:set>
                                      <p:cBhvr>
                                        <p:cTn dur="1" fill="hold" id="98">
                                          <p:stCondLst>
                                            <p:cond delay="0"/>
                                          </p:stCondLst>
                                        </p:cTn>
                                        <p:tgtEl>
                                          <p:spTgt spid="21"/>
                                        </p:tgtEl>
                                        <p:attrNameLst>
                                          <p:attrName>style.visibility</p:attrName>
                                        </p:attrNameLst>
                                      </p:cBhvr>
                                      <p:to>
                                        <p:strVal val="visible"/>
                                      </p:to>
                                    </p:set>
                                    <p:animEffect filter="wipe(up)" transition="in">
                                      <p:cBhvr>
                                        <p:cTn dur="500" id="99"/>
                                        <p:tgtEl>
                                          <p:spTgt spid="21"/>
                                        </p:tgtEl>
                                      </p:cBhvr>
                                    </p:animEffect>
                                  </p:childTnLst>
                                </p:cTn>
                              </p:par>
                            </p:childTnLst>
                          </p:cTn>
                        </p:par>
                        <p:par>
                          <p:cTn fill="hold" id="100" nodeType="afterGroup">
                            <p:stCondLst>
                              <p:cond delay="1400"/>
                            </p:stCondLst>
                            <p:childTnLst>
                              <p:par>
                                <p:cTn fill="hold" grpId="0" id="101" nodeType="afterEffect" presetClass="entr" presetID="10" presetSubtype="0">
                                  <p:stCondLst>
                                    <p:cond delay="0"/>
                                  </p:stCondLst>
                                  <p:childTnLst>
                                    <p:set>
                                      <p:cBhvr>
                                        <p:cTn dur="1" fill="hold" id="102">
                                          <p:stCondLst>
                                            <p:cond delay="0"/>
                                          </p:stCondLst>
                                        </p:cTn>
                                        <p:tgtEl>
                                          <p:spTgt spid="33"/>
                                        </p:tgtEl>
                                        <p:attrNameLst>
                                          <p:attrName>style.visibility</p:attrName>
                                        </p:attrNameLst>
                                      </p:cBhvr>
                                      <p:to>
                                        <p:strVal val="visible"/>
                                      </p:to>
                                    </p:set>
                                    <p:animEffect filter="fade" transition="in">
                                      <p:cBhvr>
                                        <p:cTn dur="500" id="103"/>
                                        <p:tgtEl>
                                          <p:spTgt spid="33"/>
                                        </p:tgtEl>
                                      </p:cBhvr>
                                    </p:animEffect>
                                  </p:childTnLst>
                                </p:cTn>
                              </p:par>
                              <p:par>
                                <p:cTn fill="hold" grpId="0" id="104" nodeType="withEffect" presetClass="entr" presetID="10" presetSubtype="0">
                                  <p:stCondLst>
                                    <p:cond delay="0"/>
                                  </p:stCondLst>
                                  <p:childTnLst>
                                    <p:set>
                                      <p:cBhvr>
                                        <p:cTn dur="1" fill="hold" id="105">
                                          <p:stCondLst>
                                            <p:cond delay="0"/>
                                          </p:stCondLst>
                                        </p:cTn>
                                        <p:tgtEl>
                                          <p:spTgt spid="34"/>
                                        </p:tgtEl>
                                        <p:attrNameLst>
                                          <p:attrName>style.visibility</p:attrName>
                                        </p:attrNameLst>
                                      </p:cBhvr>
                                      <p:to>
                                        <p:strVal val="visible"/>
                                      </p:to>
                                    </p:set>
                                    <p:animEffect filter="fade" transition="in">
                                      <p:cBhvr>
                                        <p:cTn dur="500" id="106"/>
                                        <p:tgtEl>
                                          <p:spTgt spid="34"/>
                                        </p:tgtEl>
                                      </p:cBhvr>
                                    </p:animEffect>
                                  </p:childTnLst>
                                </p:cTn>
                              </p:par>
                            </p:childTnLst>
                          </p:cTn>
                        </p:par>
                        <p:par>
                          <p:cTn fill="hold" id="107" nodeType="afterGroup">
                            <p:stCondLst>
                              <p:cond delay="1900"/>
                            </p:stCondLst>
                            <p:childTnLst>
                              <p:par>
                                <p:cTn fill="hold" grpId="0" id="108" nodeType="afterEffect" presetClass="entr" presetID="10" presetSubtype="0">
                                  <p:stCondLst>
                                    <p:cond delay="0"/>
                                  </p:stCondLst>
                                  <p:childTnLst>
                                    <p:set>
                                      <p:cBhvr>
                                        <p:cTn dur="1" fill="hold" id="109">
                                          <p:stCondLst>
                                            <p:cond delay="0"/>
                                          </p:stCondLst>
                                        </p:cTn>
                                        <p:tgtEl>
                                          <p:spTgt spid="35"/>
                                        </p:tgtEl>
                                        <p:attrNameLst>
                                          <p:attrName>style.visibility</p:attrName>
                                        </p:attrNameLst>
                                      </p:cBhvr>
                                      <p:to>
                                        <p:strVal val="visible"/>
                                      </p:to>
                                    </p:set>
                                    <p:animEffect filter="fade" transition="in">
                                      <p:cBhvr>
                                        <p:cTn dur="500" id="110"/>
                                        <p:tgtEl>
                                          <p:spTgt spid="35"/>
                                        </p:tgtEl>
                                      </p:cBhvr>
                                    </p:animEffect>
                                  </p:childTnLst>
                                </p:cTn>
                              </p:par>
                              <p:par>
                                <p:cTn fill="hold" grpId="0" id="111" nodeType="withEffect" presetClass="entr" presetID="10" presetSubtype="0">
                                  <p:stCondLst>
                                    <p:cond delay="0"/>
                                  </p:stCondLst>
                                  <p:childTnLst>
                                    <p:set>
                                      <p:cBhvr>
                                        <p:cTn dur="1" fill="hold" id="112">
                                          <p:stCondLst>
                                            <p:cond delay="0"/>
                                          </p:stCondLst>
                                        </p:cTn>
                                        <p:tgtEl>
                                          <p:spTgt spid="36"/>
                                        </p:tgtEl>
                                        <p:attrNameLst>
                                          <p:attrName>style.visibility</p:attrName>
                                        </p:attrNameLst>
                                      </p:cBhvr>
                                      <p:to>
                                        <p:strVal val="visible"/>
                                      </p:to>
                                    </p:set>
                                    <p:animEffect filter="fade" transition="in">
                                      <p:cBhvr>
                                        <p:cTn dur="500" id="113"/>
                                        <p:tgtEl>
                                          <p:spTgt spid="36"/>
                                        </p:tgtEl>
                                      </p:cBhvr>
                                    </p:animEffect>
                                  </p:childTnLst>
                                </p:cTn>
                              </p:par>
                            </p:childTnLst>
                          </p:cTn>
                        </p:par>
                        <p:par>
                          <p:cTn fill="hold" id="114" nodeType="afterGroup">
                            <p:stCondLst>
                              <p:cond delay="2400"/>
                            </p:stCondLst>
                            <p:childTnLst>
                              <p:par>
                                <p:cTn fill="hold" grpId="0" id="115" nodeType="afterEffect" presetClass="entr" presetID="10" presetSubtype="0">
                                  <p:stCondLst>
                                    <p:cond delay="0"/>
                                  </p:stCondLst>
                                  <p:childTnLst>
                                    <p:set>
                                      <p:cBhvr>
                                        <p:cTn dur="1" fill="hold" id="116">
                                          <p:stCondLst>
                                            <p:cond delay="0"/>
                                          </p:stCondLst>
                                        </p:cTn>
                                        <p:tgtEl>
                                          <p:spTgt spid="37"/>
                                        </p:tgtEl>
                                        <p:attrNameLst>
                                          <p:attrName>style.visibility</p:attrName>
                                        </p:attrNameLst>
                                      </p:cBhvr>
                                      <p:to>
                                        <p:strVal val="visible"/>
                                      </p:to>
                                    </p:set>
                                    <p:animEffect filter="fade" transition="in">
                                      <p:cBhvr>
                                        <p:cTn dur="500" id="117"/>
                                        <p:tgtEl>
                                          <p:spTgt spid="37"/>
                                        </p:tgtEl>
                                      </p:cBhvr>
                                    </p:animEffect>
                                  </p:childTnLst>
                                </p:cTn>
                              </p:par>
                              <p:par>
                                <p:cTn fill="hold" grpId="0" id="118" nodeType="withEffect" presetClass="entr" presetID="10" presetSubtype="0">
                                  <p:stCondLst>
                                    <p:cond delay="0"/>
                                  </p:stCondLst>
                                  <p:childTnLst>
                                    <p:set>
                                      <p:cBhvr>
                                        <p:cTn dur="1" fill="hold" id="119">
                                          <p:stCondLst>
                                            <p:cond delay="0"/>
                                          </p:stCondLst>
                                        </p:cTn>
                                        <p:tgtEl>
                                          <p:spTgt spid="38"/>
                                        </p:tgtEl>
                                        <p:attrNameLst>
                                          <p:attrName>style.visibility</p:attrName>
                                        </p:attrNameLst>
                                      </p:cBhvr>
                                      <p:to>
                                        <p:strVal val="visible"/>
                                      </p:to>
                                    </p:set>
                                    <p:animEffect filter="fade" transition="in">
                                      <p:cBhvr>
                                        <p:cTn dur="500" id="120"/>
                                        <p:tgtEl>
                                          <p:spTgt spid="38"/>
                                        </p:tgtEl>
                                      </p:cBhvr>
                                    </p:animEffect>
                                  </p:childTnLst>
                                </p:cTn>
                              </p:par>
                            </p:childTnLst>
                          </p:cTn>
                        </p:par>
                        <p:par>
                          <p:cTn fill="hold" id="121" nodeType="afterGroup">
                            <p:stCondLst>
                              <p:cond delay="2900"/>
                            </p:stCondLst>
                            <p:childTnLst>
                              <p:par>
                                <p:cTn fill="hold" grpId="0" id="122" nodeType="afterEffect" presetClass="entr" presetID="10" presetSubtype="0">
                                  <p:stCondLst>
                                    <p:cond delay="0"/>
                                  </p:stCondLst>
                                  <p:childTnLst>
                                    <p:set>
                                      <p:cBhvr>
                                        <p:cTn dur="1" fill="hold" id="123">
                                          <p:stCondLst>
                                            <p:cond delay="0"/>
                                          </p:stCondLst>
                                        </p:cTn>
                                        <p:tgtEl>
                                          <p:spTgt spid="39"/>
                                        </p:tgtEl>
                                        <p:attrNameLst>
                                          <p:attrName>style.visibility</p:attrName>
                                        </p:attrNameLst>
                                      </p:cBhvr>
                                      <p:to>
                                        <p:strVal val="visible"/>
                                      </p:to>
                                    </p:set>
                                    <p:animEffect filter="fade" transition="in">
                                      <p:cBhvr>
                                        <p:cTn dur="500" id="124"/>
                                        <p:tgtEl>
                                          <p:spTgt spid="39"/>
                                        </p:tgtEl>
                                      </p:cBhvr>
                                    </p:animEffect>
                                  </p:childTnLst>
                                </p:cTn>
                              </p:par>
                              <p:par>
                                <p:cTn fill="hold" grpId="0" id="125" nodeType="withEffect" presetClass="entr" presetID="10" presetSubtype="0">
                                  <p:stCondLst>
                                    <p:cond delay="0"/>
                                  </p:stCondLst>
                                  <p:childTnLst>
                                    <p:set>
                                      <p:cBhvr>
                                        <p:cTn dur="1" fill="hold" id="126">
                                          <p:stCondLst>
                                            <p:cond delay="0"/>
                                          </p:stCondLst>
                                        </p:cTn>
                                        <p:tgtEl>
                                          <p:spTgt spid="40"/>
                                        </p:tgtEl>
                                        <p:attrNameLst>
                                          <p:attrName>style.visibility</p:attrName>
                                        </p:attrNameLst>
                                      </p:cBhvr>
                                      <p:to>
                                        <p:strVal val="visible"/>
                                      </p:to>
                                    </p:set>
                                    <p:animEffect filter="fade" transition="in">
                                      <p:cBhvr>
                                        <p:cTn dur="500" id="127"/>
                                        <p:tgtEl>
                                          <p:spTgt spid="40"/>
                                        </p:tgtEl>
                                      </p:cBhvr>
                                    </p:animEffect>
                                  </p:childTnLst>
                                </p:cTn>
                              </p:par>
                            </p:childTnLst>
                          </p:cTn>
                        </p:par>
                        <p:par>
                          <p:cTn fill="hold" id="128" nodeType="afterGroup">
                            <p:stCondLst>
                              <p:cond delay="3400"/>
                            </p:stCondLst>
                            <p:childTnLst>
                              <p:par>
                                <p:cTn fill="hold" grpId="0" id="129" nodeType="afterEffect" presetClass="entr" presetID="10" presetSubtype="0">
                                  <p:stCondLst>
                                    <p:cond delay="0"/>
                                  </p:stCondLst>
                                  <p:childTnLst>
                                    <p:set>
                                      <p:cBhvr>
                                        <p:cTn dur="1" fill="hold" id="130">
                                          <p:stCondLst>
                                            <p:cond delay="0"/>
                                          </p:stCondLst>
                                        </p:cTn>
                                        <p:tgtEl>
                                          <p:spTgt spid="41"/>
                                        </p:tgtEl>
                                        <p:attrNameLst>
                                          <p:attrName>style.visibility</p:attrName>
                                        </p:attrNameLst>
                                      </p:cBhvr>
                                      <p:to>
                                        <p:strVal val="visible"/>
                                      </p:to>
                                    </p:set>
                                    <p:animEffect filter="fade" transition="in">
                                      <p:cBhvr>
                                        <p:cTn dur="500" id="131"/>
                                        <p:tgtEl>
                                          <p:spTgt spid="41"/>
                                        </p:tgtEl>
                                      </p:cBhvr>
                                    </p:animEffect>
                                  </p:childTnLst>
                                </p:cTn>
                              </p:par>
                              <p:par>
                                <p:cTn fill="hold" grpId="0" id="132" nodeType="withEffect" presetClass="entr" presetID="10" presetSubtype="0">
                                  <p:stCondLst>
                                    <p:cond delay="0"/>
                                  </p:stCondLst>
                                  <p:childTnLst>
                                    <p:set>
                                      <p:cBhvr>
                                        <p:cTn dur="1" fill="hold" id="133">
                                          <p:stCondLst>
                                            <p:cond delay="0"/>
                                          </p:stCondLst>
                                        </p:cTn>
                                        <p:tgtEl>
                                          <p:spTgt spid="42"/>
                                        </p:tgtEl>
                                        <p:attrNameLst>
                                          <p:attrName>style.visibility</p:attrName>
                                        </p:attrNameLst>
                                      </p:cBhvr>
                                      <p:to>
                                        <p:strVal val="visible"/>
                                      </p:to>
                                    </p:set>
                                    <p:animEffect filter="fade" transition="in">
                                      <p:cBhvr>
                                        <p:cTn dur="500" id="134"/>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1"/>
      <p:bldP grpId="0" spid="13"/>
      <p:bldP grpId="0" spid="14"/>
      <p:bldP grpId="0" spid="15"/>
      <p:bldP grpId="0" spid="16"/>
      <p:bldP grpId="0" spid="17"/>
      <p:bldP grpId="0" spid="18"/>
      <p:bldP grpId="0" spid="19"/>
      <p:bldP grpId="0" spid="20"/>
      <p:bldP grpId="0" spid="21"/>
      <p:bldP grpId="0" spid="25"/>
      <p:bldP grpId="0" spid="26"/>
      <p:bldP grpId="0" spid="27"/>
      <p:bldP grpId="0" spid="28"/>
      <p:bldP grpId="0" spid="29"/>
      <p:bldP grpId="0" spid="33"/>
      <p:bldP grpId="0" spid="34"/>
      <p:bldP grpId="0" spid="35"/>
      <p:bldP grpId="0" spid="36"/>
      <p:bldP grpId="0" spid="37"/>
      <p:bldP grpId="0" spid="38"/>
      <p:bldP grpId="0" spid="39"/>
      <p:bldP grpId="0" spid="40"/>
      <p:bldP grpId="0" spid="41"/>
      <p:bldP grpId="0" spid="4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9"/>
          <p:cNvGrpSpPr/>
          <p:nvPr/>
        </p:nvGrpSpPr>
        <p:grpSpPr>
          <a:xfrm>
            <a:off x="1876789" y="1790701"/>
            <a:ext cx="1474986" cy="1475185"/>
            <a:chOff x="2384473" y="2272578"/>
            <a:chExt cx="2052000" cy="2052000"/>
          </a:xfrm>
        </p:grpSpPr>
        <p:sp>
          <p:nvSpPr>
            <p:cNvPr id="21" name="泪滴形 20"/>
            <p:cNvSpPr>
              <a:spLocks noChangeAspect="1"/>
            </p:cNvSpPr>
            <p:nvPr/>
          </p:nvSpPr>
          <p:spPr>
            <a:xfrm rot="13500000">
              <a:off x="2384473" y="2272578"/>
              <a:ext cx="2052000" cy="2052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096">
                <a:defRPr/>
              </a:pPr>
              <a:endParaRPr altLang="en-US" lang="zh-CN" sz="1899">
                <a:latin charset="0" pitchFamily="34" typeface="Arial"/>
                <a:ea charset="-122" panose="020b0503020204020204" pitchFamily="34" typeface="微软雅黑"/>
                <a:cs charset="0" pitchFamily="34" typeface="Arial"/>
              </a:endParaRPr>
            </a:p>
          </p:txBody>
        </p:sp>
        <p:grpSp>
          <p:nvGrpSpPr>
            <p:cNvPr id="3" name="组合 32"/>
            <p:cNvGrpSpPr>
              <a:grpSpLocks noChangeAspect="1"/>
            </p:cNvGrpSpPr>
            <p:nvPr/>
          </p:nvGrpSpPr>
          <p:grpSpPr>
            <a:xfrm>
              <a:off x="3044743" y="3046578"/>
              <a:ext cx="605333" cy="504000"/>
              <a:chOff x="521255" y="5321301"/>
              <a:chExt cx="360363" cy="300038"/>
            </a:xfrm>
            <a:solidFill>
              <a:srgbClr val="9DA8B1"/>
            </a:solidFill>
          </p:grpSpPr>
          <p:sp>
            <p:nvSpPr>
              <p:cNvPr id="34" name="Freeform 342"/>
              <p:cNvSpPr/>
              <p:nvPr/>
            </p:nvSpPr>
            <p:spPr bwMode="auto">
              <a:xfrm>
                <a:off x="575230" y="5373689"/>
                <a:ext cx="252413" cy="195263"/>
              </a:xfrm>
              <a:custGeom>
                <a:gdLst>
                  <a:gd fmla="*/ 12 w 159" name="T0"/>
                  <a:gd fmla="*/ 75 h 123" name="T1"/>
                  <a:gd fmla="*/ 28 w 159" name="T2"/>
                  <a:gd fmla="*/ 64 h 123" name="T3"/>
                  <a:gd fmla="*/ 52 w 159" name="T4"/>
                  <a:gd fmla="*/ 92 h 123" name="T5"/>
                  <a:gd fmla="*/ 80 w 159" name="T6"/>
                  <a:gd fmla="*/ 32 h 123" name="T7"/>
                  <a:gd fmla="*/ 110 w 159" name="T8"/>
                  <a:gd fmla="*/ 123 h 123" name="T9"/>
                  <a:gd fmla="*/ 136 w 159" name="T10"/>
                  <a:gd fmla="*/ 59 h 123" name="T11"/>
                  <a:gd fmla="*/ 147 w 159" name="T12"/>
                  <a:gd fmla="*/ 85 h 123" name="T13"/>
                  <a:gd fmla="*/ 159 w 159" name="T14"/>
                  <a:gd fmla="*/ 83 h 123" name="T15"/>
                  <a:gd fmla="*/ 136 w 159" name="T16"/>
                  <a:gd fmla="*/ 29 h 123" name="T17"/>
                  <a:gd fmla="*/ 111 w 159" name="T18"/>
                  <a:gd fmla="*/ 89 h 123" name="T19"/>
                  <a:gd fmla="*/ 81 w 159" name="T20"/>
                  <a:gd fmla="*/ 0 h 123" name="T21"/>
                  <a:gd fmla="*/ 49 w 159" name="T22"/>
                  <a:gd fmla="*/ 72 h 123" name="T23"/>
                  <a:gd fmla="*/ 31 w 159" name="T24"/>
                  <a:gd fmla="*/ 50 h 123" name="T25"/>
                  <a:gd fmla="*/ 0 w 159" name="T26"/>
                  <a:gd fmla="*/ 72 h 123" name="T27"/>
                  <a:gd fmla="*/ 8 w 159" name="T28"/>
                  <a:gd fmla="*/ 78 h 123" name="T29"/>
                  <a:gd fmla="*/ 12 w 159" name="T30"/>
                  <a:gd fmla="*/ 75 h 12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3" w="159">
                    <a:moveTo>
                      <a:pt x="12" y="75"/>
                    </a:moveTo>
                    <a:lnTo>
                      <a:pt x="28" y="64"/>
                    </a:lnTo>
                    <a:lnTo>
                      <a:pt x="52" y="92"/>
                    </a:lnTo>
                    <a:lnTo>
                      <a:pt x="80" y="32"/>
                    </a:lnTo>
                    <a:lnTo>
                      <a:pt x="110" y="123"/>
                    </a:lnTo>
                    <a:lnTo>
                      <a:pt x="136" y="59"/>
                    </a:lnTo>
                    <a:lnTo>
                      <a:pt x="147" y="85"/>
                    </a:lnTo>
                    <a:lnTo>
                      <a:pt x="159" y="83"/>
                    </a:lnTo>
                    <a:lnTo>
                      <a:pt x="136" y="29"/>
                    </a:lnTo>
                    <a:lnTo>
                      <a:pt x="111" y="89"/>
                    </a:lnTo>
                    <a:lnTo>
                      <a:pt x="81" y="0"/>
                    </a:lnTo>
                    <a:lnTo>
                      <a:pt x="49" y="72"/>
                    </a:lnTo>
                    <a:lnTo>
                      <a:pt x="31" y="50"/>
                    </a:lnTo>
                    <a:lnTo>
                      <a:pt x="0" y="72"/>
                    </a:lnTo>
                    <a:lnTo>
                      <a:pt x="8" y="78"/>
                    </a:lnTo>
                    <a:lnTo>
                      <a:pt x="12" y="75"/>
                    </a:lnTo>
                    <a:close/>
                  </a:path>
                </a:pathLst>
              </a:custGeom>
              <a:solidFill>
                <a:schemeClr val="bg1">
                  <a:lumMod val="95000"/>
                </a:schemeClr>
              </a:solid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sp>
            <p:nvSpPr>
              <p:cNvPr id="35" name="Freeform 343"/>
              <p:cNvSpPr>
                <a:spLocks noEditPoints="1"/>
              </p:cNvSpPr>
              <p:nvPr/>
            </p:nvSpPr>
            <p:spPr bwMode="auto">
              <a:xfrm>
                <a:off x="521255" y="5321301"/>
                <a:ext cx="360363" cy="300038"/>
              </a:xfrm>
              <a:custGeom>
                <a:gdLst>
                  <a:gd fmla="*/ 0 w 227" name="T0"/>
                  <a:gd fmla="*/ 0 h 189" name="T1"/>
                  <a:gd fmla="*/ 0 w 227" name="T2"/>
                  <a:gd fmla="*/ 189 h 189" name="T3"/>
                  <a:gd fmla="*/ 227 w 227" name="T4"/>
                  <a:gd fmla="*/ 189 h 189" name="T5"/>
                  <a:gd fmla="*/ 227 w 227" name="T6"/>
                  <a:gd fmla="*/ 0 h 189" name="T7"/>
                  <a:gd fmla="*/ 0 w 227" name="T8"/>
                  <a:gd fmla="*/ 0 h 189" name="T9"/>
                  <a:gd fmla="*/ 205 w 227" name="T10"/>
                  <a:gd fmla="*/ 167 h 189" name="T11"/>
                  <a:gd fmla="*/ 22 w 227" name="T12"/>
                  <a:gd fmla="*/ 167 h 189" name="T13"/>
                  <a:gd fmla="*/ 22 w 227" name="T14"/>
                  <a:gd fmla="*/ 22 h 189" name="T15"/>
                  <a:gd fmla="*/ 205 w 227" name="T16"/>
                  <a:gd fmla="*/ 22 h 189" name="T17"/>
                  <a:gd fmla="*/ 205 w 227" name="T18"/>
                  <a:gd fmla="*/ 167 h 1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9" w="226">
                    <a:moveTo>
                      <a:pt x="0" y="0"/>
                    </a:moveTo>
                    <a:lnTo>
                      <a:pt x="0" y="189"/>
                    </a:lnTo>
                    <a:lnTo>
                      <a:pt x="227" y="189"/>
                    </a:lnTo>
                    <a:lnTo>
                      <a:pt x="227" y="0"/>
                    </a:lnTo>
                    <a:lnTo>
                      <a:pt x="0" y="0"/>
                    </a:lnTo>
                    <a:close/>
                    <a:moveTo>
                      <a:pt x="205" y="167"/>
                    </a:moveTo>
                    <a:lnTo>
                      <a:pt x="22" y="167"/>
                    </a:lnTo>
                    <a:lnTo>
                      <a:pt x="22" y="22"/>
                    </a:lnTo>
                    <a:lnTo>
                      <a:pt x="205" y="22"/>
                    </a:lnTo>
                    <a:lnTo>
                      <a:pt x="205" y="167"/>
                    </a:lnTo>
                    <a:close/>
                  </a:path>
                </a:pathLst>
              </a:custGeom>
              <a:solidFill>
                <a:schemeClr val="bg1">
                  <a:lumMod val="95000"/>
                </a:schemeClr>
              </a:solid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grpSp>
      </p:grpSp>
      <p:grpSp>
        <p:nvGrpSpPr>
          <p:cNvPr id="4" name="组合 35"/>
          <p:cNvGrpSpPr/>
          <p:nvPr/>
        </p:nvGrpSpPr>
        <p:grpSpPr>
          <a:xfrm>
            <a:off x="3172014" y="1790701"/>
            <a:ext cx="1473795" cy="1475185"/>
            <a:chOff x="4111294" y="2272576"/>
            <a:chExt cx="2052000" cy="2052000"/>
          </a:xfrm>
        </p:grpSpPr>
        <p:sp>
          <p:nvSpPr>
            <p:cNvPr id="37" name="泪滴形 36"/>
            <p:cNvSpPr>
              <a:spLocks noChangeAspect="1"/>
            </p:cNvSpPr>
            <p:nvPr/>
          </p:nvSpPr>
          <p:spPr>
            <a:xfrm rot="13500000">
              <a:off x="4111294" y="2272576"/>
              <a:ext cx="2052000" cy="20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096">
                <a:defRPr/>
              </a:pPr>
              <a:endParaRPr altLang="en-US" lang="zh-CN" sz="1899">
                <a:latin charset="0" pitchFamily="34" typeface="Arial"/>
                <a:ea charset="-122" panose="020b0503020204020204" pitchFamily="34" typeface="微软雅黑"/>
                <a:cs charset="0" pitchFamily="34" typeface="Arial"/>
              </a:endParaRPr>
            </a:p>
          </p:txBody>
        </p:sp>
        <p:sp>
          <p:nvSpPr>
            <p:cNvPr id="38" name="Freeform 195"/>
            <p:cNvSpPr>
              <a:spLocks noChangeAspect="1" noEditPoints="1"/>
            </p:cNvSpPr>
            <p:nvPr/>
          </p:nvSpPr>
          <p:spPr bwMode="auto">
            <a:xfrm>
              <a:off x="4772642" y="3027791"/>
              <a:ext cx="666320" cy="541569"/>
            </a:xfrm>
            <a:custGeom>
              <a:gdLst>
                <a:gd fmla="*/ 201 w 252" name="T0"/>
                <a:gd fmla="*/ 52 h 204" name="T1"/>
                <a:gd fmla="*/ 201 w 252" name="T2"/>
                <a:gd fmla="*/ 0 h 204" name="T3"/>
                <a:gd fmla="*/ 0 w 252" name="T4"/>
                <a:gd fmla="*/ 0 h 204" name="T5"/>
                <a:gd fmla="*/ 0 w 252" name="T6"/>
                <a:gd fmla="*/ 152 h 204" name="T7"/>
                <a:gd fmla="*/ 51 w 252" name="T8"/>
                <a:gd fmla="*/ 152 h 204" name="T9"/>
                <a:gd fmla="*/ 51 w 252" name="T10"/>
                <a:gd fmla="*/ 204 h 204" name="T11"/>
                <a:gd fmla="*/ 252 w 252" name="T12"/>
                <a:gd fmla="*/ 204 h 204" name="T13"/>
                <a:gd fmla="*/ 252 w 252" name="T14"/>
                <a:gd fmla="*/ 52 h 204" name="T15"/>
                <a:gd fmla="*/ 201 w 252" name="T16"/>
                <a:gd fmla="*/ 52 h 204" name="T17"/>
                <a:gd fmla="*/ 25 w 252" name="T18"/>
                <a:gd fmla="*/ 127 h 204" name="T19"/>
                <a:gd fmla="*/ 25 w 252" name="T20"/>
                <a:gd fmla="*/ 25 h 204" name="T21"/>
                <a:gd fmla="*/ 176 w 252" name="T22"/>
                <a:gd fmla="*/ 25 h 204" name="T23"/>
                <a:gd fmla="*/ 176 w 252" name="T24"/>
                <a:gd fmla="*/ 52 h 204" name="T25"/>
                <a:gd fmla="*/ 51 w 252" name="T26"/>
                <a:gd fmla="*/ 52 h 204" name="T27"/>
                <a:gd fmla="*/ 51 w 252" name="T28"/>
                <a:gd fmla="*/ 127 h 204" name="T29"/>
                <a:gd fmla="*/ 25 w 252" name="T30"/>
                <a:gd fmla="*/ 127 h 204" name="T31"/>
                <a:gd fmla="*/ 76 w 252" name="T32"/>
                <a:gd fmla="*/ 77 h 204" name="T33"/>
                <a:gd fmla="*/ 227 w 252" name="T34"/>
                <a:gd fmla="*/ 77 h 204" name="T35"/>
                <a:gd fmla="*/ 227 w 252" name="T36"/>
                <a:gd fmla="*/ 179 h 204" name="T37"/>
                <a:gd fmla="*/ 76 w 252" name="T38"/>
                <a:gd fmla="*/ 179 h 204" name="T39"/>
                <a:gd fmla="*/ 76 w 252" name="T40"/>
                <a:gd fmla="*/ 77 h 20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4" w="251">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chemeClr val="bg1">
                <a:lumMod val="95000"/>
              </a:schemeClr>
            </a:solid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grpSp>
      <p:grpSp>
        <p:nvGrpSpPr>
          <p:cNvPr id="5" name="组合 38"/>
          <p:cNvGrpSpPr/>
          <p:nvPr/>
        </p:nvGrpSpPr>
        <p:grpSpPr>
          <a:xfrm>
            <a:off x="4520811" y="1790701"/>
            <a:ext cx="1473795" cy="1475185"/>
            <a:chOff x="5909556" y="2272576"/>
            <a:chExt cx="2052000" cy="2052000"/>
          </a:xfrm>
        </p:grpSpPr>
        <p:sp>
          <p:nvSpPr>
            <p:cNvPr id="40" name="泪滴形 39"/>
            <p:cNvSpPr>
              <a:spLocks noChangeAspect="1"/>
            </p:cNvSpPr>
            <p:nvPr/>
          </p:nvSpPr>
          <p:spPr>
            <a:xfrm rot="13500000">
              <a:off x="5909556" y="2272576"/>
              <a:ext cx="2052000" cy="20520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096">
                <a:defRPr/>
              </a:pPr>
              <a:endParaRPr altLang="en-US" lang="zh-CN" sz="1899">
                <a:latin charset="0" pitchFamily="34" typeface="Arial"/>
                <a:ea charset="-122" panose="020b0503020204020204" pitchFamily="34" typeface="微软雅黑"/>
                <a:cs charset="0" pitchFamily="34" typeface="Arial"/>
              </a:endParaRPr>
            </a:p>
          </p:txBody>
        </p:sp>
        <p:grpSp>
          <p:nvGrpSpPr>
            <p:cNvPr id="6" name="组合 40"/>
            <p:cNvGrpSpPr>
              <a:grpSpLocks noChangeAspect="1"/>
            </p:cNvGrpSpPr>
            <p:nvPr/>
          </p:nvGrpSpPr>
          <p:grpSpPr>
            <a:xfrm>
              <a:off x="6599557" y="3046576"/>
              <a:ext cx="671999" cy="504000"/>
              <a:chOff x="17463" y="6819899"/>
              <a:chExt cx="400050" cy="300038"/>
            </a:xfrm>
            <a:solidFill>
              <a:srgbClr val="9DA8B1"/>
            </a:solidFill>
          </p:grpSpPr>
          <p:sp>
            <p:nvSpPr>
              <p:cNvPr id="42" name="Rectangle 426"/>
              <p:cNvSpPr>
                <a:spLocks noChangeArrowheads="1"/>
              </p:cNvSpPr>
              <p:nvPr/>
            </p:nvSpPr>
            <p:spPr bwMode="auto">
              <a:xfrm>
                <a:off x="88900" y="6991349"/>
                <a:ext cx="31750" cy="69850"/>
              </a:xfrm>
              <a:prstGeom prst="rect">
                <a:avLst/>
              </a:prstGeom>
              <a:solidFill>
                <a:schemeClr val="bg1">
                  <a:lumMod val="95000"/>
                </a:schemeClr>
              </a:solid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sp>
            <p:nvSpPr>
              <p:cNvPr id="43" name="Rectangle 427"/>
              <p:cNvSpPr>
                <a:spLocks noChangeArrowheads="1"/>
              </p:cNvSpPr>
              <p:nvPr/>
            </p:nvSpPr>
            <p:spPr bwMode="auto">
              <a:xfrm>
                <a:off x="144463" y="6911974"/>
                <a:ext cx="33338" cy="149225"/>
              </a:xfrm>
              <a:prstGeom prst="rect">
                <a:avLst/>
              </a:prstGeom>
              <a:solidFill>
                <a:schemeClr val="bg1">
                  <a:lumMod val="95000"/>
                </a:schemeClr>
              </a:solid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sp>
            <p:nvSpPr>
              <p:cNvPr id="44" name="Rectangle 428"/>
              <p:cNvSpPr>
                <a:spLocks noChangeArrowheads="1"/>
              </p:cNvSpPr>
              <p:nvPr/>
            </p:nvSpPr>
            <p:spPr bwMode="auto">
              <a:xfrm>
                <a:off x="200025" y="6946899"/>
                <a:ext cx="33338" cy="114300"/>
              </a:xfrm>
              <a:prstGeom prst="rect">
                <a:avLst/>
              </a:prstGeom>
              <a:solidFill>
                <a:schemeClr val="bg1">
                  <a:lumMod val="95000"/>
                </a:schemeClr>
              </a:solid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sp>
            <p:nvSpPr>
              <p:cNvPr id="45" name="Rectangle 429"/>
              <p:cNvSpPr>
                <a:spLocks noChangeArrowheads="1"/>
              </p:cNvSpPr>
              <p:nvPr/>
            </p:nvSpPr>
            <p:spPr bwMode="auto">
              <a:xfrm>
                <a:off x="257175" y="7024687"/>
                <a:ext cx="31750" cy="36513"/>
              </a:xfrm>
              <a:prstGeom prst="rect">
                <a:avLst/>
              </a:prstGeom>
              <a:solidFill>
                <a:schemeClr val="bg1">
                  <a:lumMod val="95000"/>
                </a:schemeClr>
              </a:solid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sp>
            <p:nvSpPr>
              <p:cNvPr id="46" name="Rectangle 430"/>
              <p:cNvSpPr>
                <a:spLocks noChangeArrowheads="1"/>
              </p:cNvSpPr>
              <p:nvPr/>
            </p:nvSpPr>
            <p:spPr bwMode="auto">
              <a:xfrm>
                <a:off x="312738" y="6883399"/>
                <a:ext cx="33338" cy="177800"/>
              </a:xfrm>
              <a:prstGeom prst="rect">
                <a:avLst/>
              </a:prstGeom>
              <a:solidFill>
                <a:schemeClr val="bg1">
                  <a:lumMod val="95000"/>
                </a:schemeClr>
              </a:solid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sp>
            <p:nvSpPr>
              <p:cNvPr id="47" name="Freeform 431"/>
              <p:cNvSpPr>
                <a:spLocks noEditPoints="1"/>
              </p:cNvSpPr>
              <p:nvPr/>
            </p:nvSpPr>
            <p:spPr bwMode="auto">
              <a:xfrm>
                <a:off x="17463" y="6819899"/>
                <a:ext cx="400050" cy="300038"/>
              </a:xfrm>
              <a:custGeom>
                <a:gdLst>
                  <a:gd fmla="*/ 0 w 252" name="T0"/>
                  <a:gd fmla="*/ 0 h 189" name="T1"/>
                  <a:gd fmla="*/ 0 w 252" name="T2"/>
                  <a:gd fmla="*/ 189 h 189" name="T3"/>
                  <a:gd fmla="*/ 252 w 252" name="T4"/>
                  <a:gd fmla="*/ 189 h 189" name="T5"/>
                  <a:gd fmla="*/ 252 w 252" name="T6"/>
                  <a:gd fmla="*/ 0 h 189" name="T7"/>
                  <a:gd fmla="*/ 0 w 252" name="T8"/>
                  <a:gd fmla="*/ 0 h 189" name="T9"/>
                  <a:gd fmla="*/ 231 w 252" name="T10"/>
                  <a:gd fmla="*/ 168 h 189" name="T11"/>
                  <a:gd fmla="*/ 21 w 252" name="T12"/>
                  <a:gd fmla="*/ 168 h 189" name="T13"/>
                  <a:gd fmla="*/ 21 w 252" name="T14"/>
                  <a:gd fmla="*/ 21 h 189" name="T15"/>
                  <a:gd fmla="*/ 231 w 252" name="T16"/>
                  <a:gd fmla="*/ 21 h 189" name="T17"/>
                  <a:gd fmla="*/ 231 w 252" name="T18"/>
                  <a:gd fmla="*/ 168 h 1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9" w="251">
                    <a:moveTo>
                      <a:pt x="0" y="0"/>
                    </a:moveTo>
                    <a:lnTo>
                      <a:pt x="0" y="189"/>
                    </a:lnTo>
                    <a:lnTo>
                      <a:pt x="252" y="189"/>
                    </a:lnTo>
                    <a:lnTo>
                      <a:pt x="252" y="0"/>
                    </a:lnTo>
                    <a:lnTo>
                      <a:pt x="0" y="0"/>
                    </a:lnTo>
                    <a:close/>
                    <a:moveTo>
                      <a:pt x="231" y="168"/>
                    </a:moveTo>
                    <a:lnTo>
                      <a:pt x="21" y="168"/>
                    </a:lnTo>
                    <a:lnTo>
                      <a:pt x="21" y="21"/>
                    </a:lnTo>
                    <a:lnTo>
                      <a:pt x="231" y="21"/>
                    </a:lnTo>
                    <a:lnTo>
                      <a:pt x="231" y="168"/>
                    </a:lnTo>
                    <a:close/>
                  </a:path>
                </a:pathLst>
              </a:custGeom>
              <a:solidFill>
                <a:schemeClr val="bg1">
                  <a:lumMod val="95000"/>
                </a:schemeClr>
              </a:solid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grpSp>
      </p:grpSp>
      <p:grpSp>
        <p:nvGrpSpPr>
          <p:cNvPr id="7" name="组合 47"/>
          <p:cNvGrpSpPr/>
          <p:nvPr/>
        </p:nvGrpSpPr>
        <p:grpSpPr>
          <a:xfrm>
            <a:off x="5837464" y="1790701"/>
            <a:ext cx="1473795" cy="1475185"/>
            <a:chOff x="7664955" y="2272577"/>
            <a:chExt cx="2052000" cy="2052000"/>
          </a:xfrm>
        </p:grpSpPr>
        <p:sp>
          <p:nvSpPr>
            <p:cNvPr id="49" name="泪滴形 48"/>
            <p:cNvSpPr>
              <a:spLocks noChangeAspect="1"/>
            </p:cNvSpPr>
            <p:nvPr/>
          </p:nvSpPr>
          <p:spPr>
            <a:xfrm flipH="1" rot="8100000">
              <a:off x="7664955" y="2272577"/>
              <a:ext cx="2052000" cy="2052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096">
                <a:defRPr/>
              </a:pPr>
              <a:endParaRPr altLang="en-US" lang="zh-CN" sz="1899">
                <a:latin charset="0" pitchFamily="34" typeface="Arial"/>
                <a:ea charset="-122" panose="020b0503020204020204" pitchFamily="34" typeface="微软雅黑"/>
                <a:cs charset="0" pitchFamily="34" typeface="Arial"/>
              </a:endParaRPr>
            </a:p>
          </p:txBody>
        </p:sp>
        <p:grpSp>
          <p:nvGrpSpPr>
            <p:cNvPr id="8" name="组合 49"/>
            <p:cNvGrpSpPr>
              <a:grpSpLocks noChangeAspect="1"/>
            </p:cNvGrpSpPr>
            <p:nvPr/>
          </p:nvGrpSpPr>
          <p:grpSpPr>
            <a:xfrm>
              <a:off x="8379660" y="3046577"/>
              <a:ext cx="622590" cy="504000"/>
              <a:chOff x="12042775" y="6005512"/>
              <a:chExt cx="400050" cy="323850"/>
            </a:xfrm>
            <a:solidFill>
              <a:srgbClr val="E9E9E9"/>
            </a:solidFill>
          </p:grpSpPr>
          <p:sp>
            <p:nvSpPr>
              <p:cNvPr id="51" name="Freeform 367"/>
              <p:cNvSpPr>
                <a:spLocks noEditPoints="1"/>
              </p:cNvSpPr>
              <p:nvPr/>
            </p:nvSpPr>
            <p:spPr bwMode="auto">
              <a:xfrm>
                <a:off x="12042775" y="6005512"/>
                <a:ext cx="400050" cy="323850"/>
              </a:xfrm>
              <a:custGeom>
                <a:gdLst>
                  <a:gd fmla="*/ 0 w 252" name="T0"/>
                  <a:gd fmla="*/ 0 h 204" name="T1"/>
                  <a:gd fmla="*/ 0 w 252" name="T2"/>
                  <a:gd fmla="*/ 204 h 204" name="T3"/>
                  <a:gd fmla="*/ 252 w 252" name="T4"/>
                  <a:gd fmla="*/ 204 h 204" name="T5"/>
                  <a:gd fmla="*/ 252 w 252" name="T6"/>
                  <a:gd fmla="*/ 0 h 204" name="T7"/>
                  <a:gd fmla="*/ 0 w 252" name="T8"/>
                  <a:gd fmla="*/ 0 h 204" name="T9"/>
                  <a:gd fmla="*/ 231 w 252" name="T10"/>
                  <a:gd fmla="*/ 183 h 204" name="T11"/>
                  <a:gd fmla="*/ 21 w 252" name="T12"/>
                  <a:gd fmla="*/ 183 h 204" name="T13"/>
                  <a:gd fmla="*/ 21 w 252" name="T14"/>
                  <a:gd fmla="*/ 21 h 204" name="T15"/>
                  <a:gd fmla="*/ 231 w 252" name="T16"/>
                  <a:gd fmla="*/ 21 h 204" name="T17"/>
                  <a:gd fmla="*/ 231 w 252" name="T18"/>
                  <a:gd fmla="*/ 183 h 2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4" w="251">
                    <a:moveTo>
                      <a:pt x="0" y="0"/>
                    </a:moveTo>
                    <a:lnTo>
                      <a:pt x="0" y="204"/>
                    </a:lnTo>
                    <a:lnTo>
                      <a:pt x="252" y="204"/>
                    </a:lnTo>
                    <a:lnTo>
                      <a:pt x="252" y="0"/>
                    </a:lnTo>
                    <a:lnTo>
                      <a:pt x="0" y="0"/>
                    </a:lnTo>
                    <a:close/>
                    <a:moveTo>
                      <a:pt x="231" y="183"/>
                    </a:moveTo>
                    <a:lnTo>
                      <a:pt x="21" y="183"/>
                    </a:lnTo>
                    <a:lnTo>
                      <a:pt x="21" y="21"/>
                    </a:lnTo>
                    <a:lnTo>
                      <a:pt x="231" y="21"/>
                    </a:lnTo>
                    <a:lnTo>
                      <a:pt x="231" y="183"/>
                    </a:lnTo>
                    <a:close/>
                  </a:path>
                </a:pathLst>
              </a:custGeom>
              <a:grp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sp>
            <p:nvSpPr>
              <p:cNvPr id="52" name="Oval 368"/>
              <p:cNvSpPr>
                <a:spLocks noChangeArrowheads="1"/>
              </p:cNvSpPr>
              <p:nvPr/>
            </p:nvSpPr>
            <p:spPr bwMode="auto">
              <a:xfrm>
                <a:off x="12099925" y="6059487"/>
                <a:ext cx="42863" cy="42863"/>
              </a:xfrm>
              <a:prstGeom prst="ellipse">
                <a:avLst/>
              </a:prstGeom>
              <a:grp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sp>
            <p:nvSpPr>
              <p:cNvPr id="53" name="Oval 369"/>
              <p:cNvSpPr>
                <a:spLocks noChangeArrowheads="1"/>
              </p:cNvSpPr>
              <p:nvPr/>
            </p:nvSpPr>
            <p:spPr bwMode="auto">
              <a:xfrm>
                <a:off x="12344400" y="6059487"/>
                <a:ext cx="39688" cy="42863"/>
              </a:xfrm>
              <a:prstGeom prst="ellipse">
                <a:avLst/>
              </a:prstGeom>
              <a:grp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sp>
            <p:nvSpPr>
              <p:cNvPr id="54" name="Oval 370"/>
              <p:cNvSpPr>
                <a:spLocks noChangeArrowheads="1"/>
              </p:cNvSpPr>
              <p:nvPr/>
            </p:nvSpPr>
            <p:spPr bwMode="auto">
              <a:xfrm>
                <a:off x="12099925" y="6232524"/>
                <a:ext cx="42863" cy="41275"/>
              </a:xfrm>
              <a:prstGeom prst="ellipse">
                <a:avLst/>
              </a:prstGeom>
              <a:grp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sp>
            <p:nvSpPr>
              <p:cNvPr id="55" name="Oval 371"/>
              <p:cNvSpPr>
                <a:spLocks noChangeArrowheads="1"/>
              </p:cNvSpPr>
              <p:nvPr/>
            </p:nvSpPr>
            <p:spPr bwMode="auto">
              <a:xfrm>
                <a:off x="12344400" y="6232524"/>
                <a:ext cx="39688" cy="41275"/>
              </a:xfrm>
              <a:prstGeom prst="ellipse">
                <a:avLst/>
              </a:prstGeom>
              <a:grp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sp>
            <p:nvSpPr>
              <p:cNvPr id="56" name="Freeform 372"/>
              <p:cNvSpPr>
                <a:spLocks noEditPoints="1"/>
              </p:cNvSpPr>
              <p:nvPr/>
            </p:nvSpPr>
            <p:spPr bwMode="auto">
              <a:xfrm>
                <a:off x="12188825" y="6089649"/>
                <a:ext cx="109538" cy="155575"/>
              </a:xfrm>
              <a:custGeom>
                <a:gdLst>
                  <a:gd fmla="*/ 69 w 69" name="T0"/>
                  <a:gd fmla="*/ 0 h 98" name="T1"/>
                  <a:gd fmla="*/ 0 w 69" name="T2"/>
                  <a:gd fmla="*/ 0 h 98" name="T3"/>
                  <a:gd fmla="*/ 0 w 69" name="T4"/>
                  <a:gd fmla="*/ 98 h 98" name="T5"/>
                  <a:gd fmla="*/ 69 w 69" name="T6"/>
                  <a:gd fmla="*/ 98 h 98" name="T7"/>
                  <a:gd fmla="*/ 69 w 69" name="T8"/>
                  <a:gd fmla="*/ 0 h 98" name="T9"/>
                  <a:gd fmla="*/ 50 w 69" name="T10"/>
                  <a:gd fmla="*/ 83 h 98" name="T11"/>
                  <a:gd fmla="*/ 18 w 69" name="T12"/>
                  <a:gd fmla="*/ 83 h 98" name="T13"/>
                  <a:gd fmla="*/ 18 w 69" name="T14"/>
                  <a:gd fmla="*/ 48 h 98" name="T15"/>
                  <a:gd fmla="*/ 50 w 69" name="T16"/>
                  <a:gd fmla="*/ 48 h 98" name="T17"/>
                  <a:gd fmla="*/ 50 w 69" name="T18"/>
                  <a:gd fmla="*/ 83 h 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8" w="69">
                    <a:moveTo>
                      <a:pt x="69" y="0"/>
                    </a:moveTo>
                    <a:lnTo>
                      <a:pt x="0" y="0"/>
                    </a:lnTo>
                    <a:lnTo>
                      <a:pt x="0" y="98"/>
                    </a:lnTo>
                    <a:lnTo>
                      <a:pt x="69" y="98"/>
                    </a:lnTo>
                    <a:lnTo>
                      <a:pt x="69" y="0"/>
                    </a:lnTo>
                    <a:close/>
                    <a:moveTo>
                      <a:pt x="50" y="83"/>
                    </a:moveTo>
                    <a:lnTo>
                      <a:pt x="18" y="83"/>
                    </a:lnTo>
                    <a:lnTo>
                      <a:pt x="18" y="48"/>
                    </a:lnTo>
                    <a:lnTo>
                      <a:pt x="50" y="48"/>
                    </a:lnTo>
                    <a:lnTo>
                      <a:pt x="50" y="83"/>
                    </a:lnTo>
                    <a:close/>
                  </a:path>
                </a:pathLst>
              </a:custGeom>
              <a:grpFill/>
              <a:ln>
                <a:noFill/>
              </a:ln>
            </p:spPr>
            <p:txBody>
              <a:bodyPr bIns="60941" lIns="121882" rIns="121882" tIns="60941"/>
              <a:lstStyle/>
              <a:p>
                <a:pPr defTabSz="685096">
                  <a:defRPr/>
                </a:pPr>
                <a:endParaRPr altLang="en-US" lang="zh-CN" sz="1899">
                  <a:latin charset="0" pitchFamily="34" typeface="Arial"/>
                  <a:ea charset="-122" panose="020b0503020204020204" pitchFamily="34" typeface="微软雅黑"/>
                  <a:cs charset="0" pitchFamily="34" typeface="Arial"/>
                </a:endParaRPr>
              </a:p>
            </p:txBody>
          </p:sp>
        </p:grpSp>
      </p:grpSp>
      <p:sp>
        <p:nvSpPr>
          <p:cNvPr id="57" name="矩形 56"/>
          <p:cNvSpPr>
            <a:spLocks noChangeArrowheads="1"/>
          </p:cNvSpPr>
          <p:nvPr/>
        </p:nvSpPr>
        <p:spPr bwMode="auto">
          <a:xfrm>
            <a:off x="3893834" y="3434954"/>
            <a:ext cx="1356332" cy="251446"/>
          </a:xfrm>
          <a:prstGeom prst="rect">
            <a:avLst/>
          </a:prstGeom>
          <a:noFill/>
          <a:ln w="9525">
            <a:noFill/>
            <a:miter lim="800000"/>
          </a:ln>
        </p:spPr>
        <p:txBody>
          <a:bodyPr bIns="34283" lIns="68566" rIns="68566" tIns="34283" wrap="none">
            <a:spAutoFit/>
          </a:bodyPr>
          <a:lstStyle/>
          <a:p>
            <a:pPr algn="ctr"/>
            <a:r>
              <a:rPr altLang="en-US" b="1" lang="zh-CN" sz="1200">
                <a:solidFill>
                  <a:schemeClr val="bg1">
                    <a:lumMod val="50000"/>
                  </a:schemeClr>
                </a:solidFill>
                <a:latin charset="-122" panose="020b0503020204020204" pitchFamily="34" typeface="微软雅黑"/>
                <a:ea charset="-122" panose="020b0503020204020204" pitchFamily="34" typeface="微软雅黑"/>
              </a:rPr>
              <a:t>点击添加主要观点</a:t>
            </a:r>
          </a:p>
        </p:txBody>
      </p:sp>
      <p:sp>
        <p:nvSpPr>
          <p:cNvPr id="58" name="矩形 57"/>
          <p:cNvSpPr>
            <a:spLocks noChangeArrowheads="1"/>
          </p:cNvSpPr>
          <p:nvPr/>
        </p:nvSpPr>
        <p:spPr bwMode="auto">
          <a:xfrm>
            <a:off x="1127988" y="1069182"/>
            <a:ext cx="6888026" cy="385558"/>
          </a:xfrm>
          <a:prstGeom prst="rect">
            <a:avLst/>
          </a:prstGeom>
          <a:noFill/>
          <a:ln>
            <a:noFill/>
          </a:ln>
        </p:spPr>
        <p:txBody>
          <a:bodyPr bIns="34283" lIns="68566" rIns="68566" tIns="34283">
            <a:spAutoFit/>
          </a:bodyPr>
          <a:lstStyle>
            <a:lvl1pPr>
              <a:spcBef>
                <a:spcPct val="20000"/>
              </a:spcBef>
              <a:buFont charset="0"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685096">
              <a:lnSpc>
                <a:spcPct val="130000"/>
              </a:lnSpc>
              <a:spcBef>
                <a:spcPct val="0"/>
              </a:spcBef>
              <a:buNone/>
              <a:defRPr/>
            </a:pPr>
            <a:r>
              <a:rPr altLang="en-US" lang="zh-CN" sz="800">
                <a:solidFill>
                  <a:schemeClr val="bg1">
                    <a:lumMod val="50000"/>
                  </a:schemeClr>
                </a:solidFill>
                <a:sym charset="-122" panose="020b0503020204020204" pitchFamily="34" typeface="微软雅黑"/>
              </a:rPr>
              <a:t>在此录入上述图表的综合描述说明，在此录入上述图表的综合描述说明。在此录入上述图表的综合描述说明，在此录入上述图表的综合描述说明，在此录入上述图表的综合描述说明。</a:t>
            </a:r>
          </a:p>
        </p:txBody>
      </p:sp>
      <p:sp>
        <p:nvSpPr>
          <p:cNvPr id="59" name="矩形 47"/>
          <p:cNvSpPr>
            <a:spLocks noChangeArrowheads="1"/>
          </p:cNvSpPr>
          <p:nvPr/>
        </p:nvSpPr>
        <p:spPr bwMode="auto">
          <a:xfrm>
            <a:off x="1127988" y="3825478"/>
            <a:ext cx="6888026" cy="385558"/>
          </a:xfrm>
          <a:prstGeom prst="rect">
            <a:avLst/>
          </a:prstGeom>
          <a:noFill/>
          <a:ln>
            <a:noFill/>
          </a:ln>
        </p:spPr>
        <p:txBody>
          <a:bodyPr bIns="34283" lIns="68566" rIns="68566" tIns="34283">
            <a:spAutoFit/>
          </a:bodyPr>
          <a:lstStyle>
            <a:lvl1pPr>
              <a:spcBef>
                <a:spcPct val="20000"/>
              </a:spcBef>
              <a:buFont charset="0"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685096">
              <a:lnSpc>
                <a:spcPct val="130000"/>
              </a:lnSpc>
              <a:spcBef>
                <a:spcPct val="0"/>
              </a:spcBef>
              <a:buNone/>
              <a:defRPr/>
            </a:pPr>
            <a:r>
              <a:rPr altLang="en-US" lang="zh-CN" sz="800">
                <a:solidFill>
                  <a:schemeClr val="bg1">
                    <a:lumMod val="50000"/>
                  </a:schemeClr>
                </a:solidFill>
                <a:sym charset="-122" panose="020b0503020204020204" pitchFamily="34" typeface="微软雅黑"/>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Tree>
    <p:extLst>
      <p:ext uri="{BB962C8B-B14F-4D97-AF65-F5344CB8AC3E}">
        <p14:creationId val="2778369104"/>
      </p:ext>
    </p:extLst>
  </p:cSld>
  <p:clrMapOvr>
    <a:masterClrMapping/>
  </p:clrMapOvr>
  <mc:AlternateContent>
    <mc:Choice Requires="p14">
      <p:transition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58"/>
                                        </p:tgtEl>
                                        <p:attrNameLst>
                                          <p:attrName>style.visibility</p:attrName>
                                        </p:attrNameLst>
                                      </p:cBhvr>
                                      <p:to>
                                        <p:strVal val="visible"/>
                                      </p:to>
                                    </p:set>
                                    <p:animEffect filter="barn(outVertical)" transition="in">
                                      <p:cBhvr>
                                        <p:cTn dur="500" id="7"/>
                                        <p:tgtEl>
                                          <p:spTgt spid="58"/>
                                        </p:tgtEl>
                                      </p:cBhvr>
                                    </p:animEffect>
                                  </p:childTnLst>
                                </p:cTn>
                              </p:par>
                              <p:par>
                                <p:cTn fill="hold" id="8" nodeType="withEffect" presetClass="entr" presetID="2" presetSubtype="2">
                                  <p:stCondLst>
                                    <p:cond delay="500"/>
                                  </p:stCondLst>
                                  <p:childTnLst>
                                    <p:set>
                                      <p:cBhvr>
                                        <p:cTn dur="1" fill="hold" id="9">
                                          <p:stCondLst>
                                            <p:cond delay="0"/>
                                          </p:stCondLst>
                                        </p:cTn>
                                        <p:tgtEl>
                                          <p:spTgt spid="2"/>
                                        </p:tgtEl>
                                        <p:attrNameLst>
                                          <p:attrName>style.visibility</p:attrName>
                                        </p:attrNameLst>
                                      </p:cBhvr>
                                      <p:to>
                                        <p:strVal val="visible"/>
                                      </p:to>
                                    </p:set>
                                    <p:anim calcmode="lin" valueType="num">
                                      <p:cBhvr additive="base">
                                        <p:cTn dur="500" fill="hold" id="10"/>
                                        <p:tgtEl>
                                          <p:spTgt spid="2"/>
                                        </p:tgtEl>
                                        <p:attrNameLst>
                                          <p:attrName>ppt_x</p:attrName>
                                        </p:attrNameLst>
                                      </p:cBhvr>
                                      <p:tavLst>
                                        <p:tav tm="0">
                                          <p:val>
                                            <p:strVal val="1+#ppt_w/2"/>
                                          </p:val>
                                        </p:tav>
                                        <p:tav tm="100000">
                                          <p:val>
                                            <p:strVal val="#ppt_x"/>
                                          </p:val>
                                        </p:tav>
                                      </p:tavLst>
                                    </p:anim>
                                    <p:anim calcmode="lin" valueType="num">
                                      <p:cBhvr additive="base">
                                        <p:cTn dur="500" fill="hold" id="11"/>
                                        <p:tgtEl>
                                          <p:spTgt spid="2"/>
                                        </p:tgtEl>
                                        <p:attrNameLst>
                                          <p:attrName>ppt_y</p:attrName>
                                        </p:attrNameLst>
                                      </p:cBhvr>
                                      <p:tavLst>
                                        <p:tav tm="0">
                                          <p:val>
                                            <p:strVal val="#ppt_y"/>
                                          </p:val>
                                        </p:tav>
                                        <p:tav tm="100000">
                                          <p:val>
                                            <p:strVal val="#ppt_y"/>
                                          </p:val>
                                        </p:tav>
                                      </p:tavLst>
                                    </p:anim>
                                  </p:childTnLst>
                                </p:cTn>
                              </p:par>
                              <p:par>
                                <p:cTn fill="hold" id="12" nodeType="withEffect" presetClass="entr" presetID="2" presetSubtype="2">
                                  <p:stCondLst>
                                    <p:cond delay="1500"/>
                                  </p:stCondLst>
                                  <p:childTnLst>
                                    <p:set>
                                      <p:cBhvr>
                                        <p:cTn dur="1" fill="hold" id="13">
                                          <p:stCondLst>
                                            <p:cond delay="0"/>
                                          </p:stCondLst>
                                        </p:cTn>
                                        <p:tgtEl>
                                          <p:spTgt spid="4"/>
                                        </p:tgtEl>
                                        <p:attrNameLst>
                                          <p:attrName>style.visibility</p:attrName>
                                        </p:attrNameLst>
                                      </p:cBhvr>
                                      <p:to>
                                        <p:strVal val="visible"/>
                                      </p:to>
                                    </p:set>
                                    <p:anim calcmode="lin" valueType="num">
                                      <p:cBhvr additive="base">
                                        <p:cTn dur="500" fill="hold" id="14"/>
                                        <p:tgtEl>
                                          <p:spTgt spid="4"/>
                                        </p:tgtEl>
                                        <p:attrNameLst>
                                          <p:attrName>ppt_x</p:attrName>
                                        </p:attrNameLst>
                                      </p:cBhvr>
                                      <p:tavLst>
                                        <p:tav tm="0">
                                          <p:val>
                                            <p:strVal val="1+#ppt_w/2"/>
                                          </p:val>
                                        </p:tav>
                                        <p:tav tm="100000">
                                          <p:val>
                                            <p:strVal val="#ppt_x"/>
                                          </p:val>
                                        </p:tav>
                                      </p:tavLst>
                                    </p:anim>
                                    <p:anim calcmode="lin" valueType="num">
                                      <p:cBhvr additive="base">
                                        <p:cTn dur="500" fill="hold" id="15"/>
                                        <p:tgtEl>
                                          <p:spTgt spid="4"/>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25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500" fill="hold" id="18"/>
                                        <p:tgtEl>
                                          <p:spTgt spid="5"/>
                                        </p:tgtEl>
                                        <p:attrNameLst>
                                          <p:attrName>ppt_x</p:attrName>
                                        </p:attrNameLst>
                                      </p:cBhvr>
                                      <p:tavLst>
                                        <p:tav tm="0">
                                          <p:val>
                                            <p:strVal val="1+#ppt_w/2"/>
                                          </p:val>
                                        </p:tav>
                                        <p:tav tm="100000">
                                          <p:val>
                                            <p:strVal val="#ppt_x"/>
                                          </p:val>
                                        </p:tav>
                                      </p:tavLst>
                                    </p:anim>
                                    <p:anim calcmode="lin" valueType="num">
                                      <p:cBhvr additive="base">
                                        <p:cTn dur="500" fill="hold" id="19"/>
                                        <p:tgtEl>
                                          <p:spTgt spid="5"/>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3250"/>
                                  </p:stCondLst>
                                  <p:childTnLst>
                                    <p:set>
                                      <p:cBhvr>
                                        <p:cTn dur="1" fill="hold" id="21">
                                          <p:stCondLst>
                                            <p:cond delay="0"/>
                                          </p:stCondLst>
                                        </p:cTn>
                                        <p:tgtEl>
                                          <p:spTgt spid="7"/>
                                        </p:tgtEl>
                                        <p:attrNameLst>
                                          <p:attrName>style.visibility</p:attrName>
                                        </p:attrNameLst>
                                      </p:cBhvr>
                                      <p:to>
                                        <p:strVal val="visible"/>
                                      </p:to>
                                    </p:set>
                                    <p:anim calcmode="lin" valueType="num">
                                      <p:cBhvr additive="base">
                                        <p:cTn dur="500" fill="hold" id="22"/>
                                        <p:tgtEl>
                                          <p:spTgt spid="7"/>
                                        </p:tgtEl>
                                        <p:attrNameLst>
                                          <p:attrName>ppt_x</p:attrName>
                                        </p:attrNameLst>
                                      </p:cBhvr>
                                      <p:tavLst>
                                        <p:tav tm="0">
                                          <p:val>
                                            <p:strVal val="1+#ppt_w/2"/>
                                          </p:val>
                                        </p:tav>
                                        <p:tav tm="100000">
                                          <p:val>
                                            <p:strVal val="#ppt_x"/>
                                          </p:val>
                                        </p:tav>
                                      </p:tavLst>
                                    </p:anim>
                                    <p:anim calcmode="lin" valueType="num">
                                      <p:cBhvr additive="base">
                                        <p:cTn dur="500" fill="hold" id="23"/>
                                        <p:tgtEl>
                                          <p:spTgt spid="7"/>
                                        </p:tgtEl>
                                        <p:attrNameLst>
                                          <p:attrName>ppt_y</p:attrName>
                                        </p:attrNameLst>
                                      </p:cBhvr>
                                      <p:tavLst>
                                        <p:tav tm="0">
                                          <p:val>
                                            <p:strVal val="#ppt_y"/>
                                          </p:val>
                                        </p:tav>
                                        <p:tav tm="100000">
                                          <p:val>
                                            <p:strVal val="#ppt_y"/>
                                          </p:val>
                                        </p:tav>
                                      </p:tavLst>
                                    </p:anim>
                                  </p:childTnLst>
                                </p:cTn>
                              </p:par>
                              <p:par>
                                <p:cTn fill="hold" grpId="0" id="24" nodeType="withEffect" presetClass="entr" presetID="23" presetSubtype="528">
                                  <p:stCondLst>
                                    <p:cond delay="4000"/>
                                  </p:stCondLst>
                                  <p:childTnLst>
                                    <p:set>
                                      <p:cBhvr>
                                        <p:cTn dur="1" fill="hold" id="25">
                                          <p:stCondLst>
                                            <p:cond delay="0"/>
                                          </p:stCondLst>
                                        </p:cTn>
                                        <p:tgtEl>
                                          <p:spTgt spid="57"/>
                                        </p:tgtEl>
                                        <p:attrNameLst>
                                          <p:attrName>style.visibility</p:attrName>
                                        </p:attrNameLst>
                                      </p:cBhvr>
                                      <p:to>
                                        <p:strVal val="visible"/>
                                      </p:to>
                                    </p:set>
                                    <p:anim calcmode="lin" valueType="num">
                                      <p:cBhvr>
                                        <p:cTn dur="400" fill="hold" id="26"/>
                                        <p:tgtEl>
                                          <p:spTgt spid="57"/>
                                        </p:tgtEl>
                                        <p:attrNameLst>
                                          <p:attrName>ppt_w</p:attrName>
                                        </p:attrNameLst>
                                      </p:cBhvr>
                                      <p:tavLst>
                                        <p:tav tm="0">
                                          <p:val>
                                            <p:fltVal val="0"/>
                                          </p:val>
                                        </p:tav>
                                        <p:tav tm="100000">
                                          <p:val>
                                            <p:strVal val="#ppt_w"/>
                                          </p:val>
                                        </p:tav>
                                      </p:tavLst>
                                    </p:anim>
                                    <p:anim calcmode="lin" valueType="num">
                                      <p:cBhvr>
                                        <p:cTn dur="400" fill="hold" id="27"/>
                                        <p:tgtEl>
                                          <p:spTgt spid="57"/>
                                        </p:tgtEl>
                                        <p:attrNameLst>
                                          <p:attrName>ppt_h</p:attrName>
                                        </p:attrNameLst>
                                      </p:cBhvr>
                                      <p:tavLst>
                                        <p:tav tm="0">
                                          <p:val>
                                            <p:fltVal val="0"/>
                                          </p:val>
                                        </p:tav>
                                        <p:tav tm="100000">
                                          <p:val>
                                            <p:strVal val="#ppt_h"/>
                                          </p:val>
                                        </p:tav>
                                      </p:tavLst>
                                    </p:anim>
                                    <p:anim calcmode="lin" valueType="num">
                                      <p:cBhvr>
                                        <p:cTn dur="400" fill="hold" id="28"/>
                                        <p:tgtEl>
                                          <p:spTgt spid="57"/>
                                        </p:tgtEl>
                                        <p:attrNameLst>
                                          <p:attrName>ppt_x</p:attrName>
                                        </p:attrNameLst>
                                      </p:cBhvr>
                                      <p:tavLst>
                                        <p:tav tm="0">
                                          <p:val>
                                            <p:fltVal val="0.5"/>
                                          </p:val>
                                        </p:tav>
                                        <p:tav tm="100000">
                                          <p:val>
                                            <p:strVal val="#ppt_x"/>
                                          </p:val>
                                        </p:tav>
                                      </p:tavLst>
                                    </p:anim>
                                    <p:anim calcmode="lin" valueType="num">
                                      <p:cBhvr>
                                        <p:cTn dur="400" fill="hold" id="29"/>
                                        <p:tgtEl>
                                          <p:spTgt spid="57"/>
                                        </p:tgtEl>
                                        <p:attrNameLst>
                                          <p:attrName>ppt_y</p:attrName>
                                        </p:attrNameLst>
                                      </p:cBhvr>
                                      <p:tavLst>
                                        <p:tav tm="0">
                                          <p:val>
                                            <p:fltVal val="0.5"/>
                                          </p:val>
                                        </p:tav>
                                        <p:tav tm="100000">
                                          <p:val>
                                            <p:strVal val="#ppt_y"/>
                                          </p:val>
                                        </p:tav>
                                      </p:tavLst>
                                    </p:anim>
                                  </p:childTnLst>
                                </p:cTn>
                              </p:par>
                            </p:childTnLst>
                          </p:cTn>
                        </p:par>
                        <p:par>
                          <p:cTn fill="hold" id="30" nodeType="afterGroup">
                            <p:stCondLst>
                              <p:cond delay="4400"/>
                            </p:stCondLst>
                            <p:childTnLst>
                              <p:par>
                                <p:cTn fill="hold" grpId="0" id="31" nodeType="afterEffect" presetClass="entr" presetID="16" presetSubtype="37">
                                  <p:stCondLst>
                                    <p:cond delay="250"/>
                                  </p:stCondLst>
                                  <p:childTnLst>
                                    <p:set>
                                      <p:cBhvr>
                                        <p:cTn dur="1" fill="hold" id="32">
                                          <p:stCondLst>
                                            <p:cond delay="0"/>
                                          </p:stCondLst>
                                        </p:cTn>
                                        <p:tgtEl>
                                          <p:spTgt spid="59"/>
                                        </p:tgtEl>
                                        <p:attrNameLst>
                                          <p:attrName>style.visibility</p:attrName>
                                        </p:attrNameLst>
                                      </p:cBhvr>
                                      <p:to>
                                        <p:strVal val="visible"/>
                                      </p:to>
                                    </p:set>
                                    <p:animEffect filter="barn(outVertical)" transition="in">
                                      <p:cBhvr>
                                        <p:cTn dur="500" id="33"/>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5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43"/>
          <p:cNvGrpSpPr/>
          <p:nvPr/>
        </p:nvGrpSpPr>
        <p:grpSpPr>
          <a:xfrm>
            <a:off x="3509867" y="1726455"/>
            <a:ext cx="2496901" cy="2495751"/>
            <a:chOff x="3347856" y="1888809"/>
            <a:chExt cx="2663825" cy="2662237"/>
          </a:xfrm>
          <a:solidFill>
            <a:schemeClr val="bg1">
              <a:lumMod val="95000"/>
            </a:schemeClr>
          </a:solidFill>
        </p:grpSpPr>
        <p:sp>
          <p:nvSpPr>
            <p:cNvPr id="45" name="Freeform 9"/>
            <p:cNvSpPr/>
            <p:nvPr/>
          </p:nvSpPr>
          <p:spPr bwMode="auto">
            <a:xfrm>
              <a:off x="3347856" y="1888809"/>
              <a:ext cx="2663825" cy="2662237"/>
            </a:xfrm>
            <a:custGeom>
              <a:gdLst>
                <a:gd fmla="*/ 0 w 986" name="T0"/>
                <a:gd fmla="*/ 817 h 986" name="T1"/>
                <a:gd fmla="*/ 75 w 986" name="T2"/>
                <a:gd fmla="*/ 741 h 986" name="T3"/>
                <a:gd fmla="*/ 741 w 986" name="T4"/>
                <a:gd fmla="*/ 741 h 986" name="T5"/>
                <a:gd fmla="*/ 741 w 986" name="T6"/>
                <a:gd fmla="*/ 75 h 986" name="T7"/>
                <a:gd fmla="*/ 817 w 986" name="T8"/>
                <a:gd fmla="*/ 0 h 986" name="T9"/>
                <a:gd fmla="*/ 986 w 986" name="T10"/>
                <a:gd fmla="*/ 408 h 986" name="T11"/>
                <a:gd fmla="*/ 817 w 986" name="T12"/>
                <a:gd fmla="*/ 817 h 986" name="T13"/>
                <a:gd fmla="*/ 408 w 986" name="T14"/>
                <a:gd fmla="*/ 986 h 986" name="T15"/>
                <a:gd fmla="*/ 0 w 986" name="T16"/>
                <a:gd fmla="*/ 817 h 98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5" w="985">
                  <a:moveTo>
                    <a:pt x="0" y="817"/>
                  </a:moveTo>
                  <a:cubicBezTo>
                    <a:pt x="75" y="741"/>
                    <a:pt x="75" y="741"/>
                    <a:pt x="75" y="741"/>
                  </a:cubicBezTo>
                  <a:cubicBezTo>
                    <a:pt x="259" y="925"/>
                    <a:pt x="558" y="925"/>
                    <a:pt x="741" y="741"/>
                  </a:cubicBezTo>
                  <a:cubicBezTo>
                    <a:pt x="925" y="558"/>
                    <a:pt x="925" y="259"/>
                    <a:pt x="741" y="75"/>
                  </a:cubicBezTo>
                  <a:cubicBezTo>
                    <a:pt x="817" y="0"/>
                    <a:pt x="817" y="0"/>
                    <a:pt x="817" y="0"/>
                  </a:cubicBezTo>
                  <a:cubicBezTo>
                    <a:pt x="926" y="109"/>
                    <a:pt x="986" y="254"/>
                    <a:pt x="986" y="408"/>
                  </a:cubicBezTo>
                  <a:cubicBezTo>
                    <a:pt x="986" y="563"/>
                    <a:pt x="926" y="708"/>
                    <a:pt x="817" y="817"/>
                  </a:cubicBezTo>
                  <a:cubicBezTo>
                    <a:pt x="708" y="926"/>
                    <a:pt x="563" y="986"/>
                    <a:pt x="408" y="986"/>
                  </a:cubicBezTo>
                  <a:cubicBezTo>
                    <a:pt x="254" y="986"/>
                    <a:pt x="109" y="926"/>
                    <a:pt x="0" y="817"/>
                  </a:cubicBezTo>
                  <a:close/>
                </a:path>
              </a:pathLst>
            </a:custGeom>
            <a:solidFill>
              <a:schemeClr val="accent1"/>
            </a:solidFill>
            <a:ln>
              <a:noFill/>
            </a:ln>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sp>
          <p:nvSpPr>
            <p:cNvPr id="46" name="TextBox 144"/>
            <p:cNvSpPr txBox="1"/>
            <p:nvPr/>
          </p:nvSpPr>
          <p:spPr>
            <a:xfrm>
              <a:off x="5215274" y="3837624"/>
              <a:ext cx="317047" cy="389996"/>
            </a:xfrm>
            <a:prstGeom prst="rect">
              <a:avLst/>
            </a:prstGeom>
            <a:noFill/>
          </p:spPr>
          <p:txBody>
            <a:bodyPr rtlCol="0" wrap="none">
              <a:spAutoFit/>
            </a:bodyPr>
            <a:lstStyle/>
            <a:p>
              <a:r>
                <a:rPr altLang="zh-CN" lang="en-US" sz="1799">
                  <a:solidFill>
                    <a:schemeClr val="bg1">
                      <a:lumMod val="95000"/>
                    </a:schemeClr>
                  </a:solidFill>
                  <a:latin charset="-122" panose="02010800040101010101" pitchFamily="2" typeface="华文新魏"/>
                  <a:ea charset="-122" panose="02010800040101010101" pitchFamily="2" typeface="华文新魏"/>
                </a:rPr>
                <a:t>A</a:t>
              </a:r>
            </a:p>
          </p:txBody>
        </p:sp>
      </p:grpSp>
      <p:grpSp>
        <p:nvGrpSpPr>
          <p:cNvPr id="3" name="组合 46"/>
          <p:cNvGrpSpPr/>
          <p:nvPr/>
        </p:nvGrpSpPr>
        <p:grpSpPr>
          <a:xfrm>
            <a:off x="3270293" y="1477926"/>
            <a:ext cx="2060911" cy="2061189"/>
            <a:chOff x="3092268" y="1623697"/>
            <a:chExt cx="2198688" cy="2198687"/>
          </a:xfrm>
          <a:solidFill>
            <a:schemeClr val="bg1">
              <a:lumMod val="95000"/>
            </a:schemeClr>
          </a:solidFill>
        </p:grpSpPr>
        <p:sp>
          <p:nvSpPr>
            <p:cNvPr id="48" name="Freeform 7"/>
            <p:cNvSpPr/>
            <p:nvPr/>
          </p:nvSpPr>
          <p:spPr bwMode="auto">
            <a:xfrm>
              <a:off x="3092268" y="1623697"/>
              <a:ext cx="2198688" cy="2198687"/>
            </a:xfrm>
            <a:custGeom>
              <a:gdLst>
                <a:gd fmla="*/ 174 w 814" name="T0"/>
                <a:gd fmla="*/ 814 h 814" name="T1"/>
                <a:gd fmla="*/ 179 w 814" name="T2"/>
                <a:gd fmla="*/ 179 h 814" name="T3"/>
                <a:gd fmla="*/ 814 w 814" name="T4"/>
                <a:gd fmla="*/ 174 h 814" name="T5"/>
                <a:gd fmla="*/ 739 w 814" name="T6"/>
                <a:gd fmla="*/ 249 h 814" name="T7"/>
                <a:gd fmla="*/ 255 w 814" name="T8"/>
                <a:gd fmla="*/ 255 h 814" name="T9"/>
                <a:gd fmla="*/ 250 w 814" name="T10"/>
                <a:gd fmla="*/ 738 h 814" name="T11"/>
                <a:gd fmla="*/ 174 w 814" name="T12"/>
                <a:gd fmla="*/ 814 h 814" name="T13"/>
              </a:gdLst>
              <a:cxnLst>
                <a:cxn ang="0">
                  <a:pos x="T0" y="T1"/>
                </a:cxn>
                <a:cxn ang="0">
                  <a:pos x="T2" y="T3"/>
                </a:cxn>
                <a:cxn ang="0">
                  <a:pos x="T4" y="T5"/>
                </a:cxn>
                <a:cxn ang="0">
                  <a:pos x="T6" y="T7"/>
                </a:cxn>
                <a:cxn ang="0">
                  <a:pos x="T8" y="T9"/>
                </a:cxn>
                <a:cxn ang="0">
                  <a:pos x="T10" y="T11"/>
                </a:cxn>
                <a:cxn ang="0">
                  <a:pos x="T12" y="T13"/>
                </a:cxn>
              </a:cxnLst>
              <a:rect b="b" l="0" r="r" t="0"/>
              <a:pathLst>
                <a:path h="814" w="814">
                  <a:moveTo>
                    <a:pt x="174" y="814"/>
                  </a:moveTo>
                  <a:cubicBezTo>
                    <a:pt x="0" y="640"/>
                    <a:pt x="3" y="355"/>
                    <a:pt x="179" y="179"/>
                  </a:cubicBezTo>
                  <a:cubicBezTo>
                    <a:pt x="356" y="2"/>
                    <a:pt x="641" y="0"/>
                    <a:pt x="814" y="174"/>
                  </a:cubicBezTo>
                  <a:cubicBezTo>
                    <a:pt x="739" y="249"/>
                    <a:pt x="739" y="249"/>
                    <a:pt x="739" y="249"/>
                  </a:cubicBezTo>
                  <a:cubicBezTo>
                    <a:pt x="607" y="117"/>
                    <a:pt x="390" y="120"/>
                    <a:pt x="255" y="255"/>
                  </a:cubicBezTo>
                  <a:cubicBezTo>
                    <a:pt x="120" y="389"/>
                    <a:pt x="118" y="606"/>
                    <a:pt x="250" y="738"/>
                  </a:cubicBezTo>
                  <a:lnTo>
                    <a:pt x="174" y="814"/>
                  </a:lnTo>
                  <a:close/>
                </a:path>
              </a:pathLst>
            </a:custGeom>
            <a:solidFill>
              <a:schemeClr val="accent2"/>
            </a:solidFill>
            <a:ln>
              <a:noFill/>
            </a:ln>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sp>
          <p:nvSpPr>
            <p:cNvPr id="49" name="TextBox 152"/>
            <p:cNvSpPr txBox="1"/>
            <p:nvPr/>
          </p:nvSpPr>
          <p:spPr>
            <a:xfrm>
              <a:off x="3808197" y="1809956"/>
              <a:ext cx="317047" cy="389997"/>
            </a:xfrm>
            <a:prstGeom prst="rect">
              <a:avLst/>
            </a:prstGeom>
            <a:noFill/>
          </p:spPr>
          <p:txBody>
            <a:bodyPr rtlCol="0" wrap="none">
              <a:spAutoFit/>
            </a:bodyPr>
            <a:lstStyle/>
            <a:p>
              <a:r>
                <a:rPr altLang="zh-CN" lang="en-US" sz="1799">
                  <a:solidFill>
                    <a:schemeClr val="bg1">
                      <a:lumMod val="95000"/>
                    </a:schemeClr>
                  </a:solidFill>
                  <a:latin charset="-122" panose="02010800040101010101" pitchFamily="2" typeface="华文新魏"/>
                  <a:ea charset="-122" panose="02010800040101010101" pitchFamily="2" typeface="华文新魏"/>
                </a:rPr>
                <a:t>D</a:t>
              </a:r>
            </a:p>
          </p:txBody>
        </p:sp>
      </p:grpSp>
      <p:grpSp>
        <p:nvGrpSpPr>
          <p:cNvPr id="4" name="组合 49"/>
          <p:cNvGrpSpPr/>
          <p:nvPr/>
        </p:nvGrpSpPr>
        <p:grpSpPr>
          <a:xfrm>
            <a:off x="3874430" y="2083632"/>
            <a:ext cx="1060960" cy="1061102"/>
            <a:chOff x="3736793" y="2269809"/>
            <a:chExt cx="1131888" cy="1131887"/>
          </a:xfrm>
          <a:solidFill>
            <a:schemeClr val="bg1">
              <a:lumMod val="95000"/>
            </a:schemeClr>
          </a:solidFill>
        </p:grpSpPr>
        <p:sp>
          <p:nvSpPr>
            <p:cNvPr id="51" name="Freeform 6"/>
            <p:cNvSpPr/>
            <p:nvPr/>
          </p:nvSpPr>
          <p:spPr bwMode="auto">
            <a:xfrm>
              <a:off x="3736793" y="2269809"/>
              <a:ext cx="1131888" cy="1131887"/>
            </a:xfrm>
            <a:custGeom>
              <a:gdLst>
                <a:gd fmla="*/ 91 w 419" name="T0"/>
                <a:gd fmla="*/ 419 h 419" name="T1"/>
                <a:gd fmla="*/ 91 w 419" name="T2"/>
                <a:gd fmla="*/ 91 h 419" name="T3"/>
                <a:gd fmla="*/ 419 w 419" name="T4"/>
                <a:gd fmla="*/ 91 h 419" name="T5"/>
                <a:gd fmla="*/ 344 w 419" name="T6"/>
                <a:gd fmla="*/ 166 h 419" name="T7"/>
                <a:gd fmla="*/ 167 w 419" name="T8"/>
                <a:gd fmla="*/ 166 h 419" name="T9"/>
                <a:gd fmla="*/ 167 w 419" name="T10"/>
                <a:gd fmla="*/ 343 h 419" name="T11"/>
                <a:gd fmla="*/ 91 w 419" name="T12"/>
                <a:gd fmla="*/ 419 h 419" name="T13"/>
              </a:gdLst>
              <a:cxnLst>
                <a:cxn ang="0">
                  <a:pos x="T0" y="T1"/>
                </a:cxn>
                <a:cxn ang="0">
                  <a:pos x="T2" y="T3"/>
                </a:cxn>
                <a:cxn ang="0">
                  <a:pos x="T4" y="T5"/>
                </a:cxn>
                <a:cxn ang="0">
                  <a:pos x="T6" y="T7"/>
                </a:cxn>
                <a:cxn ang="0">
                  <a:pos x="T8" y="T9"/>
                </a:cxn>
                <a:cxn ang="0">
                  <a:pos x="T10" y="T11"/>
                </a:cxn>
                <a:cxn ang="0">
                  <a:pos x="T12" y="T13"/>
                </a:cxn>
              </a:cxnLst>
              <a:rect b="b" l="0" r="r" t="0"/>
              <a:pathLst>
                <a:path h="419" w="419">
                  <a:moveTo>
                    <a:pt x="91" y="419"/>
                  </a:moveTo>
                  <a:cubicBezTo>
                    <a:pt x="0" y="329"/>
                    <a:pt x="0" y="181"/>
                    <a:pt x="91" y="91"/>
                  </a:cubicBezTo>
                  <a:cubicBezTo>
                    <a:pt x="181" y="0"/>
                    <a:pt x="329" y="0"/>
                    <a:pt x="419" y="91"/>
                  </a:cubicBezTo>
                  <a:cubicBezTo>
                    <a:pt x="344" y="166"/>
                    <a:pt x="344" y="166"/>
                    <a:pt x="344" y="166"/>
                  </a:cubicBezTo>
                  <a:cubicBezTo>
                    <a:pt x="295" y="117"/>
                    <a:pt x="215" y="117"/>
                    <a:pt x="167" y="166"/>
                  </a:cubicBezTo>
                  <a:cubicBezTo>
                    <a:pt x="118" y="215"/>
                    <a:pt x="118" y="295"/>
                    <a:pt x="167" y="343"/>
                  </a:cubicBezTo>
                  <a:lnTo>
                    <a:pt x="91" y="419"/>
                  </a:lnTo>
                  <a:close/>
                </a:path>
              </a:pathLst>
            </a:custGeom>
            <a:solidFill>
              <a:schemeClr val="accent4"/>
            </a:solidFill>
            <a:ln>
              <a:noFill/>
            </a:ln>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sp>
          <p:nvSpPr>
            <p:cNvPr id="52" name="TextBox 150"/>
            <p:cNvSpPr txBox="1"/>
            <p:nvPr/>
          </p:nvSpPr>
          <p:spPr>
            <a:xfrm>
              <a:off x="4013938" y="2370026"/>
              <a:ext cx="317047" cy="389997"/>
            </a:xfrm>
            <a:prstGeom prst="rect">
              <a:avLst/>
            </a:prstGeom>
            <a:noFill/>
          </p:spPr>
          <p:txBody>
            <a:bodyPr rtlCol="0" wrap="none">
              <a:spAutoFit/>
            </a:bodyPr>
            <a:lstStyle/>
            <a:p>
              <a:r>
                <a:rPr altLang="zh-CN" lang="en-US" sz="1799">
                  <a:solidFill>
                    <a:schemeClr val="bg1">
                      <a:lumMod val="95000"/>
                    </a:schemeClr>
                  </a:solidFill>
                  <a:latin charset="-122" panose="02010800040101010101" pitchFamily="2" typeface="华文新魏"/>
                  <a:ea charset="-122" panose="02010800040101010101" pitchFamily="2" typeface="华文新魏"/>
                </a:rPr>
                <a:t>C</a:t>
              </a:r>
            </a:p>
          </p:txBody>
        </p:sp>
      </p:grpSp>
      <p:grpSp>
        <p:nvGrpSpPr>
          <p:cNvPr id="5" name="组合 52"/>
          <p:cNvGrpSpPr/>
          <p:nvPr/>
        </p:nvGrpSpPr>
        <p:grpSpPr>
          <a:xfrm>
            <a:off x="3978590" y="2169948"/>
            <a:ext cx="1549032" cy="1549240"/>
            <a:chOff x="3847918" y="2361884"/>
            <a:chExt cx="1652588" cy="1652587"/>
          </a:xfrm>
          <a:solidFill>
            <a:schemeClr val="bg1">
              <a:lumMod val="95000"/>
            </a:schemeClr>
          </a:solidFill>
        </p:grpSpPr>
        <p:sp>
          <p:nvSpPr>
            <p:cNvPr id="54" name="Freeform 8"/>
            <p:cNvSpPr/>
            <p:nvPr/>
          </p:nvSpPr>
          <p:spPr bwMode="auto">
            <a:xfrm>
              <a:off x="3847918" y="2361884"/>
              <a:ext cx="1652588" cy="1652587"/>
            </a:xfrm>
            <a:custGeom>
              <a:gdLst>
                <a:gd fmla="*/ 0 w 612" name="T0"/>
                <a:gd fmla="*/ 480 h 612" name="T1"/>
                <a:gd fmla="*/ 76 w 612" name="T2"/>
                <a:gd fmla="*/ 404 h 612" name="T3"/>
                <a:gd fmla="*/ 404 w 612" name="T4"/>
                <a:gd fmla="*/ 404 h 612" name="T5"/>
                <a:gd fmla="*/ 404 w 612" name="T6"/>
                <a:gd fmla="*/ 76 h 612" name="T7"/>
                <a:gd fmla="*/ 480 w 612" name="T8"/>
                <a:gd fmla="*/ 0 h 612" name="T9"/>
                <a:gd fmla="*/ 480 w 612" name="T10"/>
                <a:gd fmla="*/ 480 h 612" name="T11"/>
                <a:gd fmla="*/ 0 w 612" name="T12"/>
                <a:gd fmla="*/ 480 h 612" name="T13"/>
              </a:gdLst>
              <a:cxnLst>
                <a:cxn ang="0">
                  <a:pos x="T0" y="T1"/>
                </a:cxn>
                <a:cxn ang="0">
                  <a:pos x="T2" y="T3"/>
                </a:cxn>
                <a:cxn ang="0">
                  <a:pos x="T4" y="T5"/>
                </a:cxn>
                <a:cxn ang="0">
                  <a:pos x="T6" y="T7"/>
                </a:cxn>
                <a:cxn ang="0">
                  <a:pos x="T8" y="T9"/>
                </a:cxn>
                <a:cxn ang="0">
                  <a:pos x="T10" y="T11"/>
                </a:cxn>
                <a:cxn ang="0">
                  <a:pos x="T12" y="T13"/>
                </a:cxn>
              </a:cxnLst>
              <a:rect b="b" l="0" r="r" t="0"/>
              <a:pathLst>
                <a:path h="612" w="612">
                  <a:moveTo>
                    <a:pt x="0" y="480"/>
                  </a:moveTo>
                  <a:cubicBezTo>
                    <a:pt x="76" y="404"/>
                    <a:pt x="76" y="404"/>
                    <a:pt x="76" y="404"/>
                  </a:cubicBezTo>
                  <a:cubicBezTo>
                    <a:pt x="166" y="495"/>
                    <a:pt x="314" y="495"/>
                    <a:pt x="404" y="404"/>
                  </a:cubicBezTo>
                  <a:cubicBezTo>
                    <a:pt x="495" y="314"/>
                    <a:pt x="495" y="166"/>
                    <a:pt x="404" y="76"/>
                  </a:cubicBezTo>
                  <a:cubicBezTo>
                    <a:pt x="480" y="0"/>
                    <a:pt x="480" y="0"/>
                    <a:pt x="480" y="0"/>
                  </a:cubicBezTo>
                  <a:cubicBezTo>
                    <a:pt x="612" y="132"/>
                    <a:pt x="612" y="348"/>
                    <a:pt x="480" y="480"/>
                  </a:cubicBezTo>
                  <a:cubicBezTo>
                    <a:pt x="348" y="612"/>
                    <a:pt x="133" y="612"/>
                    <a:pt x="0" y="480"/>
                  </a:cubicBezTo>
                  <a:close/>
                </a:path>
              </a:pathLst>
            </a:custGeom>
            <a:solidFill>
              <a:schemeClr val="accent3"/>
            </a:solidFill>
            <a:ln>
              <a:noFill/>
            </a:ln>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sp>
          <p:nvSpPr>
            <p:cNvPr id="55" name="TextBox 147"/>
            <p:cNvSpPr txBox="1"/>
            <p:nvPr/>
          </p:nvSpPr>
          <p:spPr>
            <a:xfrm>
              <a:off x="5056570" y="2613663"/>
              <a:ext cx="317047" cy="389997"/>
            </a:xfrm>
            <a:prstGeom prst="rect">
              <a:avLst/>
            </a:prstGeom>
            <a:noFill/>
          </p:spPr>
          <p:txBody>
            <a:bodyPr rtlCol="0" wrap="none">
              <a:spAutoFit/>
            </a:bodyPr>
            <a:lstStyle/>
            <a:p>
              <a:r>
                <a:rPr altLang="zh-CN" lang="en-US" sz="1799">
                  <a:solidFill>
                    <a:schemeClr val="bg1">
                      <a:lumMod val="95000"/>
                    </a:schemeClr>
                  </a:solidFill>
                  <a:latin charset="-122" panose="02010800040101010101" pitchFamily="2" typeface="华文新魏"/>
                  <a:ea charset="-122" panose="02010800040101010101" pitchFamily="2" typeface="华文新魏"/>
                </a:rPr>
                <a:t>B</a:t>
              </a:r>
            </a:p>
          </p:txBody>
        </p:sp>
      </p:grpSp>
      <p:pic>
        <p:nvPicPr>
          <p:cNvPr id="56" name="Picture 18"/>
          <p:cNvPicPr>
            <a:picLocks noChangeArrowheads="1" noChangeAspect="1"/>
          </p:cNvPicPr>
          <p:nvPr/>
        </p:nvPicPr>
        <p:blipFill>
          <a:blip r:embed="rId3">
            <a:extLst>
              <a:ext uri="{28A0092B-C50C-407E-A947-70E740481C1C}">
                <a14:useLocalDpi val="0"/>
              </a:ext>
            </a:extLst>
          </a:blip>
          <a:stretch>
            <a:fillRect/>
          </a:stretch>
        </p:blipFill>
        <p:spPr bwMode="auto">
          <a:xfrm>
            <a:off x="4415764" y="2528610"/>
            <a:ext cx="474101" cy="67714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57" name="Freeform 28"/>
          <p:cNvSpPr>
            <a:spLocks noEditPoints="1"/>
          </p:cNvSpPr>
          <p:nvPr/>
        </p:nvSpPr>
        <p:spPr bwMode="auto">
          <a:xfrm>
            <a:off x="6060884" y="3136549"/>
            <a:ext cx="239622" cy="360151"/>
          </a:xfrm>
          <a:custGeom>
            <a:gdLst>
              <a:gd fmla="*/ 83 w 103" name="T0"/>
              <a:gd fmla="*/ 52 h 155" name="T1"/>
              <a:gd fmla="*/ 83 w 103" name="T2"/>
              <a:gd fmla="*/ 52 h 155" name="T3"/>
              <a:gd fmla="*/ 87 w 103" name="T4"/>
              <a:gd fmla="*/ 36 h 155" name="T5"/>
              <a:gd fmla="*/ 52 w 103" name="T6"/>
              <a:gd fmla="*/ 0 h 155" name="T7"/>
              <a:gd fmla="*/ 32 w 103" name="T8"/>
              <a:gd fmla="*/ 6 h 155" name="T9"/>
              <a:gd fmla="*/ 28 w 103" name="T10"/>
              <a:gd fmla="*/ 10 h 155" name="T11"/>
              <a:gd fmla="*/ 27 w 103" name="T12"/>
              <a:gd fmla="*/ 10 h 155" name="T13"/>
              <a:gd fmla="*/ 17 w 103" name="T14"/>
              <a:gd fmla="*/ 36 h 155" name="T15"/>
              <a:gd fmla="*/ 17 w 103" name="T16"/>
              <a:gd fmla="*/ 36 h 155" name="T17"/>
              <a:gd fmla="*/ 17 w 103" name="T18"/>
              <a:gd fmla="*/ 38 h 155" name="T19"/>
              <a:gd fmla="*/ 17 w 103" name="T20"/>
              <a:gd fmla="*/ 40 h 155" name="T21"/>
              <a:gd fmla="*/ 17 w 103" name="T22"/>
              <a:gd fmla="*/ 40 h 155" name="T23"/>
              <a:gd fmla="*/ 21 w 103" name="T24"/>
              <a:gd fmla="*/ 52 h 155" name="T25"/>
              <a:gd fmla="*/ 20 w 103" name="T26"/>
              <a:gd fmla="*/ 52 h 155" name="T27"/>
              <a:gd fmla="*/ 9 w 103" name="T28"/>
              <a:gd fmla="*/ 55 h 155" name="T29"/>
              <a:gd fmla="*/ 0 w 103" name="T30"/>
              <a:gd fmla="*/ 72 h 155" name="T31"/>
              <a:gd fmla="*/ 0 w 103" name="T32"/>
              <a:gd fmla="*/ 107 h 155" name="T33"/>
              <a:gd fmla="*/ 0 w 103" name="T34"/>
              <a:gd fmla="*/ 112 h 155" name="T35"/>
              <a:gd fmla="*/ 0 w 103" name="T36"/>
              <a:gd fmla="*/ 135 h 155" name="T37"/>
              <a:gd fmla="*/ 20 w 103" name="T38"/>
              <a:gd fmla="*/ 155 h 155" name="T39"/>
              <a:gd fmla="*/ 83 w 103" name="T40"/>
              <a:gd fmla="*/ 155 h 155" name="T41"/>
              <a:gd fmla="*/ 103 w 103" name="T42"/>
              <a:gd fmla="*/ 135 h 155" name="T43"/>
              <a:gd fmla="*/ 103 w 103" name="T44"/>
              <a:gd fmla="*/ 72 h 155" name="T45"/>
              <a:gd fmla="*/ 83 w 103" name="T46"/>
              <a:gd fmla="*/ 52 h 155" name="T47"/>
              <a:gd fmla="*/ 82 w 103" name="T48"/>
              <a:gd fmla="*/ 36 h 155" name="T49"/>
              <a:gd fmla="*/ 81 w 103" name="T50"/>
              <a:gd fmla="*/ 45 h 155" name="T51"/>
              <a:gd fmla="*/ 81 w 103" name="T52"/>
              <a:gd fmla="*/ 45 h 155" name="T53"/>
              <a:gd fmla="*/ 79 w 103" name="T54"/>
              <a:gd fmla="*/ 48 h 155" name="T55"/>
              <a:gd fmla="*/ 79 w 103" name="T56"/>
              <a:gd fmla="*/ 49 h 155" name="T57"/>
              <a:gd fmla="*/ 78 w 103" name="T58"/>
              <a:gd fmla="*/ 50 h 155" name="T59"/>
              <a:gd fmla="*/ 61 w 103" name="T60"/>
              <a:gd fmla="*/ 64 h 155" name="T61"/>
              <a:gd fmla="*/ 67 w 103" name="T62"/>
              <a:gd fmla="*/ 64 h 155" name="T63"/>
              <a:gd fmla="*/ 59 w 103" name="T64"/>
              <a:gd fmla="*/ 102 h 155" name="T65"/>
              <a:gd fmla="*/ 57 w 103" name="T66"/>
              <a:gd fmla="*/ 112 h 155" name="T67"/>
              <a:gd fmla="*/ 54 w 103" name="T68"/>
              <a:gd fmla="*/ 95 h 155" name="T69"/>
              <a:gd fmla="*/ 52 w 103" name="T70"/>
              <a:gd fmla="*/ 78 h 155" name="T71"/>
              <a:gd fmla="*/ 55 w 103" name="T72"/>
              <a:gd fmla="*/ 73 h 155" name="T73"/>
              <a:gd fmla="*/ 59 w 103" name="T74"/>
              <a:gd fmla="*/ 66 h 155" name="T75"/>
              <a:gd fmla="*/ 44 w 103" name="T76"/>
              <a:gd fmla="*/ 66 h 155" name="T77"/>
              <a:gd fmla="*/ 46 w 103" name="T78"/>
              <a:gd fmla="*/ 69 h 155" name="T79"/>
              <a:gd fmla="*/ 52 w 103" name="T80"/>
              <a:gd fmla="*/ 78 h 155" name="T81"/>
              <a:gd fmla="*/ 47 w 103" name="T82"/>
              <a:gd fmla="*/ 112 h 155" name="T83"/>
              <a:gd fmla="*/ 37 w 103" name="T84"/>
              <a:gd fmla="*/ 64 h 155" name="T85"/>
              <a:gd fmla="*/ 42 w 103" name="T86"/>
              <a:gd fmla="*/ 64 h 155" name="T87"/>
              <a:gd fmla="*/ 34 w 103" name="T88"/>
              <a:gd fmla="*/ 60 h 155" name="T89"/>
              <a:gd fmla="*/ 27 w 103" name="T90"/>
              <a:gd fmla="*/ 53 h 155" name="T91"/>
              <a:gd fmla="*/ 21 w 103" name="T92"/>
              <a:gd fmla="*/ 36 h 155" name="T93"/>
              <a:gd fmla="*/ 29 w 103" name="T94"/>
              <a:gd fmla="*/ 16 h 155" name="T95"/>
              <a:gd fmla="*/ 52 w 103" name="T96"/>
              <a:gd fmla="*/ 5 h 155" name="T97"/>
              <a:gd fmla="*/ 80 w 103" name="T98"/>
              <a:gd fmla="*/ 26 h 155" name="T99"/>
              <a:gd fmla="*/ 81 w 103" name="T100"/>
              <a:gd fmla="*/ 28 h 155" name="T101"/>
              <a:gd fmla="*/ 82 w 103" name="T102"/>
              <a:gd fmla="*/ 31 h 155" name="T103"/>
              <a:gd fmla="*/ 82 w 103" name="T104"/>
              <a:gd fmla="*/ 36 h 15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55" w="103">
                <a:moveTo>
                  <a:pt x="83" y="52"/>
                </a:moveTo>
                <a:cubicBezTo>
                  <a:pt x="83" y="52"/>
                  <a:pt x="83" y="52"/>
                  <a:pt x="83" y="52"/>
                </a:cubicBezTo>
                <a:cubicBezTo>
                  <a:pt x="85" y="47"/>
                  <a:pt x="87" y="41"/>
                  <a:pt x="87" y="36"/>
                </a:cubicBezTo>
                <a:cubicBezTo>
                  <a:pt x="87" y="16"/>
                  <a:pt x="71" y="0"/>
                  <a:pt x="52" y="0"/>
                </a:cubicBezTo>
                <a:cubicBezTo>
                  <a:pt x="45" y="0"/>
                  <a:pt x="38" y="3"/>
                  <a:pt x="32" y="6"/>
                </a:cubicBezTo>
                <a:cubicBezTo>
                  <a:pt x="28" y="10"/>
                  <a:pt x="28" y="10"/>
                  <a:pt x="28" y="10"/>
                </a:cubicBezTo>
                <a:cubicBezTo>
                  <a:pt x="27" y="10"/>
                  <a:pt x="27" y="10"/>
                  <a:pt x="27" y="10"/>
                </a:cubicBezTo>
                <a:cubicBezTo>
                  <a:pt x="21" y="17"/>
                  <a:pt x="17" y="26"/>
                  <a:pt x="17" y="36"/>
                </a:cubicBezTo>
                <a:cubicBezTo>
                  <a:pt x="17" y="36"/>
                  <a:pt x="17" y="36"/>
                  <a:pt x="17" y="36"/>
                </a:cubicBezTo>
                <a:cubicBezTo>
                  <a:pt x="17" y="36"/>
                  <a:pt x="17" y="37"/>
                  <a:pt x="17" y="38"/>
                </a:cubicBezTo>
                <a:cubicBezTo>
                  <a:pt x="17" y="38"/>
                  <a:pt x="17" y="39"/>
                  <a:pt x="17" y="40"/>
                </a:cubicBezTo>
                <a:cubicBezTo>
                  <a:pt x="17" y="40"/>
                  <a:pt x="17" y="40"/>
                  <a:pt x="17" y="40"/>
                </a:cubicBezTo>
                <a:cubicBezTo>
                  <a:pt x="17" y="44"/>
                  <a:pt x="19" y="48"/>
                  <a:pt x="21" y="52"/>
                </a:cubicBezTo>
                <a:cubicBezTo>
                  <a:pt x="20" y="52"/>
                  <a:pt x="20" y="52"/>
                  <a:pt x="20" y="52"/>
                </a:cubicBezTo>
                <a:cubicBezTo>
                  <a:pt x="16" y="52"/>
                  <a:pt x="12" y="53"/>
                  <a:pt x="9" y="55"/>
                </a:cubicBezTo>
                <a:cubicBezTo>
                  <a:pt x="4" y="59"/>
                  <a:pt x="0" y="65"/>
                  <a:pt x="0" y="72"/>
                </a:cubicBezTo>
                <a:cubicBezTo>
                  <a:pt x="0" y="107"/>
                  <a:pt x="0" y="107"/>
                  <a:pt x="0" y="107"/>
                </a:cubicBezTo>
                <a:cubicBezTo>
                  <a:pt x="0" y="112"/>
                  <a:pt x="0" y="112"/>
                  <a:pt x="0" y="112"/>
                </a:cubicBezTo>
                <a:cubicBezTo>
                  <a:pt x="0" y="135"/>
                  <a:pt x="0" y="135"/>
                  <a:pt x="0" y="135"/>
                </a:cubicBezTo>
                <a:cubicBezTo>
                  <a:pt x="0" y="146"/>
                  <a:pt x="9" y="155"/>
                  <a:pt x="20" y="155"/>
                </a:cubicBezTo>
                <a:cubicBezTo>
                  <a:pt x="83" y="155"/>
                  <a:pt x="83" y="155"/>
                  <a:pt x="83" y="155"/>
                </a:cubicBezTo>
                <a:cubicBezTo>
                  <a:pt x="94" y="155"/>
                  <a:pt x="103" y="146"/>
                  <a:pt x="103" y="135"/>
                </a:cubicBezTo>
                <a:cubicBezTo>
                  <a:pt x="103" y="72"/>
                  <a:pt x="103" y="72"/>
                  <a:pt x="103" y="72"/>
                </a:cubicBezTo>
                <a:cubicBezTo>
                  <a:pt x="103" y="61"/>
                  <a:pt x="94" y="52"/>
                  <a:pt x="83" y="52"/>
                </a:cubicBezTo>
                <a:close/>
                <a:moveTo>
                  <a:pt x="82" y="36"/>
                </a:moveTo>
                <a:cubicBezTo>
                  <a:pt x="82" y="39"/>
                  <a:pt x="82" y="42"/>
                  <a:pt x="81" y="45"/>
                </a:cubicBezTo>
                <a:cubicBezTo>
                  <a:pt x="81" y="45"/>
                  <a:pt x="81" y="45"/>
                  <a:pt x="81" y="45"/>
                </a:cubicBezTo>
                <a:cubicBezTo>
                  <a:pt x="80" y="46"/>
                  <a:pt x="80" y="47"/>
                  <a:pt x="79" y="48"/>
                </a:cubicBezTo>
                <a:cubicBezTo>
                  <a:pt x="79" y="48"/>
                  <a:pt x="79" y="49"/>
                  <a:pt x="79" y="49"/>
                </a:cubicBezTo>
                <a:cubicBezTo>
                  <a:pt x="79" y="50"/>
                  <a:pt x="78" y="50"/>
                  <a:pt x="78" y="50"/>
                </a:cubicBezTo>
                <a:cubicBezTo>
                  <a:pt x="75" y="57"/>
                  <a:pt x="69" y="62"/>
                  <a:pt x="61" y="64"/>
                </a:cubicBezTo>
                <a:cubicBezTo>
                  <a:pt x="67" y="64"/>
                  <a:pt x="67" y="64"/>
                  <a:pt x="67" y="64"/>
                </a:cubicBezTo>
                <a:cubicBezTo>
                  <a:pt x="59" y="102"/>
                  <a:pt x="59" y="102"/>
                  <a:pt x="59" y="102"/>
                </a:cubicBezTo>
                <a:cubicBezTo>
                  <a:pt x="57" y="112"/>
                  <a:pt x="57" y="112"/>
                  <a:pt x="57" y="112"/>
                </a:cubicBezTo>
                <a:cubicBezTo>
                  <a:pt x="54" y="95"/>
                  <a:pt x="54" y="95"/>
                  <a:pt x="54" y="95"/>
                </a:cubicBezTo>
                <a:cubicBezTo>
                  <a:pt x="52" y="78"/>
                  <a:pt x="52" y="78"/>
                  <a:pt x="52" y="78"/>
                </a:cubicBezTo>
                <a:cubicBezTo>
                  <a:pt x="55" y="73"/>
                  <a:pt x="55" y="73"/>
                  <a:pt x="55" y="73"/>
                </a:cubicBezTo>
                <a:cubicBezTo>
                  <a:pt x="59" y="66"/>
                  <a:pt x="59" y="66"/>
                  <a:pt x="59" y="66"/>
                </a:cubicBezTo>
                <a:cubicBezTo>
                  <a:pt x="44" y="66"/>
                  <a:pt x="44" y="66"/>
                  <a:pt x="44" y="66"/>
                </a:cubicBezTo>
                <a:cubicBezTo>
                  <a:pt x="46" y="69"/>
                  <a:pt x="46" y="69"/>
                  <a:pt x="46" y="69"/>
                </a:cubicBezTo>
                <a:cubicBezTo>
                  <a:pt x="52" y="78"/>
                  <a:pt x="52" y="78"/>
                  <a:pt x="52" y="78"/>
                </a:cubicBezTo>
                <a:cubicBezTo>
                  <a:pt x="47" y="112"/>
                  <a:pt x="47" y="112"/>
                  <a:pt x="47" y="112"/>
                </a:cubicBezTo>
                <a:cubicBezTo>
                  <a:pt x="37" y="64"/>
                  <a:pt x="37" y="64"/>
                  <a:pt x="37" y="64"/>
                </a:cubicBezTo>
                <a:cubicBezTo>
                  <a:pt x="42" y="64"/>
                  <a:pt x="42" y="64"/>
                  <a:pt x="42" y="64"/>
                </a:cubicBezTo>
                <a:cubicBezTo>
                  <a:pt x="39" y="63"/>
                  <a:pt x="36" y="62"/>
                  <a:pt x="34" y="60"/>
                </a:cubicBezTo>
                <a:cubicBezTo>
                  <a:pt x="31" y="58"/>
                  <a:pt x="29" y="56"/>
                  <a:pt x="27" y="53"/>
                </a:cubicBezTo>
                <a:cubicBezTo>
                  <a:pt x="23" y="48"/>
                  <a:pt x="21" y="42"/>
                  <a:pt x="21" y="36"/>
                </a:cubicBezTo>
                <a:cubicBezTo>
                  <a:pt x="21" y="28"/>
                  <a:pt x="24" y="21"/>
                  <a:pt x="29" y="16"/>
                </a:cubicBezTo>
                <a:cubicBezTo>
                  <a:pt x="34" y="9"/>
                  <a:pt x="42" y="5"/>
                  <a:pt x="52" y="5"/>
                </a:cubicBezTo>
                <a:cubicBezTo>
                  <a:pt x="65" y="5"/>
                  <a:pt x="76" y="14"/>
                  <a:pt x="80" y="26"/>
                </a:cubicBezTo>
                <a:cubicBezTo>
                  <a:pt x="81" y="27"/>
                  <a:pt x="81" y="27"/>
                  <a:pt x="81" y="28"/>
                </a:cubicBezTo>
                <a:cubicBezTo>
                  <a:pt x="81" y="29"/>
                  <a:pt x="81" y="30"/>
                  <a:pt x="82" y="31"/>
                </a:cubicBezTo>
                <a:cubicBezTo>
                  <a:pt x="82" y="32"/>
                  <a:pt x="82" y="34"/>
                  <a:pt x="82" y="36"/>
                </a:cubicBezTo>
                <a:close/>
              </a:path>
            </a:pathLst>
          </a:custGeom>
          <a:solidFill>
            <a:schemeClr val="tx1">
              <a:lumMod val="65000"/>
              <a:lumOff val="35000"/>
            </a:schemeClr>
          </a:solidFill>
          <a:ln>
            <a:noFill/>
          </a:ln>
        </p:spPr>
        <p:txBody>
          <a:bodyPr anchor="t" anchorCtr="0" bIns="34284" compatLnSpc="1" lIns="68568" numCol="1" rIns="68568" tIns="34284"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grpSp>
        <p:nvGrpSpPr>
          <p:cNvPr id="6" name="组合 57"/>
          <p:cNvGrpSpPr/>
          <p:nvPr/>
        </p:nvGrpSpPr>
        <p:grpSpPr>
          <a:xfrm rot="2700000">
            <a:off x="6250546" y="3087787"/>
            <a:ext cx="1983814" cy="816880"/>
            <a:chOff x="6403403" y="1682369"/>
            <a:chExt cx="2116150" cy="871490"/>
          </a:xfrm>
        </p:grpSpPr>
        <p:sp>
          <p:nvSpPr>
            <p:cNvPr id="59" name="TextBox 110"/>
            <p:cNvSpPr txBox="1"/>
            <p:nvPr/>
          </p:nvSpPr>
          <p:spPr>
            <a:xfrm>
              <a:off x="6447909" y="1979421"/>
              <a:ext cx="2071645" cy="569059"/>
            </a:xfrm>
            <a:prstGeom prst="rect">
              <a:avLst/>
            </a:prstGeom>
            <a:noFill/>
          </p:spPr>
          <p:txBody>
            <a:bodyPr anchor="t" lIns="0" rtlCol="0" tIns="0" wrap="square">
              <a:spAutoFit/>
            </a:bodyPr>
            <a:lstStyle>
              <a:defPPr>
                <a:defRPr lang="zh-CN"/>
              </a:defPPr>
              <a:lvl1pPr defTabSz="1219170">
                <a:spcBef>
                  <a:spcPct val="20000"/>
                </a:spcBef>
                <a:defRPr sz="11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800">
                  <a:solidFill>
                    <a:schemeClr val="bg1">
                      <a:lumMod val="50000"/>
                    </a:schemeClr>
                  </a:solidFill>
                </a:rPr>
                <a:t>这里还可以输入你对本年度工作的简要阐述与看法，文字替换后，效果不变。这里还可以输入你对本年度工作的简要阐述与看法，文字替换后，效果不变。</a:t>
              </a:r>
            </a:p>
          </p:txBody>
        </p:sp>
        <p:sp>
          <p:nvSpPr>
            <p:cNvPr id="60" name="矩形 59"/>
            <p:cNvSpPr/>
            <p:nvPr/>
          </p:nvSpPr>
          <p:spPr>
            <a:xfrm>
              <a:off x="6403404" y="1682368"/>
              <a:ext cx="1604334" cy="284374"/>
            </a:xfrm>
            <a:prstGeom prst="rect">
              <a:avLst/>
            </a:prstGeom>
          </p:spPr>
          <p:txBody>
            <a:bodyPr bIns="41837" lIns="83675" rIns="83675" rtlCol="0" tIns="41837" vert="horz" wrap="squar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单击此处添加标题</a:t>
              </a:r>
            </a:p>
          </p:txBody>
        </p:sp>
        <p:cxnSp>
          <p:nvCxnSpPr>
            <p:cNvPr id="88" name="直接连接符 87"/>
            <p:cNvCxnSpPr/>
            <p:nvPr/>
          </p:nvCxnSpPr>
          <p:spPr>
            <a:xfrm>
              <a:off x="6445250" y="1920736"/>
              <a:ext cx="187579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9" name="任意多边形 88"/>
          <p:cNvSpPr/>
          <p:nvPr/>
        </p:nvSpPr>
        <p:spPr>
          <a:xfrm>
            <a:off x="5524951" y="2379616"/>
            <a:ext cx="1224429" cy="1238202"/>
          </a:xfrm>
          <a:custGeom>
            <a:gdLst>
              <a:gd fmla="*/ 0 w 1306285" name="connsiteX0"/>
              <a:gd fmla="*/ 1320800 h 1320800" name="connsiteY0"/>
              <a:gd fmla="*/ 43542 w 1306285" name="connsiteX1"/>
              <a:gd fmla="*/ 1277257 h 1320800" name="connsiteY1"/>
              <a:gd fmla="*/ 1306285 w 1306285" name="connsiteX2"/>
              <a:gd fmla="*/ 0 h 1320800" name="connsiteY2"/>
            </a:gdLst>
            <a:cxnLst>
              <a:cxn ang="0">
                <a:pos x="connsiteX0" y="connsiteY0"/>
              </a:cxn>
              <a:cxn ang="0">
                <a:pos x="connsiteX1" y="connsiteY1"/>
              </a:cxn>
              <a:cxn ang="0">
                <a:pos x="connsiteX2" y="connsiteY2"/>
              </a:cxn>
            </a:cxnLst>
            <a:rect b="b" l="l" r="r" t="t"/>
            <a:pathLst>
              <a:path h="1320800" w="1306285">
                <a:moveTo>
                  <a:pt x="0" y="1320800"/>
                </a:moveTo>
                <a:lnTo>
                  <a:pt x="43542" y="1277257"/>
                </a:lnTo>
                <a:lnTo>
                  <a:pt x="1306285" y="0"/>
                </a:lnTo>
              </a:path>
            </a:pathLst>
          </a:custGeom>
          <a:noFill/>
          <a:ln w="12700">
            <a:solidFill>
              <a:srgbClr val="261F1C"/>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bIns="34284" lIns="68568" rIns="68568" rtlCol="0" tIns="34284"/>
          <a:lstStyle/>
          <a:p>
            <a:pPr algn="ctr"/>
            <a:endParaRPr altLang="en-US" lang="zh-CN" sz="1799">
              <a:solidFill>
                <a:srgbClr val="261F1C"/>
              </a:solidFill>
              <a:latin charset="-122" panose="02010800040101010101" pitchFamily="2" typeface="华文新魏"/>
              <a:ea charset="-122" panose="02010800040101010101" pitchFamily="2" typeface="华文新魏"/>
            </a:endParaRPr>
          </a:p>
        </p:txBody>
      </p:sp>
      <p:grpSp>
        <p:nvGrpSpPr>
          <p:cNvPr id="7" name="组合 89"/>
          <p:cNvGrpSpPr/>
          <p:nvPr/>
        </p:nvGrpSpPr>
        <p:grpSpPr>
          <a:xfrm>
            <a:off x="2968226" y="2226504"/>
            <a:ext cx="300580" cy="257464"/>
            <a:chOff x="2541588" y="2027238"/>
            <a:chExt cx="320675" cy="274638"/>
          </a:xfrm>
          <a:solidFill>
            <a:schemeClr val="tx1">
              <a:lumMod val="65000"/>
              <a:lumOff val="35000"/>
            </a:schemeClr>
          </a:solidFill>
        </p:grpSpPr>
        <p:sp>
          <p:nvSpPr>
            <p:cNvPr id="91" name="Freeform 20"/>
            <p:cNvSpPr/>
            <p:nvPr/>
          </p:nvSpPr>
          <p:spPr bwMode="auto">
            <a:xfrm>
              <a:off x="2541588" y="2027238"/>
              <a:ext cx="320675" cy="274638"/>
            </a:xfrm>
            <a:custGeom>
              <a:gdLst>
                <a:gd fmla="*/ 14 w 202" name="T0"/>
                <a:gd fmla="*/ 157 h 173" name="T1"/>
                <a:gd fmla="*/ 14 w 202" name="T2"/>
                <a:gd fmla="*/ 0 h 173" name="T3"/>
                <a:gd fmla="*/ 0 w 202" name="T4"/>
                <a:gd fmla="*/ 0 h 173" name="T5"/>
                <a:gd fmla="*/ 0 w 202" name="T6"/>
                <a:gd fmla="*/ 173 h 173" name="T7"/>
                <a:gd fmla="*/ 202 w 202" name="T8"/>
                <a:gd fmla="*/ 173 h 173" name="T9"/>
                <a:gd fmla="*/ 202 w 202" name="T10"/>
                <a:gd fmla="*/ 157 h 173" name="T11"/>
                <a:gd fmla="*/ 14 w 202" name="T12"/>
                <a:gd fmla="*/ 157 h 173" name="T13"/>
              </a:gdLst>
              <a:cxnLst>
                <a:cxn ang="0">
                  <a:pos x="T0" y="T1"/>
                </a:cxn>
                <a:cxn ang="0">
                  <a:pos x="T2" y="T3"/>
                </a:cxn>
                <a:cxn ang="0">
                  <a:pos x="T4" y="T5"/>
                </a:cxn>
                <a:cxn ang="0">
                  <a:pos x="T6" y="T7"/>
                </a:cxn>
                <a:cxn ang="0">
                  <a:pos x="T8" y="T9"/>
                </a:cxn>
                <a:cxn ang="0">
                  <a:pos x="T10" y="T11"/>
                </a:cxn>
                <a:cxn ang="0">
                  <a:pos x="T12" y="T13"/>
                </a:cxn>
              </a:cxnLst>
              <a:rect b="b" l="0" r="r" t="0"/>
              <a:pathLst>
                <a:path h="173" w="201">
                  <a:moveTo>
                    <a:pt x="14" y="157"/>
                  </a:moveTo>
                  <a:lnTo>
                    <a:pt x="14" y="0"/>
                  </a:lnTo>
                  <a:lnTo>
                    <a:pt x="0" y="0"/>
                  </a:lnTo>
                  <a:lnTo>
                    <a:pt x="0" y="173"/>
                  </a:lnTo>
                  <a:lnTo>
                    <a:pt x="202" y="173"/>
                  </a:lnTo>
                  <a:lnTo>
                    <a:pt x="202" y="157"/>
                  </a:lnTo>
                  <a:lnTo>
                    <a:pt x="14" y="157"/>
                  </a:lnTo>
                  <a:close/>
                </a:path>
              </a:pathLst>
            </a:custGeom>
            <a:grpFill/>
            <a:ln>
              <a:noFill/>
            </a:ln>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sp>
          <p:nvSpPr>
            <p:cNvPr id="92" name="Freeform 21"/>
            <p:cNvSpPr/>
            <p:nvPr/>
          </p:nvSpPr>
          <p:spPr bwMode="auto">
            <a:xfrm>
              <a:off x="2587625" y="2106613"/>
              <a:ext cx="242887" cy="153988"/>
            </a:xfrm>
            <a:custGeom>
              <a:gdLst>
                <a:gd fmla="*/ 45 w 153" name="T0"/>
                <a:gd fmla="*/ 49 h 97" name="T1"/>
                <a:gd fmla="*/ 71 w 153" name="T2"/>
                <a:gd fmla="*/ 68 h 97" name="T3"/>
                <a:gd fmla="*/ 127 w 153" name="T4"/>
                <a:gd fmla="*/ 28 h 97" name="T5"/>
                <a:gd fmla="*/ 135 w 153" name="T6"/>
                <a:gd fmla="*/ 38 h 97" name="T7"/>
                <a:gd fmla="*/ 153 w 153" name="T8"/>
                <a:gd fmla="*/ 0 h 97" name="T9"/>
                <a:gd fmla="*/ 111 w 153" name="T10"/>
                <a:gd fmla="*/ 4 h 97" name="T11"/>
                <a:gd fmla="*/ 120 w 153" name="T12"/>
                <a:gd fmla="*/ 16 h 97" name="T13"/>
                <a:gd fmla="*/ 71 w 153" name="T14"/>
                <a:gd fmla="*/ 50 h 97" name="T15"/>
                <a:gd fmla="*/ 43 w 153" name="T16"/>
                <a:gd fmla="*/ 28 h 97" name="T17"/>
                <a:gd fmla="*/ 0 w 153" name="T18"/>
                <a:gd fmla="*/ 88 h 97" name="T19"/>
                <a:gd fmla="*/ 12 w 153" name="T20"/>
                <a:gd fmla="*/ 97 h 97" name="T21"/>
                <a:gd fmla="*/ 45 w 153" name="T22"/>
                <a:gd fmla="*/ 49 h 9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7" w="153">
                  <a:moveTo>
                    <a:pt x="45" y="49"/>
                  </a:moveTo>
                  <a:lnTo>
                    <a:pt x="71" y="68"/>
                  </a:lnTo>
                  <a:lnTo>
                    <a:pt x="127" y="28"/>
                  </a:lnTo>
                  <a:lnTo>
                    <a:pt x="135" y="38"/>
                  </a:lnTo>
                  <a:lnTo>
                    <a:pt x="153" y="0"/>
                  </a:lnTo>
                  <a:lnTo>
                    <a:pt x="111" y="4"/>
                  </a:lnTo>
                  <a:lnTo>
                    <a:pt x="120" y="16"/>
                  </a:lnTo>
                  <a:lnTo>
                    <a:pt x="71" y="50"/>
                  </a:lnTo>
                  <a:lnTo>
                    <a:pt x="43" y="28"/>
                  </a:lnTo>
                  <a:lnTo>
                    <a:pt x="0" y="88"/>
                  </a:lnTo>
                  <a:lnTo>
                    <a:pt x="12" y="97"/>
                  </a:lnTo>
                  <a:lnTo>
                    <a:pt x="45" y="49"/>
                  </a:lnTo>
                  <a:close/>
                </a:path>
              </a:pathLst>
            </a:custGeom>
            <a:grpFill/>
            <a:ln>
              <a:noFill/>
            </a:ln>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grpSp>
      <p:grpSp>
        <p:nvGrpSpPr>
          <p:cNvPr id="8" name="组合 92"/>
          <p:cNvGrpSpPr/>
          <p:nvPr/>
        </p:nvGrpSpPr>
        <p:grpSpPr>
          <a:xfrm rot="2700000">
            <a:off x="1186199" y="1267550"/>
            <a:ext cx="1942094" cy="847376"/>
            <a:chOff x="6432912" y="1656225"/>
            <a:chExt cx="2071645" cy="904026"/>
          </a:xfrm>
        </p:grpSpPr>
        <p:sp>
          <p:nvSpPr>
            <p:cNvPr id="94" name="TextBox 126"/>
            <p:cNvSpPr txBox="1"/>
            <p:nvPr/>
          </p:nvSpPr>
          <p:spPr>
            <a:xfrm>
              <a:off x="6432912" y="1981609"/>
              <a:ext cx="2071645" cy="569060"/>
            </a:xfrm>
            <a:prstGeom prst="rect">
              <a:avLst/>
            </a:prstGeom>
            <a:noFill/>
          </p:spPr>
          <p:txBody>
            <a:bodyPr anchor="t" lIns="0" rtlCol="0" tIns="0" wrap="square">
              <a:spAutoFit/>
            </a:bodyPr>
            <a:lstStyle>
              <a:defPPr>
                <a:defRPr lang="zh-CN"/>
              </a:defPPr>
              <a:lvl1pPr defTabSz="1219170">
                <a:spcBef>
                  <a:spcPct val="20000"/>
                </a:spcBef>
                <a:defRPr sz="12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800">
                  <a:solidFill>
                    <a:schemeClr val="bg1">
                      <a:lumMod val="50000"/>
                    </a:schemeClr>
                  </a:solidFill>
                </a:rPr>
                <a:t>这里还可以输入你对本年度工作的简要阐述与看法，文字替换后，效果不变。这里还可以输入你对本年度工作的简要阐述与看法，文字替换后，效果不变。</a:t>
              </a:r>
            </a:p>
          </p:txBody>
        </p:sp>
        <p:sp>
          <p:nvSpPr>
            <p:cNvPr id="95" name="矩形 94"/>
            <p:cNvSpPr/>
            <p:nvPr/>
          </p:nvSpPr>
          <p:spPr>
            <a:xfrm>
              <a:off x="6805042" y="1656226"/>
              <a:ext cx="1562808" cy="284374"/>
            </a:xfrm>
            <a:prstGeom prst="rect">
              <a:avLst/>
            </a:prstGeom>
          </p:spPr>
          <p:txBody>
            <a:bodyPr bIns="41837" lIns="83675" rIns="83675" rtlCol="0" tIns="41837" vert="horz" wrap="square">
              <a:spAutoFit/>
            </a:bodyPr>
            <a:lstStyle/>
            <a:p>
              <a:pPr algn="r"/>
              <a:r>
                <a:rPr altLang="en-US" b="1" lang="zh-CN" sz="1200">
                  <a:solidFill>
                    <a:schemeClr val="bg1">
                      <a:lumMod val="50000"/>
                    </a:schemeClr>
                  </a:solidFill>
                  <a:latin charset="-122" panose="020b0503020204020204" pitchFamily="34" typeface="微软雅黑"/>
                  <a:ea charset="-122" panose="020b0503020204020204" pitchFamily="34" typeface="微软雅黑"/>
                </a:rPr>
                <a:t>单击此处添加标题</a:t>
              </a:r>
            </a:p>
          </p:txBody>
        </p:sp>
        <p:cxnSp>
          <p:nvCxnSpPr>
            <p:cNvPr id="96" name="直接连接符 95"/>
            <p:cNvCxnSpPr/>
            <p:nvPr/>
          </p:nvCxnSpPr>
          <p:spPr>
            <a:xfrm>
              <a:off x="6445250" y="1920736"/>
              <a:ext cx="187579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7" name="任意多边形 96"/>
          <p:cNvSpPr/>
          <p:nvPr/>
        </p:nvSpPr>
        <p:spPr>
          <a:xfrm>
            <a:off x="3093093" y="1873794"/>
            <a:ext cx="857100" cy="857217"/>
          </a:xfrm>
          <a:custGeom>
            <a:gdLst>
              <a:gd fmla="*/ 914400 w 914400" name="connsiteX0"/>
              <a:gd fmla="*/ 0 h 914400" name="connsiteY0"/>
              <a:gd fmla="*/ 0 w 914400" name="connsiteX1"/>
              <a:gd fmla="*/ 914400 h 914400" name="connsiteY1"/>
            </a:gdLst>
            <a:cxnLst>
              <a:cxn ang="0">
                <a:pos x="connsiteX0" y="connsiteY0"/>
              </a:cxn>
              <a:cxn ang="0">
                <a:pos x="connsiteX1" y="connsiteY1"/>
              </a:cxn>
            </a:cxnLst>
            <a:rect b="b" l="l" r="r" t="t"/>
            <a:pathLst>
              <a:path h="914400" w="914400">
                <a:moveTo>
                  <a:pt x="914400" y="0"/>
                </a:moveTo>
                <a:lnTo>
                  <a:pt x="0" y="914400"/>
                </a:lnTo>
              </a:path>
            </a:pathLst>
          </a:custGeom>
          <a:noFill/>
          <a:ln w="12700">
            <a:solidFill>
              <a:srgbClr val="261F1C"/>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bIns="34284" lIns="68568" rIns="68568" rtlCol="0" tIns="34284"/>
          <a:lstStyle/>
          <a:p>
            <a:pPr algn="ctr"/>
            <a:endParaRPr altLang="en-US" lang="zh-CN" sz="1799">
              <a:solidFill>
                <a:srgbClr val="261F1C"/>
              </a:solidFill>
              <a:latin charset="-122" panose="02010800040101010101" pitchFamily="2" typeface="华文新魏"/>
              <a:ea charset="-122" panose="02010800040101010101" pitchFamily="2" typeface="华文新魏"/>
            </a:endParaRPr>
          </a:p>
        </p:txBody>
      </p:sp>
      <p:grpSp>
        <p:nvGrpSpPr>
          <p:cNvPr id="9" name="组合 97"/>
          <p:cNvGrpSpPr/>
          <p:nvPr/>
        </p:nvGrpSpPr>
        <p:grpSpPr>
          <a:xfrm>
            <a:off x="2901265" y="3720680"/>
            <a:ext cx="357125" cy="419679"/>
            <a:chOff x="2635250" y="3875088"/>
            <a:chExt cx="381000" cy="447675"/>
          </a:xfrm>
          <a:solidFill>
            <a:schemeClr val="tx1">
              <a:lumMod val="65000"/>
              <a:lumOff val="35000"/>
            </a:schemeClr>
          </a:solidFill>
        </p:grpSpPr>
        <p:sp>
          <p:nvSpPr>
            <p:cNvPr id="99" name="Freeform 22"/>
            <p:cNvSpPr/>
            <p:nvPr/>
          </p:nvSpPr>
          <p:spPr bwMode="auto">
            <a:xfrm>
              <a:off x="2870200" y="3967163"/>
              <a:ext cx="146050" cy="168275"/>
            </a:xfrm>
            <a:custGeom>
              <a:gdLst>
                <a:gd fmla="*/ 45 w 53" name="T0"/>
                <a:gd fmla="*/ 0 h 61" name="T1"/>
                <a:gd fmla="*/ 34 w 53" name="T2"/>
                <a:gd fmla="*/ 0 h 61" name="T3"/>
                <a:gd fmla="*/ 26 w 53" name="T4"/>
                <a:gd fmla="*/ 33 h 61" name="T5"/>
                <a:gd fmla="*/ 23 w 53" name="T6"/>
                <a:gd fmla="*/ 7 h 61" name="T7"/>
                <a:gd fmla="*/ 19 w 53" name="T8"/>
                <a:gd fmla="*/ 33 h 61" name="T9"/>
                <a:gd fmla="*/ 11 w 53" name="T10"/>
                <a:gd fmla="*/ 0 h 61" name="T11"/>
                <a:gd fmla="*/ 1 w 53" name="T12"/>
                <a:gd fmla="*/ 0 h 61" name="T13"/>
                <a:gd fmla="*/ 3 w 53" name="T14"/>
                <a:gd fmla="*/ 6 h 61" name="T15"/>
                <a:gd fmla="*/ 3 w 53" name="T16"/>
                <a:gd fmla="*/ 21 h 61" name="T17"/>
                <a:gd fmla="*/ 0 w 53" name="T18"/>
                <a:gd fmla="*/ 27 h 61" name="T19"/>
                <a:gd fmla="*/ 7 w 53" name="T20"/>
                <a:gd fmla="*/ 27 h 61" name="T21"/>
                <a:gd fmla="*/ 19 w 53" name="T22"/>
                <a:gd fmla="*/ 38 h 61" name="T23"/>
                <a:gd fmla="*/ 19 w 53" name="T24"/>
                <a:gd fmla="*/ 61 h 61" name="T25"/>
                <a:gd fmla="*/ 45 w 53" name="T26"/>
                <a:gd fmla="*/ 61 h 61" name="T27"/>
                <a:gd fmla="*/ 53 w 53" name="T28"/>
                <a:gd fmla="*/ 54 h 61" name="T29"/>
                <a:gd fmla="*/ 53 w 53" name="T30"/>
                <a:gd fmla="*/ 7 h 61" name="T31"/>
                <a:gd fmla="*/ 45 w 53" name="T32"/>
                <a:gd fmla="*/ 0 h 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1" w="52">
                  <a:moveTo>
                    <a:pt x="45" y="0"/>
                  </a:moveTo>
                  <a:cubicBezTo>
                    <a:pt x="34" y="0"/>
                    <a:pt x="34" y="0"/>
                    <a:pt x="34" y="0"/>
                  </a:cubicBezTo>
                  <a:cubicBezTo>
                    <a:pt x="26" y="33"/>
                    <a:pt x="26" y="33"/>
                    <a:pt x="26" y="33"/>
                  </a:cubicBezTo>
                  <a:cubicBezTo>
                    <a:pt x="23" y="7"/>
                    <a:pt x="23" y="7"/>
                    <a:pt x="23" y="7"/>
                  </a:cubicBezTo>
                  <a:cubicBezTo>
                    <a:pt x="19" y="33"/>
                    <a:pt x="19" y="33"/>
                    <a:pt x="19" y="33"/>
                  </a:cubicBezTo>
                  <a:cubicBezTo>
                    <a:pt x="11" y="0"/>
                    <a:pt x="11" y="0"/>
                    <a:pt x="11" y="0"/>
                  </a:cubicBezTo>
                  <a:cubicBezTo>
                    <a:pt x="1" y="0"/>
                    <a:pt x="1" y="0"/>
                    <a:pt x="1" y="0"/>
                  </a:cubicBezTo>
                  <a:cubicBezTo>
                    <a:pt x="2" y="1"/>
                    <a:pt x="3" y="3"/>
                    <a:pt x="3" y="6"/>
                  </a:cubicBezTo>
                  <a:cubicBezTo>
                    <a:pt x="3" y="21"/>
                    <a:pt x="3" y="21"/>
                    <a:pt x="3" y="21"/>
                  </a:cubicBezTo>
                  <a:cubicBezTo>
                    <a:pt x="3" y="24"/>
                    <a:pt x="2" y="26"/>
                    <a:pt x="0" y="27"/>
                  </a:cubicBezTo>
                  <a:cubicBezTo>
                    <a:pt x="7" y="27"/>
                    <a:pt x="7" y="27"/>
                    <a:pt x="7" y="27"/>
                  </a:cubicBezTo>
                  <a:cubicBezTo>
                    <a:pt x="14" y="27"/>
                    <a:pt x="19" y="32"/>
                    <a:pt x="19" y="38"/>
                  </a:cubicBezTo>
                  <a:cubicBezTo>
                    <a:pt x="19" y="61"/>
                    <a:pt x="19" y="61"/>
                    <a:pt x="19" y="61"/>
                  </a:cubicBezTo>
                  <a:cubicBezTo>
                    <a:pt x="45" y="61"/>
                    <a:pt x="45" y="61"/>
                    <a:pt x="45" y="61"/>
                  </a:cubicBezTo>
                  <a:cubicBezTo>
                    <a:pt x="49" y="61"/>
                    <a:pt x="53" y="58"/>
                    <a:pt x="53" y="54"/>
                  </a:cubicBezTo>
                  <a:cubicBezTo>
                    <a:pt x="53" y="7"/>
                    <a:pt x="53" y="7"/>
                    <a:pt x="53" y="7"/>
                  </a:cubicBezTo>
                  <a:cubicBezTo>
                    <a:pt x="53" y="3"/>
                    <a:pt x="49" y="0"/>
                    <a:pt x="4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sp>
          <p:nvSpPr>
            <p:cNvPr id="100" name="Freeform 23"/>
            <p:cNvSpPr/>
            <p:nvPr/>
          </p:nvSpPr>
          <p:spPr bwMode="auto">
            <a:xfrm>
              <a:off x="2890838" y="3875088"/>
              <a:ext cx="87312" cy="106363"/>
            </a:xfrm>
            <a:custGeom>
              <a:gdLst>
                <a:gd fmla="*/ 8 w 32" name="T0"/>
                <a:gd fmla="*/ 32 h 39" name="T1"/>
                <a:gd fmla="*/ 13 w 32" name="T2"/>
                <a:gd fmla="*/ 32 h 39" name="T3"/>
                <a:gd fmla="*/ 16 w 32" name="T4"/>
                <a:gd fmla="*/ 39 h 39" name="T5"/>
                <a:gd fmla="*/ 18 w 32" name="T6"/>
                <a:gd fmla="*/ 32 h 39" name="T7"/>
                <a:gd fmla="*/ 24 w 32" name="T8"/>
                <a:gd fmla="*/ 32 h 39" name="T9"/>
                <a:gd fmla="*/ 24 w 32" name="T10"/>
                <a:gd fmla="*/ 32 h 39" name="T11"/>
                <a:gd fmla="*/ 32 w 32" name="T12"/>
                <a:gd fmla="*/ 24 h 39" name="T13"/>
                <a:gd fmla="*/ 32 w 32" name="T14"/>
                <a:gd fmla="*/ 8 h 39" name="T15"/>
                <a:gd fmla="*/ 24 w 32" name="T16"/>
                <a:gd fmla="*/ 0 h 39" name="T17"/>
                <a:gd fmla="*/ 8 w 32" name="T18"/>
                <a:gd fmla="*/ 0 h 39" name="T19"/>
                <a:gd fmla="*/ 0 w 32" name="T20"/>
                <a:gd fmla="*/ 8 h 39" name="T21"/>
                <a:gd fmla="*/ 0 w 32" name="T22"/>
                <a:gd fmla="*/ 24 h 39" name="T23"/>
                <a:gd fmla="*/ 8 w 32" name="T24"/>
                <a:gd fmla="*/ 32 h 3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9" w="32">
                  <a:moveTo>
                    <a:pt x="8" y="32"/>
                  </a:moveTo>
                  <a:cubicBezTo>
                    <a:pt x="13" y="32"/>
                    <a:pt x="13" y="32"/>
                    <a:pt x="13" y="32"/>
                  </a:cubicBezTo>
                  <a:cubicBezTo>
                    <a:pt x="16" y="39"/>
                    <a:pt x="16" y="39"/>
                    <a:pt x="16" y="39"/>
                  </a:cubicBezTo>
                  <a:cubicBezTo>
                    <a:pt x="18" y="32"/>
                    <a:pt x="18" y="32"/>
                    <a:pt x="18" y="32"/>
                  </a:cubicBezTo>
                  <a:cubicBezTo>
                    <a:pt x="24" y="32"/>
                    <a:pt x="24" y="32"/>
                    <a:pt x="24" y="32"/>
                  </a:cubicBezTo>
                  <a:cubicBezTo>
                    <a:pt x="24" y="32"/>
                    <a:pt x="24" y="32"/>
                    <a:pt x="24" y="32"/>
                  </a:cubicBezTo>
                  <a:cubicBezTo>
                    <a:pt x="28" y="32"/>
                    <a:pt x="32" y="28"/>
                    <a:pt x="32" y="24"/>
                  </a:cubicBezTo>
                  <a:cubicBezTo>
                    <a:pt x="32" y="8"/>
                    <a:pt x="32" y="8"/>
                    <a:pt x="32" y="8"/>
                  </a:cubicBezTo>
                  <a:cubicBezTo>
                    <a:pt x="32" y="4"/>
                    <a:pt x="28" y="0"/>
                    <a:pt x="24" y="0"/>
                  </a:cubicBezTo>
                  <a:cubicBezTo>
                    <a:pt x="8" y="0"/>
                    <a:pt x="8" y="0"/>
                    <a:pt x="8" y="0"/>
                  </a:cubicBezTo>
                  <a:cubicBezTo>
                    <a:pt x="3" y="0"/>
                    <a:pt x="0" y="4"/>
                    <a:pt x="0" y="8"/>
                  </a:cubicBezTo>
                  <a:cubicBezTo>
                    <a:pt x="0" y="24"/>
                    <a:pt x="0" y="24"/>
                    <a:pt x="0" y="24"/>
                  </a:cubicBezTo>
                  <a:cubicBezTo>
                    <a:pt x="0" y="28"/>
                    <a:pt x="3" y="32"/>
                    <a:pt x="8"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sp>
          <p:nvSpPr>
            <p:cNvPr id="101" name="Freeform 24"/>
            <p:cNvSpPr/>
            <p:nvPr/>
          </p:nvSpPr>
          <p:spPr bwMode="auto">
            <a:xfrm>
              <a:off x="2816225" y="4071938"/>
              <a:ext cx="30162" cy="130175"/>
            </a:xfrm>
            <a:custGeom>
              <a:gdLst>
                <a:gd fmla="*/ 9 w 19" name="T0"/>
                <a:gd fmla="*/ 0 h 82" name="T1"/>
                <a:gd fmla="*/ 0 w 19" name="T2"/>
                <a:gd fmla="*/ 68 h 82" name="T3"/>
                <a:gd fmla="*/ 9 w 19" name="T4"/>
                <a:gd fmla="*/ 82 h 82" name="T5"/>
                <a:gd fmla="*/ 19 w 19" name="T6"/>
                <a:gd fmla="*/ 68 h 82" name="T7"/>
                <a:gd fmla="*/ 9 w 19" name="T8"/>
                <a:gd fmla="*/ 0 h 82" name="T9"/>
              </a:gdLst>
              <a:cxnLst>
                <a:cxn ang="0">
                  <a:pos x="T0" y="T1"/>
                </a:cxn>
                <a:cxn ang="0">
                  <a:pos x="T2" y="T3"/>
                </a:cxn>
                <a:cxn ang="0">
                  <a:pos x="T4" y="T5"/>
                </a:cxn>
                <a:cxn ang="0">
                  <a:pos x="T6" y="T7"/>
                </a:cxn>
                <a:cxn ang="0">
                  <a:pos x="T8" y="T9"/>
                </a:cxn>
              </a:cxnLst>
              <a:rect b="b" l="0" r="r" t="0"/>
              <a:pathLst>
                <a:path h="82" w="19">
                  <a:moveTo>
                    <a:pt x="9" y="0"/>
                  </a:moveTo>
                  <a:lnTo>
                    <a:pt x="0" y="68"/>
                  </a:lnTo>
                  <a:lnTo>
                    <a:pt x="9" y="82"/>
                  </a:lnTo>
                  <a:lnTo>
                    <a:pt x="19" y="68"/>
                  </a:lnTo>
                  <a:lnTo>
                    <a:pt x="9" y="0"/>
                  </a:ln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sp>
          <p:nvSpPr>
            <p:cNvPr id="102" name="Freeform 25"/>
            <p:cNvSpPr/>
            <p:nvPr/>
          </p:nvSpPr>
          <p:spPr bwMode="auto">
            <a:xfrm>
              <a:off x="2755900" y="3962400"/>
              <a:ext cx="161925" cy="263525"/>
            </a:xfrm>
            <a:custGeom>
              <a:gdLst>
                <a:gd fmla="*/ 49 w 59" name="T0"/>
                <a:gd fmla="*/ 31 h 96" name="T1"/>
                <a:gd fmla="*/ 38 w 59" name="T2"/>
                <a:gd fmla="*/ 31 h 96" name="T3"/>
                <a:gd fmla="*/ 40 w 59" name="T4"/>
                <a:gd fmla="*/ 30 h 96" name="T5"/>
                <a:gd fmla="*/ 43 w 59" name="T6"/>
                <a:gd fmla="*/ 23 h 96" name="T7"/>
                <a:gd fmla="*/ 43 w 59" name="T8"/>
                <a:gd fmla="*/ 8 h 96" name="T9"/>
                <a:gd fmla="*/ 35 w 59" name="T10"/>
                <a:gd fmla="*/ 0 h 96" name="T11"/>
                <a:gd fmla="*/ 19 w 59" name="T12"/>
                <a:gd fmla="*/ 0 h 96" name="T13"/>
                <a:gd fmla="*/ 11 w 59" name="T14"/>
                <a:gd fmla="*/ 8 h 96" name="T15"/>
                <a:gd fmla="*/ 11 w 59" name="T16"/>
                <a:gd fmla="*/ 23 h 96" name="T17"/>
                <a:gd fmla="*/ 15 w 59" name="T18"/>
                <a:gd fmla="*/ 30 h 96" name="T19"/>
                <a:gd fmla="*/ 17 w 59" name="T20"/>
                <a:gd fmla="*/ 31 h 96" name="T21"/>
                <a:gd fmla="*/ 5 w 59" name="T22"/>
                <a:gd fmla="*/ 31 h 96" name="T23"/>
                <a:gd fmla="*/ 0 w 59" name="T24"/>
                <a:gd fmla="*/ 32 h 96" name="T25"/>
                <a:gd fmla="*/ 2 w 59" name="T26"/>
                <a:gd fmla="*/ 33 h 96" name="T27"/>
                <a:gd fmla="*/ 5 w 59" name="T28"/>
                <a:gd fmla="*/ 33 h 96" name="T29"/>
                <a:gd fmla="*/ 25 w 59" name="T30"/>
                <a:gd fmla="*/ 33 h 96" name="T31"/>
                <a:gd fmla="*/ 27 w 59" name="T32"/>
                <a:gd fmla="*/ 38 h 96" name="T33"/>
                <a:gd fmla="*/ 29 w 59" name="T34"/>
                <a:gd fmla="*/ 33 h 96" name="T35"/>
                <a:gd fmla="*/ 49 w 59" name="T36"/>
                <a:gd fmla="*/ 33 h 96" name="T37"/>
                <a:gd fmla="*/ 57 w 59" name="T38"/>
                <a:gd fmla="*/ 40 h 96" name="T39"/>
                <a:gd fmla="*/ 57 w 59" name="T40"/>
                <a:gd fmla="*/ 87 h 96" name="T41"/>
                <a:gd fmla="*/ 49 w 59" name="T42"/>
                <a:gd fmla="*/ 94 h 96" name="T43"/>
                <a:gd fmla="*/ 22 w 59" name="T44"/>
                <a:gd fmla="*/ 94 h 96" name="T45"/>
                <a:gd fmla="*/ 22 w 59" name="T46"/>
                <a:gd fmla="*/ 96 h 96" name="T47"/>
                <a:gd fmla="*/ 49 w 59" name="T48"/>
                <a:gd fmla="*/ 96 h 96" name="T49"/>
                <a:gd fmla="*/ 59 w 59" name="T50"/>
                <a:gd fmla="*/ 87 h 96" name="T51"/>
                <a:gd fmla="*/ 59 w 59" name="T52"/>
                <a:gd fmla="*/ 40 h 96" name="T53"/>
                <a:gd fmla="*/ 49 w 59" name="T54"/>
                <a:gd fmla="*/ 31 h 9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96" w="59">
                  <a:moveTo>
                    <a:pt x="49" y="31"/>
                  </a:moveTo>
                  <a:cubicBezTo>
                    <a:pt x="38" y="31"/>
                    <a:pt x="38" y="31"/>
                    <a:pt x="38" y="31"/>
                  </a:cubicBezTo>
                  <a:cubicBezTo>
                    <a:pt x="40" y="30"/>
                    <a:pt x="40" y="30"/>
                    <a:pt x="40" y="30"/>
                  </a:cubicBezTo>
                  <a:cubicBezTo>
                    <a:pt x="42" y="28"/>
                    <a:pt x="43" y="26"/>
                    <a:pt x="43" y="23"/>
                  </a:cubicBezTo>
                  <a:cubicBezTo>
                    <a:pt x="43" y="8"/>
                    <a:pt x="43" y="8"/>
                    <a:pt x="43" y="8"/>
                  </a:cubicBezTo>
                  <a:cubicBezTo>
                    <a:pt x="43" y="3"/>
                    <a:pt x="39" y="0"/>
                    <a:pt x="35" y="0"/>
                  </a:cubicBezTo>
                  <a:cubicBezTo>
                    <a:pt x="19" y="0"/>
                    <a:pt x="19" y="0"/>
                    <a:pt x="19" y="0"/>
                  </a:cubicBezTo>
                  <a:cubicBezTo>
                    <a:pt x="15" y="0"/>
                    <a:pt x="11" y="3"/>
                    <a:pt x="11" y="8"/>
                  </a:cubicBezTo>
                  <a:cubicBezTo>
                    <a:pt x="11" y="23"/>
                    <a:pt x="11" y="23"/>
                    <a:pt x="11" y="23"/>
                  </a:cubicBezTo>
                  <a:cubicBezTo>
                    <a:pt x="11" y="26"/>
                    <a:pt x="13" y="28"/>
                    <a:pt x="15" y="30"/>
                  </a:cubicBezTo>
                  <a:cubicBezTo>
                    <a:pt x="17" y="31"/>
                    <a:pt x="17" y="31"/>
                    <a:pt x="17" y="31"/>
                  </a:cubicBezTo>
                  <a:cubicBezTo>
                    <a:pt x="5" y="31"/>
                    <a:pt x="5" y="31"/>
                    <a:pt x="5" y="31"/>
                  </a:cubicBezTo>
                  <a:cubicBezTo>
                    <a:pt x="3" y="31"/>
                    <a:pt x="2" y="32"/>
                    <a:pt x="0" y="32"/>
                  </a:cubicBezTo>
                  <a:cubicBezTo>
                    <a:pt x="1" y="33"/>
                    <a:pt x="2" y="33"/>
                    <a:pt x="2" y="33"/>
                  </a:cubicBezTo>
                  <a:cubicBezTo>
                    <a:pt x="3" y="33"/>
                    <a:pt x="4" y="33"/>
                    <a:pt x="5" y="33"/>
                  </a:cubicBezTo>
                  <a:cubicBezTo>
                    <a:pt x="25" y="33"/>
                    <a:pt x="25" y="33"/>
                    <a:pt x="25" y="33"/>
                  </a:cubicBezTo>
                  <a:cubicBezTo>
                    <a:pt x="27" y="38"/>
                    <a:pt x="27" y="38"/>
                    <a:pt x="27" y="38"/>
                  </a:cubicBezTo>
                  <a:cubicBezTo>
                    <a:pt x="29" y="33"/>
                    <a:pt x="29" y="33"/>
                    <a:pt x="29" y="33"/>
                  </a:cubicBezTo>
                  <a:cubicBezTo>
                    <a:pt x="49" y="33"/>
                    <a:pt x="49" y="33"/>
                    <a:pt x="49" y="33"/>
                  </a:cubicBezTo>
                  <a:cubicBezTo>
                    <a:pt x="54" y="33"/>
                    <a:pt x="57" y="36"/>
                    <a:pt x="57" y="40"/>
                  </a:cubicBezTo>
                  <a:cubicBezTo>
                    <a:pt x="57" y="87"/>
                    <a:pt x="57" y="87"/>
                    <a:pt x="57" y="87"/>
                  </a:cubicBezTo>
                  <a:cubicBezTo>
                    <a:pt x="57" y="91"/>
                    <a:pt x="54" y="94"/>
                    <a:pt x="49" y="94"/>
                  </a:cubicBezTo>
                  <a:cubicBezTo>
                    <a:pt x="22" y="94"/>
                    <a:pt x="22" y="94"/>
                    <a:pt x="22" y="94"/>
                  </a:cubicBezTo>
                  <a:cubicBezTo>
                    <a:pt x="22" y="96"/>
                    <a:pt x="22" y="96"/>
                    <a:pt x="22" y="96"/>
                  </a:cubicBezTo>
                  <a:cubicBezTo>
                    <a:pt x="49" y="96"/>
                    <a:pt x="49" y="96"/>
                    <a:pt x="49" y="96"/>
                  </a:cubicBezTo>
                  <a:cubicBezTo>
                    <a:pt x="55" y="96"/>
                    <a:pt x="59" y="92"/>
                    <a:pt x="59" y="87"/>
                  </a:cubicBezTo>
                  <a:cubicBezTo>
                    <a:pt x="59" y="40"/>
                    <a:pt x="59" y="40"/>
                    <a:pt x="59" y="40"/>
                  </a:cubicBezTo>
                  <a:cubicBezTo>
                    <a:pt x="59" y="35"/>
                    <a:pt x="55" y="31"/>
                    <a:pt x="49"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sp>
          <p:nvSpPr>
            <p:cNvPr id="103" name="Freeform 26"/>
            <p:cNvSpPr>
              <a:spLocks noEditPoints="1"/>
            </p:cNvSpPr>
            <p:nvPr/>
          </p:nvSpPr>
          <p:spPr bwMode="auto">
            <a:xfrm>
              <a:off x="2635250" y="4052888"/>
              <a:ext cx="174625" cy="269875"/>
            </a:xfrm>
            <a:custGeom>
              <a:gdLst>
                <a:gd fmla="*/ 54 w 64" name="T0"/>
                <a:gd fmla="*/ 33 h 98" name="T1"/>
                <a:gd fmla="*/ 46 w 64" name="T2"/>
                <a:gd fmla="*/ 33 h 98" name="T3"/>
                <a:gd fmla="*/ 47 w 64" name="T4"/>
                <a:gd fmla="*/ 32 h 98" name="T5"/>
                <a:gd fmla="*/ 49 w 64" name="T6"/>
                <a:gd fmla="*/ 25 h 98" name="T7"/>
                <a:gd fmla="*/ 49 w 64" name="T8"/>
                <a:gd fmla="*/ 10 h 98" name="T9"/>
                <a:gd fmla="*/ 40 w 64" name="T10"/>
                <a:gd fmla="*/ 0 h 98" name="T11"/>
                <a:gd fmla="*/ 24 w 64" name="T12"/>
                <a:gd fmla="*/ 0 h 98" name="T13"/>
                <a:gd fmla="*/ 14 w 64" name="T14"/>
                <a:gd fmla="*/ 10 h 98" name="T15"/>
                <a:gd fmla="*/ 14 w 64" name="T16"/>
                <a:gd fmla="*/ 25 h 98" name="T17"/>
                <a:gd fmla="*/ 17 w 64" name="T18"/>
                <a:gd fmla="*/ 32 h 98" name="T19"/>
                <a:gd fmla="*/ 18 w 64" name="T20"/>
                <a:gd fmla="*/ 33 h 98" name="T21"/>
                <a:gd fmla="*/ 9 w 64" name="T22"/>
                <a:gd fmla="*/ 33 h 98" name="T23"/>
                <a:gd fmla="*/ 0 w 64" name="T24"/>
                <a:gd fmla="*/ 42 h 98" name="T25"/>
                <a:gd fmla="*/ 0 w 64" name="T26"/>
                <a:gd fmla="*/ 90 h 98" name="T27"/>
                <a:gd fmla="*/ 9 w 64" name="T28"/>
                <a:gd fmla="*/ 98 h 98" name="T29"/>
                <a:gd fmla="*/ 54 w 64" name="T30"/>
                <a:gd fmla="*/ 98 h 98" name="T31"/>
                <a:gd fmla="*/ 64 w 64" name="T32"/>
                <a:gd fmla="*/ 90 h 98" name="T33"/>
                <a:gd fmla="*/ 64 w 64" name="T34"/>
                <a:gd fmla="*/ 42 h 98" name="T35"/>
                <a:gd fmla="*/ 54 w 64" name="T36"/>
                <a:gd fmla="*/ 33 h 98" name="T37"/>
                <a:gd fmla="*/ 16 w 64" name="T38"/>
                <a:gd fmla="*/ 25 h 98" name="T39"/>
                <a:gd fmla="*/ 16 w 64" name="T40"/>
                <a:gd fmla="*/ 10 h 98" name="T41"/>
                <a:gd fmla="*/ 24 w 64" name="T42"/>
                <a:gd fmla="*/ 2 h 98" name="T43"/>
                <a:gd fmla="*/ 40 w 64" name="T44"/>
                <a:gd fmla="*/ 2 h 98" name="T45"/>
                <a:gd fmla="*/ 48 w 64" name="T46"/>
                <a:gd fmla="*/ 10 h 98" name="T47"/>
                <a:gd fmla="*/ 48 w 64" name="T48"/>
                <a:gd fmla="*/ 25 h 98" name="T49"/>
                <a:gd fmla="*/ 40 w 64" name="T50"/>
                <a:gd fmla="*/ 33 h 98" name="T51"/>
                <a:gd fmla="*/ 24 w 64" name="T52"/>
                <a:gd fmla="*/ 33 h 98" name="T53"/>
                <a:gd fmla="*/ 16 w 64" name="T54"/>
                <a:gd fmla="*/ 25 h 98" name="T55"/>
                <a:gd fmla="*/ 62 w 64" name="T56"/>
                <a:gd fmla="*/ 90 h 98" name="T57"/>
                <a:gd fmla="*/ 54 w 64" name="T58"/>
                <a:gd fmla="*/ 96 h 98" name="T59"/>
                <a:gd fmla="*/ 9 w 64" name="T60"/>
                <a:gd fmla="*/ 96 h 98" name="T61"/>
                <a:gd fmla="*/ 1 w 64" name="T62"/>
                <a:gd fmla="*/ 90 h 98" name="T63"/>
                <a:gd fmla="*/ 1 w 64" name="T64"/>
                <a:gd fmla="*/ 42 h 98" name="T65"/>
                <a:gd fmla="*/ 9 w 64" name="T66"/>
                <a:gd fmla="*/ 35 h 98" name="T67"/>
                <a:gd fmla="*/ 30 w 64" name="T68"/>
                <a:gd fmla="*/ 35 h 98" name="T69"/>
                <a:gd fmla="*/ 32 w 64" name="T70"/>
                <a:gd fmla="*/ 40 h 98" name="T71"/>
                <a:gd fmla="*/ 34 w 64" name="T72"/>
                <a:gd fmla="*/ 35 h 98" name="T73"/>
                <a:gd fmla="*/ 54 w 64" name="T74"/>
                <a:gd fmla="*/ 35 h 98" name="T75"/>
                <a:gd fmla="*/ 62 w 64" name="T76"/>
                <a:gd fmla="*/ 42 h 98" name="T77"/>
                <a:gd fmla="*/ 62 w 64" name="T78"/>
                <a:gd fmla="*/ 90 h 9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8" w="64">
                  <a:moveTo>
                    <a:pt x="54" y="33"/>
                  </a:moveTo>
                  <a:cubicBezTo>
                    <a:pt x="46" y="33"/>
                    <a:pt x="46" y="33"/>
                    <a:pt x="46" y="33"/>
                  </a:cubicBezTo>
                  <a:cubicBezTo>
                    <a:pt x="47" y="32"/>
                    <a:pt x="47" y="32"/>
                    <a:pt x="47" y="32"/>
                  </a:cubicBezTo>
                  <a:cubicBezTo>
                    <a:pt x="49" y="30"/>
                    <a:pt x="49" y="28"/>
                    <a:pt x="49" y="25"/>
                  </a:cubicBezTo>
                  <a:cubicBezTo>
                    <a:pt x="49" y="10"/>
                    <a:pt x="49" y="10"/>
                    <a:pt x="49" y="10"/>
                  </a:cubicBezTo>
                  <a:cubicBezTo>
                    <a:pt x="49" y="4"/>
                    <a:pt x="45" y="0"/>
                    <a:pt x="40" y="0"/>
                  </a:cubicBezTo>
                  <a:cubicBezTo>
                    <a:pt x="24" y="0"/>
                    <a:pt x="24" y="0"/>
                    <a:pt x="24" y="0"/>
                  </a:cubicBezTo>
                  <a:cubicBezTo>
                    <a:pt x="19" y="0"/>
                    <a:pt x="14" y="4"/>
                    <a:pt x="14" y="10"/>
                  </a:cubicBezTo>
                  <a:cubicBezTo>
                    <a:pt x="14" y="25"/>
                    <a:pt x="14" y="25"/>
                    <a:pt x="14" y="25"/>
                  </a:cubicBezTo>
                  <a:cubicBezTo>
                    <a:pt x="14" y="28"/>
                    <a:pt x="15" y="30"/>
                    <a:pt x="17" y="32"/>
                  </a:cubicBezTo>
                  <a:cubicBezTo>
                    <a:pt x="18" y="33"/>
                    <a:pt x="18" y="33"/>
                    <a:pt x="18" y="33"/>
                  </a:cubicBezTo>
                  <a:cubicBezTo>
                    <a:pt x="9" y="33"/>
                    <a:pt x="9" y="33"/>
                    <a:pt x="9" y="33"/>
                  </a:cubicBezTo>
                  <a:cubicBezTo>
                    <a:pt x="4" y="33"/>
                    <a:pt x="0" y="37"/>
                    <a:pt x="0" y="42"/>
                  </a:cubicBezTo>
                  <a:cubicBezTo>
                    <a:pt x="0" y="90"/>
                    <a:pt x="0" y="90"/>
                    <a:pt x="0" y="90"/>
                  </a:cubicBezTo>
                  <a:cubicBezTo>
                    <a:pt x="0" y="94"/>
                    <a:pt x="4" y="98"/>
                    <a:pt x="9" y="98"/>
                  </a:cubicBezTo>
                  <a:cubicBezTo>
                    <a:pt x="54" y="98"/>
                    <a:pt x="54" y="98"/>
                    <a:pt x="54" y="98"/>
                  </a:cubicBezTo>
                  <a:cubicBezTo>
                    <a:pt x="60" y="98"/>
                    <a:pt x="64" y="94"/>
                    <a:pt x="64" y="90"/>
                  </a:cubicBezTo>
                  <a:cubicBezTo>
                    <a:pt x="64" y="42"/>
                    <a:pt x="64" y="42"/>
                    <a:pt x="64" y="42"/>
                  </a:cubicBezTo>
                  <a:cubicBezTo>
                    <a:pt x="64" y="37"/>
                    <a:pt x="60" y="33"/>
                    <a:pt x="54" y="33"/>
                  </a:cubicBezTo>
                  <a:close/>
                  <a:moveTo>
                    <a:pt x="16" y="25"/>
                  </a:moveTo>
                  <a:cubicBezTo>
                    <a:pt x="16" y="10"/>
                    <a:pt x="16" y="10"/>
                    <a:pt x="16" y="10"/>
                  </a:cubicBezTo>
                  <a:cubicBezTo>
                    <a:pt x="16" y="5"/>
                    <a:pt x="20" y="2"/>
                    <a:pt x="24" y="2"/>
                  </a:cubicBezTo>
                  <a:cubicBezTo>
                    <a:pt x="40" y="2"/>
                    <a:pt x="40" y="2"/>
                    <a:pt x="40" y="2"/>
                  </a:cubicBezTo>
                  <a:cubicBezTo>
                    <a:pt x="44" y="2"/>
                    <a:pt x="48" y="5"/>
                    <a:pt x="48" y="10"/>
                  </a:cubicBezTo>
                  <a:cubicBezTo>
                    <a:pt x="48" y="25"/>
                    <a:pt x="48" y="25"/>
                    <a:pt x="48" y="25"/>
                  </a:cubicBezTo>
                  <a:cubicBezTo>
                    <a:pt x="48" y="30"/>
                    <a:pt x="44" y="33"/>
                    <a:pt x="40" y="33"/>
                  </a:cubicBezTo>
                  <a:cubicBezTo>
                    <a:pt x="24" y="33"/>
                    <a:pt x="24" y="33"/>
                    <a:pt x="24" y="33"/>
                  </a:cubicBezTo>
                  <a:cubicBezTo>
                    <a:pt x="20" y="33"/>
                    <a:pt x="16" y="30"/>
                    <a:pt x="16" y="25"/>
                  </a:cubicBezTo>
                  <a:close/>
                  <a:moveTo>
                    <a:pt x="62" y="90"/>
                  </a:moveTo>
                  <a:cubicBezTo>
                    <a:pt x="62" y="93"/>
                    <a:pt x="59" y="96"/>
                    <a:pt x="54" y="96"/>
                  </a:cubicBezTo>
                  <a:cubicBezTo>
                    <a:pt x="9" y="96"/>
                    <a:pt x="9" y="96"/>
                    <a:pt x="9" y="96"/>
                  </a:cubicBezTo>
                  <a:cubicBezTo>
                    <a:pt x="5" y="96"/>
                    <a:pt x="1" y="93"/>
                    <a:pt x="1" y="90"/>
                  </a:cubicBezTo>
                  <a:cubicBezTo>
                    <a:pt x="1" y="42"/>
                    <a:pt x="1" y="42"/>
                    <a:pt x="1" y="42"/>
                  </a:cubicBezTo>
                  <a:cubicBezTo>
                    <a:pt x="1" y="38"/>
                    <a:pt x="5" y="35"/>
                    <a:pt x="9" y="35"/>
                  </a:cubicBezTo>
                  <a:cubicBezTo>
                    <a:pt x="30" y="35"/>
                    <a:pt x="30" y="35"/>
                    <a:pt x="30" y="35"/>
                  </a:cubicBezTo>
                  <a:cubicBezTo>
                    <a:pt x="32" y="40"/>
                    <a:pt x="32" y="40"/>
                    <a:pt x="32" y="40"/>
                  </a:cubicBezTo>
                  <a:cubicBezTo>
                    <a:pt x="34" y="35"/>
                    <a:pt x="34" y="35"/>
                    <a:pt x="34" y="35"/>
                  </a:cubicBezTo>
                  <a:cubicBezTo>
                    <a:pt x="54" y="35"/>
                    <a:pt x="54" y="35"/>
                    <a:pt x="54" y="35"/>
                  </a:cubicBezTo>
                  <a:cubicBezTo>
                    <a:pt x="59" y="35"/>
                    <a:pt x="62" y="38"/>
                    <a:pt x="62" y="42"/>
                  </a:cubicBezTo>
                  <a:lnTo>
                    <a:pt x="62" y="90"/>
                  </a:ln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sp>
          <p:nvSpPr>
            <p:cNvPr id="104" name="Freeform 27"/>
            <p:cNvSpPr/>
            <p:nvPr/>
          </p:nvSpPr>
          <p:spPr bwMode="auto">
            <a:xfrm>
              <a:off x="2706688" y="4171950"/>
              <a:ext cx="30162" cy="125413"/>
            </a:xfrm>
            <a:custGeom>
              <a:gdLst>
                <a:gd fmla="*/ 0 w 19" name="T0"/>
                <a:gd fmla="*/ 65 h 79" name="T1"/>
                <a:gd fmla="*/ 10 w 19" name="T2"/>
                <a:gd fmla="*/ 79 h 79" name="T3"/>
                <a:gd fmla="*/ 19 w 19" name="T4"/>
                <a:gd fmla="*/ 65 h 79" name="T5"/>
                <a:gd fmla="*/ 10 w 19" name="T6"/>
                <a:gd fmla="*/ 0 h 79" name="T7"/>
                <a:gd fmla="*/ 0 w 19" name="T8"/>
                <a:gd fmla="*/ 65 h 79" name="T9"/>
              </a:gdLst>
              <a:cxnLst>
                <a:cxn ang="0">
                  <a:pos x="T0" y="T1"/>
                </a:cxn>
                <a:cxn ang="0">
                  <a:pos x="T2" y="T3"/>
                </a:cxn>
                <a:cxn ang="0">
                  <a:pos x="T4" y="T5"/>
                </a:cxn>
                <a:cxn ang="0">
                  <a:pos x="T6" y="T7"/>
                </a:cxn>
                <a:cxn ang="0">
                  <a:pos x="T8" y="T9"/>
                </a:cxn>
              </a:cxnLst>
              <a:rect b="b" l="0" r="r" t="0"/>
              <a:pathLst>
                <a:path h="79" w="19">
                  <a:moveTo>
                    <a:pt x="0" y="65"/>
                  </a:moveTo>
                  <a:lnTo>
                    <a:pt x="10" y="79"/>
                  </a:lnTo>
                  <a:lnTo>
                    <a:pt x="19" y="65"/>
                  </a:lnTo>
                  <a:lnTo>
                    <a:pt x="10" y="0"/>
                  </a:lnTo>
                  <a:lnTo>
                    <a:pt x="0" y="65"/>
                  </a:ln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grpSp>
      <p:grpSp>
        <p:nvGrpSpPr>
          <p:cNvPr id="10" name="组合 104"/>
          <p:cNvGrpSpPr/>
          <p:nvPr/>
        </p:nvGrpSpPr>
        <p:grpSpPr>
          <a:xfrm rot="2700000">
            <a:off x="1135398" y="2731690"/>
            <a:ext cx="1942094" cy="926081"/>
            <a:chOff x="6422836" y="1551977"/>
            <a:chExt cx="2071645" cy="987993"/>
          </a:xfrm>
        </p:grpSpPr>
        <p:sp>
          <p:nvSpPr>
            <p:cNvPr id="106" name="TextBox 122"/>
            <p:cNvSpPr txBox="1"/>
            <p:nvPr/>
          </p:nvSpPr>
          <p:spPr>
            <a:xfrm>
              <a:off x="6422836" y="1965532"/>
              <a:ext cx="2071645" cy="569060"/>
            </a:xfrm>
            <a:prstGeom prst="rect">
              <a:avLst/>
            </a:prstGeom>
            <a:noFill/>
          </p:spPr>
          <p:txBody>
            <a:bodyPr anchor="t" lIns="0" rtlCol="0" tIns="0" wrap="square">
              <a:spAutoFit/>
            </a:bodyPr>
            <a:lstStyle>
              <a:defPPr>
                <a:defRPr lang="zh-CN"/>
              </a:defPPr>
              <a:lvl1pPr defTabSz="1219170">
                <a:spcBef>
                  <a:spcPct val="20000"/>
                </a:spcBef>
                <a:defRPr sz="11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800">
                  <a:solidFill>
                    <a:schemeClr val="bg1">
                      <a:lumMod val="50000"/>
                    </a:schemeClr>
                  </a:solidFill>
                </a:rPr>
                <a:t>这里还可以输入你对本年度工作的简要阐述与看法，文字替换后，效果不变。这里还可以输入你对本年度工作的简要阐述与看法，文字替换后，效果不变。</a:t>
              </a:r>
            </a:p>
          </p:txBody>
        </p:sp>
        <p:sp>
          <p:nvSpPr>
            <p:cNvPr id="107" name="矩形 106"/>
            <p:cNvSpPr/>
            <p:nvPr/>
          </p:nvSpPr>
          <p:spPr>
            <a:xfrm>
              <a:off x="7018520" y="1551977"/>
              <a:ext cx="1331847" cy="479480"/>
            </a:xfrm>
            <a:prstGeom prst="rect">
              <a:avLst/>
            </a:prstGeom>
          </p:spPr>
          <p:txBody>
            <a:bodyPr bIns="41837" lIns="83675" rIns="83675" rtlCol="0" tIns="41837" vert="horz" wrap="square">
              <a:spAutoFit/>
            </a:bodyPr>
            <a:lstStyle/>
            <a:p>
              <a:pPr algn="r"/>
              <a:r>
                <a:rPr altLang="en-US" b="1" lang="zh-CN" sz="1200">
                  <a:solidFill>
                    <a:schemeClr val="bg1">
                      <a:lumMod val="50000"/>
                    </a:schemeClr>
                  </a:solidFill>
                  <a:latin charset="-122" panose="020b0503020204020204" pitchFamily="34" typeface="微软雅黑"/>
                  <a:ea charset="-122" panose="020b0503020204020204" pitchFamily="34" typeface="微软雅黑"/>
                </a:rPr>
                <a:t>单击此处添加标题</a:t>
              </a:r>
            </a:p>
          </p:txBody>
        </p:sp>
        <p:cxnSp>
          <p:nvCxnSpPr>
            <p:cNvPr id="108" name="直接连接符 107"/>
            <p:cNvCxnSpPr/>
            <p:nvPr/>
          </p:nvCxnSpPr>
          <p:spPr>
            <a:xfrm>
              <a:off x="6445250" y="1920736"/>
              <a:ext cx="187579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09" name="任意多边形 108"/>
          <p:cNvSpPr/>
          <p:nvPr/>
        </p:nvSpPr>
        <p:spPr>
          <a:xfrm>
            <a:off x="2568119" y="2452413"/>
            <a:ext cx="1639204" cy="1639429"/>
          </a:xfrm>
          <a:custGeom>
            <a:gdLst>
              <a:gd fmla="*/ 1748790 w 1748790" name="connsiteX0"/>
              <a:gd fmla="*/ 0 h 1748790" name="connsiteY0"/>
              <a:gd fmla="*/ 0 w 1748790" name="connsiteX1"/>
              <a:gd fmla="*/ 1748790 h 1748790" name="connsiteY1"/>
            </a:gdLst>
            <a:cxnLst>
              <a:cxn ang="0">
                <a:pos x="connsiteX0" y="connsiteY0"/>
              </a:cxn>
              <a:cxn ang="0">
                <a:pos x="connsiteX1" y="connsiteY1"/>
              </a:cxn>
            </a:cxnLst>
            <a:rect b="b" l="l" r="r" t="t"/>
            <a:pathLst>
              <a:path h="1748789" w="1748789">
                <a:moveTo>
                  <a:pt x="1748790" y="0"/>
                </a:moveTo>
                <a:lnTo>
                  <a:pt x="0" y="1748790"/>
                </a:lnTo>
              </a:path>
            </a:pathLst>
          </a:custGeom>
          <a:noFill/>
          <a:ln w="12700">
            <a:solidFill>
              <a:srgbClr val="261F1C"/>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bIns="34284" lIns="68568" rIns="68568" rtlCol="0" tIns="34284"/>
          <a:lstStyle/>
          <a:p>
            <a:pPr algn="ctr"/>
            <a:endParaRPr altLang="en-US" lang="zh-CN" sz="1799">
              <a:solidFill>
                <a:srgbClr val="261F1C"/>
              </a:solidFill>
              <a:latin charset="-122" panose="02010800040101010101" pitchFamily="2" typeface="华文新魏"/>
              <a:ea charset="-122" panose="02010800040101010101" pitchFamily="2" typeface="华文新魏"/>
            </a:endParaRPr>
          </a:p>
        </p:txBody>
      </p:sp>
      <p:grpSp>
        <p:nvGrpSpPr>
          <p:cNvPr id="11" name="组合 109"/>
          <p:cNvGrpSpPr/>
          <p:nvPr/>
        </p:nvGrpSpPr>
        <p:grpSpPr>
          <a:xfrm rot="2700000">
            <a:off x="6293796" y="1620427"/>
            <a:ext cx="1942093" cy="833744"/>
            <a:chOff x="6414313" y="1641153"/>
            <a:chExt cx="2071645" cy="889482"/>
          </a:xfrm>
        </p:grpSpPr>
        <p:sp>
          <p:nvSpPr>
            <p:cNvPr id="111" name="TextBox 106"/>
            <p:cNvSpPr txBox="1"/>
            <p:nvPr/>
          </p:nvSpPr>
          <p:spPr>
            <a:xfrm>
              <a:off x="6414314" y="1939783"/>
              <a:ext cx="2071645" cy="569059"/>
            </a:xfrm>
            <a:prstGeom prst="rect">
              <a:avLst/>
            </a:prstGeom>
            <a:noFill/>
          </p:spPr>
          <p:txBody>
            <a:bodyPr anchor="t" lIns="0" rtlCol="0" tIns="0" wrap="square">
              <a:spAutoFit/>
            </a:bodyPr>
            <a:lstStyle>
              <a:defPPr>
                <a:defRPr lang="zh-CN"/>
              </a:defPPr>
              <a:lvl1pPr defTabSz="1219170">
                <a:spcBef>
                  <a:spcPct val="20000"/>
                </a:spcBef>
                <a:defRPr sz="11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800">
                  <a:solidFill>
                    <a:schemeClr val="bg1">
                      <a:lumMod val="50000"/>
                    </a:schemeClr>
                  </a:solidFill>
                </a:rPr>
                <a:t>这里还可以输入你对本年度工作的简要阐述与看法，文字替换后，效果不变。这里还可以输入你对本年度工作的简要阐述与看法，文字替换后，效果不变。</a:t>
              </a:r>
            </a:p>
          </p:txBody>
        </p:sp>
        <p:sp>
          <p:nvSpPr>
            <p:cNvPr id="112" name="矩形 111"/>
            <p:cNvSpPr/>
            <p:nvPr/>
          </p:nvSpPr>
          <p:spPr>
            <a:xfrm>
              <a:off x="6423333" y="1641154"/>
              <a:ext cx="1679259" cy="284374"/>
            </a:xfrm>
            <a:prstGeom prst="rect">
              <a:avLst/>
            </a:prstGeom>
          </p:spPr>
          <p:txBody>
            <a:bodyPr bIns="41837" lIns="83675" rIns="83675" rtlCol="0" tIns="41837" vert="horz" wrap="square">
              <a:spAutoFit/>
            </a:bodyPr>
            <a:lstStyle/>
            <a:p>
              <a:r>
                <a:rPr altLang="en-US" b="1" lang="zh-CN" sz="1200">
                  <a:solidFill>
                    <a:schemeClr val="bg1">
                      <a:lumMod val="50000"/>
                    </a:schemeClr>
                  </a:solidFill>
                  <a:latin charset="-122" panose="020b0503020204020204" pitchFamily="34" typeface="微软雅黑"/>
                  <a:ea charset="-122" panose="020b0503020204020204" pitchFamily="34" typeface="微软雅黑"/>
                </a:rPr>
                <a:t>单击此处添加标题</a:t>
              </a:r>
            </a:p>
          </p:txBody>
        </p:sp>
        <p:cxnSp>
          <p:nvCxnSpPr>
            <p:cNvPr id="113" name="直接连接符 112"/>
            <p:cNvCxnSpPr/>
            <p:nvPr/>
          </p:nvCxnSpPr>
          <p:spPr>
            <a:xfrm>
              <a:off x="6445250" y="1920736"/>
              <a:ext cx="187579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14" name="任意多边形 113"/>
          <p:cNvSpPr/>
          <p:nvPr/>
        </p:nvSpPr>
        <p:spPr>
          <a:xfrm>
            <a:off x="5192824" y="1222371"/>
            <a:ext cx="1224429" cy="1238202"/>
          </a:xfrm>
          <a:custGeom>
            <a:gdLst>
              <a:gd fmla="*/ 0 w 1306285" name="connsiteX0"/>
              <a:gd fmla="*/ 1320800 h 1320800" name="connsiteY0"/>
              <a:gd fmla="*/ 43542 w 1306285" name="connsiteX1"/>
              <a:gd fmla="*/ 1277257 h 1320800" name="connsiteY1"/>
              <a:gd fmla="*/ 1306285 w 1306285" name="connsiteX2"/>
              <a:gd fmla="*/ 0 h 1320800" name="connsiteY2"/>
            </a:gdLst>
            <a:cxnLst>
              <a:cxn ang="0">
                <a:pos x="connsiteX0" y="connsiteY0"/>
              </a:cxn>
              <a:cxn ang="0">
                <a:pos x="connsiteX1" y="connsiteY1"/>
              </a:cxn>
              <a:cxn ang="0">
                <a:pos x="connsiteX2" y="connsiteY2"/>
              </a:cxn>
            </a:cxnLst>
            <a:rect b="b" l="l" r="r" t="t"/>
            <a:pathLst>
              <a:path h="1320800" w="1306285">
                <a:moveTo>
                  <a:pt x="0" y="1320800"/>
                </a:moveTo>
                <a:lnTo>
                  <a:pt x="43542" y="1277257"/>
                </a:lnTo>
                <a:lnTo>
                  <a:pt x="1306285" y="0"/>
                </a:lnTo>
              </a:path>
            </a:pathLst>
          </a:custGeom>
          <a:solidFill>
            <a:srgbClr val="261F1C"/>
          </a:solidFill>
          <a:ln w="12700">
            <a:solidFill>
              <a:srgbClr val="261F1C"/>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bIns="34284" lIns="68568" rIns="68568" rtlCol="0" tIns="34284"/>
          <a:lstStyle/>
          <a:p>
            <a:pPr algn="ctr"/>
            <a:endParaRPr altLang="en-US" lang="zh-CN" sz="1799">
              <a:solidFill>
                <a:srgbClr val="261F1C"/>
              </a:solidFill>
              <a:latin charset="-122" panose="02010800040101010101" pitchFamily="2" typeface="华文新魏"/>
              <a:ea charset="-122" panose="02010800040101010101" pitchFamily="2" typeface="华文新魏"/>
            </a:endParaRPr>
          </a:p>
        </p:txBody>
      </p:sp>
      <p:grpSp>
        <p:nvGrpSpPr>
          <p:cNvPr id="12" name="组合 114"/>
          <p:cNvGrpSpPr/>
          <p:nvPr/>
        </p:nvGrpSpPr>
        <p:grpSpPr>
          <a:xfrm>
            <a:off x="6065553" y="1712592"/>
            <a:ext cx="382422" cy="300621"/>
            <a:chOff x="5297488" y="2511425"/>
            <a:chExt cx="407988" cy="320675"/>
          </a:xfrm>
          <a:solidFill>
            <a:schemeClr val="tx1">
              <a:lumMod val="65000"/>
              <a:lumOff val="35000"/>
            </a:schemeClr>
          </a:solidFill>
        </p:grpSpPr>
        <p:sp>
          <p:nvSpPr>
            <p:cNvPr id="116" name="Freeform 34"/>
            <p:cNvSpPr/>
            <p:nvPr/>
          </p:nvSpPr>
          <p:spPr bwMode="auto">
            <a:xfrm>
              <a:off x="5297488" y="2511425"/>
              <a:ext cx="322263" cy="239713"/>
            </a:xfrm>
            <a:custGeom>
              <a:gdLst>
                <a:gd fmla="*/ 15 w 131" name="T0"/>
                <a:gd fmla="*/ 92 h 97" name="T1"/>
                <a:gd fmla="*/ 6 w 131" name="T2"/>
                <a:gd fmla="*/ 83 h 97" name="T3"/>
                <a:gd fmla="*/ 6 w 131" name="T4"/>
                <a:gd fmla="*/ 15 h 97" name="T5"/>
                <a:gd fmla="*/ 15 w 131" name="T6"/>
                <a:gd fmla="*/ 6 h 97" name="T7"/>
                <a:gd fmla="*/ 117 w 131" name="T8"/>
                <a:gd fmla="*/ 6 h 97" name="T9"/>
                <a:gd fmla="*/ 126 w 131" name="T10"/>
                <a:gd fmla="*/ 15 h 97" name="T11"/>
                <a:gd fmla="*/ 126 w 131" name="T12"/>
                <a:gd fmla="*/ 23 h 97" name="T13"/>
                <a:gd fmla="*/ 131 w 131" name="T14"/>
                <a:gd fmla="*/ 23 h 97" name="T15"/>
                <a:gd fmla="*/ 131 w 131" name="T16"/>
                <a:gd fmla="*/ 15 h 97" name="T17"/>
                <a:gd fmla="*/ 117 w 131" name="T18"/>
                <a:gd fmla="*/ 0 h 97" name="T19"/>
                <a:gd fmla="*/ 15 w 131" name="T20"/>
                <a:gd fmla="*/ 0 h 97" name="T21"/>
                <a:gd fmla="*/ 0 w 131" name="T22"/>
                <a:gd fmla="*/ 15 h 97" name="T23"/>
                <a:gd fmla="*/ 0 w 131" name="T24"/>
                <a:gd fmla="*/ 83 h 97" name="T25"/>
                <a:gd fmla="*/ 15 w 131" name="T26"/>
                <a:gd fmla="*/ 97 h 97" name="T27"/>
                <a:gd fmla="*/ 97 w 131" name="T28"/>
                <a:gd fmla="*/ 97 h 97" name="T29"/>
                <a:gd fmla="*/ 97 w 131" name="T30"/>
                <a:gd fmla="*/ 92 h 97" name="T31"/>
                <a:gd fmla="*/ 15 w 131" name="T32"/>
                <a:gd fmla="*/ 92 h 9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7" w="131">
                  <a:moveTo>
                    <a:pt x="15" y="92"/>
                  </a:moveTo>
                  <a:cubicBezTo>
                    <a:pt x="10" y="92"/>
                    <a:pt x="6" y="88"/>
                    <a:pt x="6" y="83"/>
                  </a:cubicBezTo>
                  <a:cubicBezTo>
                    <a:pt x="6" y="15"/>
                    <a:pt x="6" y="15"/>
                    <a:pt x="6" y="15"/>
                  </a:cubicBezTo>
                  <a:cubicBezTo>
                    <a:pt x="6" y="10"/>
                    <a:pt x="10" y="6"/>
                    <a:pt x="15" y="6"/>
                  </a:cubicBezTo>
                  <a:cubicBezTo>
                    <a:pt x="117" y="6"/>
                    <a:pt x="117" y="6"/>
                    <a:pt x="117" y="6"/>
                  </a:cubicBezTo>
                  <a:cubicBezTo>
                    <a:pt x="122" y="6"/>
                    <a:pt x="126" y="10"/>
                    <a:pt x="126" y="15"/>
                  </a:cubicBezTo>
                  <a:cubicBezTo>
                    <a:pt x="126" y="23"/>
                    <a:pt x="126" y="23"/>
                    <a:pt x="126" y="23"/>
                  </a:cubicBezTo>
                  <a:cubicBezTo>
                    <a:pt x="131" y="23"/>
                    <a:pt x="131" y="23"/>
                    <a:pt x="131" y="23"/>
                  </a:cubicBezTo>
                  <a:cubicBezTo>
                    <a:pt x="131" y="15"/>
                    <a:pt x="131" y="15"/>
                    <a:pt x="131" y="15"/>
                  </a:cubicBezTo>
                  <a:cubicBezTo>
                    <a:pt x="131" y="7"/>
                    <a:pt x="125" y="0"/>
                    <a:pt x="117" y="0"/>
                  </a:cubicBezTo>
                  <a:cubicBezTo>
                    <a:pt x="15" y="0"/>
                    <a:pt x="15" y="0"/>
                    <a:pt x="15" y="0"/>
                  </a:cubicBezTo>
                  <a:cubicBezTo>
                    <a:pt x="7" y="0"/>
                    <a:pt x="0" y="7"/>
                    <a:pt x="0" y="15"/>
                  </a:cubicBezTo>
                  <a:cubicBezTo>
                    <a:pt x="0" y="83"/>
                    <a:pt x="0" y="83"/>
                    <a:pt x="0" y="83"/>
                  </a:cubicBezTo>
                  <a:cubicBezTo>
                    <a:pt x="0" y="91"/>
                    <a:pt x="7" y="97"/>
                    <a:pt x="15" y="97"/>
                  </a:cubicBezTo>
                  <a:cubicBezTo>
                    <a:pt x="97" y="97"/>
                    <a:pt x="97" y="97"/>
                    <a:pt x="97" y="97"/>
                  </a:cubicBezTo>
                  <a:cubicBezTo>
                    <a:pt x="97" y="92"/>
                    <a:pt x="97" y="92"/>
                    <a:pt x="97" y="92"/>
                  </a:cubicBezTo>
                  <a:lnTo>
                    <a:pt x="15" y="92"/>
                  </a:ln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sp>
          <p:nvSpPr>
            <p:cNvPr id="117" name="Freeform 35"/>
            <p:cNvSpPr/>
            <p:nvPr/>
          </p:nvSpPr>
          <p:spPr bwMode="auto">
            <a:xfrm>
              <a:off x="5541963" y="2663825"/>
              <a:ext cx="163513" cy="168275"/>
            </a:xfrm>
            <a:custGeom>
              <a:gdLst>
                <a:gd fmla="*/ 58 w 67" name="T0"/>
                <a:gd fmla="*/ 0 h 68" name="T1"/>
                <a:gd fmla="*/ 46 w 67" name="T2"/>
                <a:gd fmla="*/ 0 h 68" name="T3"/>
                <a:gd fmla="*/ 37 w 67" name="T4"/>
                <a:gd fmla="*/ 37 h 68" name="T5"/>
                <a:gd fmla="*/ 33 w 67" name="T6"/>
                <a:gd fmla="*/ 8 h 68" name="T7"/>
                <a:gd fmla="*/ 29 w 67" name="T8"/>
                <a:gd fmla="*/ 37 h 68" name="T9"/>
                <a:gd fmla="*/ 21 w 67" name="T10"/>
                <a:gd fmla="*/ 0 h 68" name="T11"/>
                <a:gd fmla="*/ 9 w 67" name="T12"/>
                <a:gd fmla="*/ 0 h 68" name="T13"/>
                <a:gd fmla="*/ 0 w 67" name="T14"/>
                <a:gd fmla="*/ 8 h 68" name="T15"/>
                <a:gd fmla="*/ 0 w 67" name="T16"/>
                <a:gd fmla="*/ 60 h 68" name="T17"/>
                <a:gd fmla="*/ 9 w 67" name="T18"/>
                <a:gd fmla="*/ 68 h 68" name="T19"/>
                <a:gd fmla="*/ 58 w 67" name="T20"/>
                <a:gd fmla="*/ 68 h 68" name="T21"/>
                <a:gd fmla="*/ 67 w 67" name="T22"/>
                <a:gd fmla="*/ 60 h 68" name="T23"/>
                <a:gd fmla="*/ 67 w 67" name="T24"/>
                <a:gd fmla="*/ 8 h 68" name="T25"/>
                <a:gd fmla="*/ 58 w 67" name="T26"/>
                <a:gd fmla="*/ 0 h 6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8" w="67">
                  <a:moveTo>
                    <a:pt x="58" y="0"/>
                  </a:moveTo>
                  <a:cubicBezTo>
                    <a:pt x="46" y="0"/>
                    <a:pt x="46" y="0"/>
                    <a:pt x="46" y="0"/>
                  </a:cubicBezTo>
                  <a:cubicBezTo>
                    <a:pt x="37" y="37"/>
                    <a:pt x="37" y="37"/>
                    <a:pt x="37" y="37"/>
                  </a:cubicBezTo>
                  <a:cubicBezTo>
                    <a:pt x="33" y="8"/>
                    <a:pt x="33" y="8"/>
                    <a:pt x="33" y="8"/>
                  </a:cubicBezTo>
                  <a:cubicBezTo>
                    <a:pt x="29" y="37"/>
                    <a:pt x="29" y="37"/>
                    <a:pt x="29" y="37"/>
                  </a:cubicBezTo>
                  <a:cubicBezTo>
                    <a:pt x="21" y="0"/>
                    <a:pt x="21" y="0"/>
                    <a:pt x="21" y="0"/>
                  </a:cubicBezTo>
                  <a:cubicBezTo>
                    <a:pt x="9" y="0"/>
                    <a:pt x="9" y="0"/>
                    <a:pt x="9" y="0"/>
                  </a:cubicBezTo>
                  <a:cubicBezTo>
                    <a:pt x="4" y="0"/>
                    <a:pt x="0" y="4"/>
                    <a:pt x="0" y="8"/>
                  </a:cubicBezTo>
                  <a:cubicBezTo>
                    <a:pt x="0" y="60"/>
                    <a:pt x="0" y="60"/>
                    <a:pt x="0" y="60"/>
                  </a:cubicBezTo>
                  <a:cubicBezTo>
                    <a:pt x="0" y="65"/>
                    <a:pt x="4" y="68"/>
                    <a:pt x="9" y="68"/>
                  </a:cubicBezTo>
                  <a:cubicBezTo>
                    <a:pt x="58" y="68"/>
                    <a:pt x="58" y="68"/>
                    <a:pt x="58" y="68"/>
                  </a:cubicBezTo>
                  <a:cubicBezTo>
                    <a:pt x="63" y="68"/>
                    <a:pt x="67" y="65"/>
                    <a:pt x="67" y="60"/>
                  </a:cubicBezTo>
                  <a:cubicBezTo>
                    <a:pt x="67" y="8"/>
                    <a:pt x="67" y="8"/>
                    <a:pt x="67" y="8"/>
                  </a:cubicBezTo>
                  <a:cubicBezTo>
                    <a:pt x="67" y="4"/>
                    <a:pt x="63" y="0"/>
                    <a:pt x="5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0" pitchFamily="34" typeface="Arial"/>
                <a:ea charset="-122" panose="02010800040101010101" pitchFamily="2" typeface="华文新魏"/>
              </a:endParaRPr>
            </a:p>
          </p:txBody>
        </p:sp>
        <p:sp>
          <p:nvSpPr>
            <p:cNvPr id="118" name="Freeform 36"/>
            <p:cNvSpPr/>
            <p:nvPr/>
          </p:nvSpPr>
          <p:spPr bwMode="auto">
            <a:xfrm>
              <a:off x="5580063" y="2573338"/>
              <a:ext cx="87313" cy="103188"/>
            </a:xfrm>
            <a:custGeom>
              <a:gdLst>
                <a:gd fmla="*/ 9 w 35" name="T0"/>
                <a:gd fmla="*/ 35 h 42" name="T1"/>
                <a:gd fmla="*/ 9 w 35" name="T2"/>
                <a:gd fmla="*/ 36 h 42" name="T3"/>
                <a:gd fmla="*/ 15 w 35" name="T4"/>
                <a:gd fmla="*/ 36 h 42" name="T5"/>
                <a:gd fmla="*/ 17 w 35" name="T6"/>
                <a:gd fmla="*/ 42 h 42" name="T7"/>
                <a:gd fmla="*/ 20 w 35" name="T8"/>
                <a:gd fmla="*/ 36 h 42" name="T9"/>
                <a:gd fmla="*/ 26 w 35" name="T10"/>
                <a:gd fmla="*/ 36 h 42" name="T11"/>
                <a:gd fmla="*/ 26 w 35" name="T12"/>
                <a:gd fmla="*/ 35 h 42" name="T13"/>
                <a:gd fmla="*/ 35 w 35" name="T14"/>
                <a:gd fmla="*/ 26 h 42" name="T15"/>
                <a:gd fmla="*/ 35 w 35" name="T16"/>
                <a:gd fmla="*/ 9 h 42" name="T17"/>
                <a:gd fmla="*/ 26 w 35" name="T18"/>
                <a:gd fmla="*/ 0 h 42" name="T19"/>
                <a:gd fmla="*/ 9 w 35" name="T20"/>
                <a:gd fmla="*/ 0 h 42" name="T21"/>
                <a:gd fmla="*/ 0 w 35" name="T22"/>
                <a:gd fmla="*/ 9 h 42" name="T23"/>
                <a:gd fmla="*/ 0 w 35" name="T24"/>
                <a:gd fmla="*/ 26 h 42" name="T25"/>
                <a:gd fmla="*/ 9 w 35" name="T26"/>
                <a:gd fmla="*/ 35 h 4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 w="35">
                  <a:moveTo>
                    <a:pt x="9" y="35"/>
                  </a:moveTo>
                  <a:cubicBezTo>
                    <a:pt x="9" y="36"/>
                    <a:pt x="9" y="36"/>
                    <a:pt x="9" y="36"/>
                  </a:cubicBezTo>
                  <a:cubicBezTo>
                    <a:pt x="15" y="36"/>
                    <a:pt x="15" y="36"/>
                    <a:pt x="15" y="36"/>
                  </a:cubicBezTo>
                  <a:cubicBezTo>
                    <a:pt x="17" y="42"/>
                    <a:pt x="17" y="42"/>
                    <a:pt x="17" y="42"/>
                  </a:cubicBezTo>
                  <a:cubicBezTo>
                    <a:pt x="20" y="36"/>
                    <a:pt x="20" y="36"/>
                    <a:pt x="20" y="36"/>
                  </a:cubicBezTo>
                  <a:cubicBezTo>
                    <a:pt x="26" y="36"/>
                    <a:pt x="26" y="36"/>
                    <a:pt x="26" y="36"/>
                  </a:cubicBezTo>
                  <a:cubicBezTo>
                    <a:pt x="26" y="35"/>
                    <a:pt x="26" y="35"/>
                    <a:pt x="26" y="35"/>
                  </a:cubicBezTo>
                  <a:cubicBezTo>
                    <a:pt x="31" y="35"/>
                    <a:pt x="35" y="31"/>
                    <a:pt x="35" y="26"/>
                  </a:cubicBezTo>
                  <a:cubicBezTo>
                    <a:pt x="35" y="9"/>
                    <a:pt x="35" y="9"/>
                    <a:pt x="35" y="9"/>
                  </a:cubicBezTo>
                  <a:cubicBezTo>
                    <a:pt x="35" y="4"/>
                    <a:pt x="31" y="0"/>
                    <a:pt x="26" y="0"/>
                  </a:cubicBezTo>
                  <a:cubicBezTo>
                    <a:pt x="9" y="0"/>
                    <a:pt x="9" y="0"/>
                    <a:pt x="9" y="0"/>
                  </a:cubicBezTo>
                  <a:cubicBezTo>
                    <a:pt x="4" y="0"/>
                    <a:pt x="0" y="4"/>
                    <a:pt x="0" y="9"/>
                  </a:cubicBezTo>
                  <a:cubicBezTo>
                    <a:pt x="0" y="26"/>
                    <a:pt x="0" y="26"/>
                    <a:pt x="0" y="26"/>
                  </a:cubicBezTo>
                  <a:cubicBezTo>
                    <a:pt x="0" y="31"/>
                    <a:pt x="4" y="35"/>
                    <a:pt x="9"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sp>
          <p:nvSpPr>
            <p:cNvPr id="119" name="Freeform 37"/>
            <p:cNvSpPr/>
            <p:nvPr/>
          </p:nvSpPr>
          <p:spPr bwMode="auto">
            <a:xfrm>
              <a:off x="5332413" y="2605088"/>
              <a:ext cx="203200" cy="109538"/>
            </a:xfrm>
            <a:custGeom>
              <a:gdLst>
                <a:gd fmla="*/ 116 w 128" name="T0"/>
                <a:gd fmla="*/ 9 h 69" name="T1"/>
                <a:gd fmla="*/ 91 w 128" name="T2"/>
                <a:gd fmla="*/ 34 h 69" name="T3"/>
                <a:gd fmla="*/ 79 w 128" name="T4"/>
                <a:gd fmla="*/ 20 h 69" name="T5"/>
                <a:gd fmla="*/ 38 w 128" name="T6"/>
                <a:gd fmla="*/ 59 h 69" name="T7"/>
                <a:gd fmla="*/ 15 w 128" name="T8"/>
                <a:gd fmla="*/ 50 h 69" name="T9"/>
                <a:gd fmla="*/ 0 w 128" name="T10"/>
                <a:gd fmla="*/ 65 h 69" name="T11"/>
                <a:gd fmla="*/ 3 w 128" name="T12"/>
                <a:gd fmla="*/ 69 h 69" name="T13"/>
                <a:gd fmla="*/ 17 w 128" name="T14"/>
                <a:gd fmla="*/ 55 h 69" name="T15"/>
                <a:gd fmla="*/ 40 w 128" name="T16"/>
                <a:gd fmla="*/ 64 h 69" name="T17"/>
                <a:gd fmla="*/ 79 w 128" name="T18"/>
                <a:gd fmla="*/ 26 h 69" name="T19"/>
                <a:gd fmla="*/ 91 w 128" name="T20"/>
                <a:gd fmla="*/ 40 h 69" name="T21"/>
                <a:gd fmla="*/ 119 w 128" name="T22"/>
                <a:gd fmla="*/ 12 h 69" name="T23"/>
                <a:gd fmla="*/ 124 w 128" name="T24"/>
                <a:gd fmla="*/ 17 h 69" name="T25"/>
                <a:gd fmla="*/ 128 w 128" name="T26"/>
                <a:gd fmla="*/ 0 h 69" name="T27"/>
                <a:gd fmla="*/ 111 w 128" name="T28"/>
                <a:gd fmla="*/ 5 h 69" name="T29"/>
                <a:gd fmla="*/ 116 w 128" name="T30"/>
                <a:gd fmla="*/ 9 h 6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9" w="128">
                  <a:moveTo>
                    <a:pt x="116" y="9"/>
                  </a:moveTo>
                  <a:lnTo>
                    <a:pt x="91" y="34"/>
                  </a:lnTo>
                  <a:lnTo>
                    <a:pt x="79" y="20"/>
                  </a:lnTo>
                  <a:lnTo>
                    <a:pt x="38" y="59"/>
                  </a:lnTo>
                  <a:lnTo>
                    <a:pt x="15" y="50"/>
                  </a:lnTo>
                  <a:lnTo>
                    <a:pt x="0" y="65"/>
                  </a:lnTo>
                  <a:lnTo>
                    <a:pt x="3" y="69"/>
                  </a:lnTo>
                  <a:lnTo>
                    <a:pt x="17" y="55"/>
                  </a:lnTo>
                  <a:lnTo>
                    <a:pt x="40" y="64"/>
                  </a:lnTo>
                  <a:lnTo>
                    <a:pt x="79" y="26"/>
                  </a:lnTo>
                  <a:lnTo>
                    <a:pt x="91" y="40"/>
                  </a:lnTo>
                  <a:lnTo>
                    <a:pt x="119" y="12"/>
                  </a:lnTo>
                  <a:lnTo>
                    <a:pt x="124" y="17"/>
                  </a:lnTo>
                  <a:lnTo>
                    <a:pt x="128" y="0"/>
                  </a:lnTo>
                  <a:lnTo>
                    <a:pt x="111" y="5"/>
                  </a:lnTo>
                  <a:lnTo>
                    <a:pt x="116" y="9"/>
                  </a:ln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1799">
                <a:solidFill>
                  <a:srgbClr val="261F1C"/>
                </a:solidFill>
                <a:latin charset="-122" panose="02010800040101010101" pitchFamily="2" typeface="华文新魏"/>
                <a:ea charset="-122" panose="02010800040101010101" pitchFamily="2" typeface="华文新魏"/>
              </a:endParaRPr>
            </a:p>
          </p:txBody>
        </p:sp>
      </p:grpSp>
    </p:spTree>
    <p:extLst>
      <p:ext uri="{BB962C8B-B14F-4D97-AF65-F5344CB8AC3E}">
        <p14:creationId val="1012243093"/>
      </p:ext>
    </p:extLst>
  </p:cSld>
  <p:clrMapOvr>
    <a:masterClrMapping/>
  </p:clrMapOvr>
  <mc:AlternateContent>
    <mc:Choice Requires="p14">
      <p:transition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6"/>
                                        </p:tgtEl>
                                        <p:attrNameLst>
                                          <p:attrName>style.visibility</p:attrName>
                                        </p:attrNameLst>
                                      </p:cBhvr>
                                      <p:to>
                                        <p:strVal val="visible"/>
                                      </p:to>
                                    </p:set>
                                    <p:anim calcmode="lin" valueType="num">
                                      <p:cBhvr>
                                        <p:cTn dur="500" fill="hold" id="7"/>
                                        <p:tgtEl>
                                          <p:spTgt spid="56"/>
                                        </p:tgtEl>
                                        <p:attrNameLst>
                                          <p:attrName>ppt_w</p:attrName>
                                        </p:attrNameLst>
                                      </p:cBhvr>
                                      <p:tavLst>
                                        <p:tav tm="0">
                                          <p:val>
                                            <p:fltVal val="0"/>
                                          </p:val>
                                        </p:tav>
                                        <p:tav tm="100000">
                                          <p:val>
                                            <p:strVal val="#ppt_w"/>
                                          </p:val>
                                        </p:tav>
                                      </p:tavLst>
                                    </p:anim>
                                    <p:anim calcmode="lin" valueType="num">
                                      <p:cBhvr>
                                        <p:cTn dur="500" fill="hold" id="8"/>
                                        <p:tgtEl>
                                          <p:spTgt spid="56"/>
                                        </p:tgtEl>
                                        <p:attrNameLst>
                                          <p:attrName>ppt_h</p:attrName>
                                        </p:attrNameLst>
                                      </p:cBhvr>
                                      <p:tavLst>
                                        <p:tav tm="0">
                                          <p:val>
                                            <p:fltVal val="0"/>
                                          </p:val>
                                        </p:tav>
                                        <p:tav tm="100000">
                                          <p:val>
                                            <p:strVal val="#ppt_h"/>
                                          </p:val>
                                        </p:tav>
                                      </p:tavLst>
                                    </p:anim>
                                    <p:animEffect filter="fade" transition="in">
                                      <p:cBhvr>
                                        <p:cTn dur="500" id="9"/>
                                        <p:tgtEl>
                                          <p:spTgt spid="56"/>
                                        </p:tgtEl>
                                      </p:cBhvr>
                                    </p:animEffect>
                                  </p:childTnLst>
                                </p:cTn>
                              </p:par>
                            </p:childTnLst>
                          </p:cTn>
                        </p:par>
                        <p:par>
                          <p:cTn fill="hold" id="10" nodeType="afterGroup">
                            <p:stCondLst>
                              <p:cond delay="500"/>
                            </p:stCondLst>
                            <p:childTnLst>
                              <p:par>
                                <p:cTn fill="hold" id="11" nodeType="afterEffect" presetClass="entr" presetID="2" presetSubtype="2">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1+#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2">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500" fill="hold" id="18"/>
                                        <p:tgtEl>
                                          <p:spTgt spid="5"/>
                                        </p:tgtEl>
                                        <p:attrNameLst>
                                          <p:attrName>ppt_x</p:attrName>
                                        </p:attrNameLst>
                                      </p:cBhvr>
                                      <p:tavLst>
                                        <p:tav tm="0">
                                          <p:val>
                                            <p:strVal val="1+#ppt_w/2"/>
                                          </p:val>
                                        </p:tav>
                                        <p:tav tm="100000">
                                          <p:val>
                                            <p:strVal val="#ppt_x"/>
                                          </p:val>
                                        </p:tav>
                                      </p:tavLst>
                                    </p:anim>
                                    <p:anim calcmode="lin" valueType="num">
                                      <p:cBhvr additive="base">
                                        <p:cTn dur="500" fill="hold" id="19"/>
                                        <p:tgtEl>
                                          <p:spTgt spid="5"/>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2" presetSubtype="8">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fill="hold" id="23"/>
                                        <p:tgtEl>
                                          <p:spTgt spid="4"/>
                                        </p:tgtEl>
                                        <p:attrNameLst>
                                          <p:attrName>ppt_x</p:attrName>
                                        </p:attrNameLst>
                                      </p:cBhvr>
                                      <p:tavLst>
                                        <p:tav tm="0">
                                          <p:val>
                                            <p:strVal val="0-#ppt_w/2"/>
                                          </p:val>
                                        </p:tav>
                                        <p:tav tm="100000">
                                          <p:val>
                                            <p:strVal val="#ppt_x"/>
                                          </p:val>
                                        </p:tav>
                                      </p:tavLst>
                                    </p:anim>
                                    <p:anim calcmode="lin" valueType="num">
                                      <p:cBhvr additive="base">
                                        <p:cTn dur="500" fill="hold" id="24"/>
                                        <p:tgtEl>
                                          <p:spTgt spid="4"/>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8">
                                  <p:stCondLst>
                                    <p:cond delay="0"/>
                                  </p:stCondLst>
                                  <p:childTnLst>
                                    <p:set>
                                      <p:cBhvr>
                                        <p:cTn dur="1" fill="hold" id="27">
                                          <p:stCondLst>
                                            <p:cond delay="0"/>
                                          </p:stCondLst>
                                        </p:cTn>
                                        <p:tgtEl>
                                          <p:spTgt spid="3"/>
                                        </p:tgtEl>
                                        <p:attrNameLst>
                                          <p:attrName>style.visibility</p:attrName>
                                        </p:attrNameLst>
                                      </p:cBhvr>
                                      <p:to>
                                        <p:strVal val="visible"/>
                                      </p:to>
                                    </p:set>
                                    <p:anim calcmode="lin" valueType="num">
                                      <p:cBhvr additive="base">
                                        <p:cTn dur="500" fill="hold" id="28"/>
                                        <p:tgtEl>
                                          <p:spTgt spid="3"/>
                                        </p:tgtEl>
                                        <p:attrNameLst>
                                          <p:attrName>ppt_x</p:attrName>
                                        </p:attrNameLst>
                                      </p:cBhvr>
                                      <p:tavLst>
                                        <p:tav tm="0">
                                          <p:val>
                                            <p:strVal val="0-#ppt_w/2"/>
                                          </p:val>
                                        </p:tav>
                                        <p:tav tm="100000">
                                          <p:val>
                                            <p:strVal val="#ppt_x"/>
                                          </p:val>
                                        </p:tav>
                                      </p:tavLst>
                                    </p:anim>
                                    <p:anim calcmode="lin" valueType="num">
                                      <p:cBhvr additive="base">
                                        <p:cTn dur="500" fill="hold" id="29"/>
                                        <p:tgtEl>
                                          <p:spTgt spid="3"/>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2" presetSubtype="4">
                                  <p:stCondLst>
                                    <p:cond delay="0"/>
                                  </p:stCondLst>
                                  <p:childTnLst>
                                    <p:set>
                                      <p:cBhvr>
                                        <p:cTn dur="1" fill="hold" id="32">
                                          <p:stCondLst>
                                            <p:cond delay="0"/>
                                          </p:stCondLst>
                                        </p:cTn>
                                        <p:tgtEl>
                                          <p:spTgt spid="89"/>
                                        </p:tgtEl>
                                        <p:attrNameLst>
                                          <p:attrName>style.visibility</p:attrName>
                                        </p:attrNameLst>
                                      </p:cBhvr>
                                      <p:to>
                                        <p:strVal val="visible"/>
                                      </p:to>
                                    </p:set>
                                    <p:animEffect filter="wipe(down)" transition="in">
                                      <p:cBhvr>
                                        <p:cTn dur="500" id="33"/>
                                        <p:tgtEl>
                                          <p:spTgt spid="89"/>
                                        </p:tgtEl>
                                      </p:cBhvr>
                                    </p:animEffect>
                                  </p:childTnLst>
                                </p:cTn>
                              </p:par>
                            </p:childTnLst>
                          </p:cTn>
                        </p:par>
                        <p:par>
                          <p:cTn fill="hold" id="34" nodeType="afterGroup">
                            <p:stCondLst>
                              <p:cond delay="3000"/>
                            </p:stCondLst>
                            <p:childTnLst>
                              <p:par>
                                <p:cTn fill="hold" grpId="0" id="35" nodeType="afterEffect" presetClass="entr" presetID="10" presetSubtype="0">
                                  <p:stCondLst>
                                    <p:cond delay="0"/>
                                  </p:stCondLst>
                                  <p:childTnLst>
                                    <p:set>
                                      <p:cBhvr>
                                        <p:cTn dur="1" fill="hold" id="36">
                                          <p:stCondLst>
                                            <p:cond delay="0"/>
                                          </p:stCondLst>
                                        </p:cTn>
                                        <p:tgtEl>
                                          <p:spTgt spid="57"/>
                                        </p:tgtEl>
                                        <p:attrNameLst>
                                          <p:attrName>style.visibility</p:attrName>
                                        </p:attrNameLst>
                                      </p:cBhvr>
                                      <p:to>
                                        <p:strVal val="visible"/>
                                      </p:to>
                                    </p:set>
                                    <p:animEffect filter="fade" transition="in">
                                      <p:cBhvr>
                                        <p:cTn dur="500" id="37"/>
                                        <p:tgtEl>
                                          <p:spTgt spid="57"/>
                                        </p:tgtEl>
                                      </p:cBhvr>
                                    </p:animEffect>
                                  </p:childTnLst>
                                </p:cTn>
                              </p:par>
                            </p:childTnLst>
                          </p:cTn>
                        </p:par>
                        <p:par>
                          <p:cTn fill="hold" id="38" nodeType="afterGroup">
                            <p:stCondLst>
                              <p:cond delay="3500"/>
                            </p:stCondLst>
                            <p:childTnLst>
                              <p:par>
                                <p:cTn fill="hold" id="39" nodeType="afterEffect" presetClass="entr" presetID="22" presetSubtype="1">
                                  <p:stCondLst>
                                    <p:cond delay="0"/>
                                  </p:stCondLst>
                                  <p:childTnLst>
                                    <p:set>
                                      <p:cBhvr>
                                        <p:cTn dur="1" fill="hold" id="40">
                                          <p:stCondLst>
                                            <p:cond delay="0"/>
                                          </p:stCondLst>
                                        </p:cTn>
                                        <p:tgtEl>
                                          <p:spTgt spid="6"/>
                                        </p:tgtEl>
                                        <p:attrNameLst>
                                          <p:attrName>style.visibility</p:attrName>
                                        </p:attrNameLst>
                                      </p:cBhvr>
                                      <p:to>
                                        <p:strVal val="visible"/>
                                      </p:to>
                                    </p:set>
                                    <p:animEffect filter="wipe(up)" transition="in">
                                      <p:cBhvr>
                                        <p:cTn dur="500" id="41"/>
                                        <p:tgtEl>
                                          <p:spTgt spid="6"/>
                                        </p:tgtEl>
                                      </p:cBhvr>
                                    </p:animEffect>
                                  </p:childTnLst>
                                </p:cTn>
                              </p:par>
                            </p:childTnLst>
                          </p:cTn>
                        </p:par>
                        <p:par>
                          <p:cTn fill="hold" id="42" nodeType="afterGroup">
                            <p:stCondLst>
                              <p:cond delay="4000"/>
                            </p:stCondLst>
                            <p:childTnLst>
                              <p:par>
                                <p:cTn fill="hold" grpId="0" id="43" nodeType="afterEffect" presetClass="entr" presetID="22" presetSubtype="4">
                                  <p:stCondLst>
                                    <p:cond delay="0"/>
                                  </p:stCondLst>
                                  <p:childTnLst>
                                    <p:set>
                                      <p:cBhvr>
                                        <p:cTn dur="1" fill="hold" id="44">
                                          <p:stCondLst>
                                            <p:cond delay="0"/>
                                          </p:stCondLst>
                                        </p:cTn>
                                        <p:tgtEl>
                                          <p:spTgt spid="114"/>
                                        </p:tgtEl>
                                        <p:attrNameLst>
                                          <p:attrName>style.visibility</p:attrName>
                                        </p:attrNameLst>
                                      </p:cBhvr>
                                      <p:to>
                                        <p:strVal val="visible"/>
                                      </p:to>
                                    </p:set>
                                    <p:animEffect filter="wipe(down)" transition="in">
                                      <p:cBhvr>
                                        <p:cTn dur="500" id="45"/>
                                        <p:tgtEl>
                                          <p:spTgt spid="114"/>
                                        </p:tgtEl>
                                      </p:cBhvr>
                                    </p:animEffect>
                                  </p:childTnLst>
                                </p:cTn>
                              </p:par>
                            </p:childTnLst>
                          </p:cTn>
                        </p:par>
                        <p:par>
                          <p:cTn fill="hold" id="46" nodeType="afterGroup">
                            <p:stCondLst>
                              <p:cond delay="4500"/>
                            </p:stCondLst>
                            <p:childTnLst>
                              <p:par>
                                <p:cTn fill="hold" id="47" nodeType="afterEffect" presetClass="entr" presetID="10" presetSubtype="0">
                                  <p:stCondLst>
                                    <p:cond delay="0"/>
                                  </p:stCondLst>
                                  <p:childTnLst>
                                    <p:set>
                                      <p:cBhvr>
                                        <p:cTn dur="1" fill="hold" id="48">
                                          <p:stCondLst>
                                            <p:cond delay="0"/>
                                          </p:stCondLst>
                                        </p:cTn>
                                        <p:tgtEl>
                                          <p:spTgt spid="12"/>
                                        </p:tgtEl>
                                        <p:attrNameLst>
                                          <p:attrName>style.visibility</p:attrName>
                                        </p:attrNameLst>
                                      </p:cBhvr>
                                      <p:to>
                                        <p:strVal val="visible"/>
                                      </p:to>
                                    </p:set>
                                    <p:animEffect filter="fade" transition="in">
                                      <p:cBhvr>
                                        <p:cTn dur="500" id="49"/>
                                        <p:tgtEl>
                                          <p:spTgt spid="12"/>
                                        </p:tgtEl>
                                      </p:cBhvr>
                                    </p:animEffect>
                                  </p:childTnLst>
                                </p:cTn>
                              </p:par>
                            </p:childTnLst>
                          </p:cTn>
                        </p:par>
                        <p:par>
                          <p:cTn fill="hold" id="50" nodeType="afterGroup">
                            <p:stCondLst>
                              <p:cond delay="5000"/>
                            </p:stCondLst>
                            <p:childTnLst>
                              <p:par>
                                <p:cTn fill="hold" id="51" nodeType="afterEffect" presetClass="entr" presetID="22" presetSubtype="1">
                                  <p:stCondLst>
                                    <p:cond delay="0"/>
                                  </p:stCondLst>
                                  <p:childTnLst>
                                    <p:set>
                                      <p:cBhvr>
                                        <p:cTn dur="1" fill="hold" id="52">
                                          <p:stCondLst>
                                            <p:cond delay="0"/>
                                          </p:stCondLst>
                                        </p:cTn>
                                        <p:tgtEl>
                                          <p:spTgt spid="11"/>
                                        </p:tgtEl>
                                        <p:attrNameLst>
                                          <p:attrName>style.visibility</p:attrName>
                                        </p:attrNameLst>
                                      </p:cBhvr>
                                      <p:to>
                                        <p:strVal val="visible"/>
                                      </p:to>
                                    </p:set>
                                    <p:animEffect filter="wipe(up)" transition="in">
                                      <p:cBhvr>
                                        <p:cTn dur="500" id="53"/>
                                        <p:tgtEl>
                                          <p:spTgt spid="11"/>
                                        </p:tgtEl>
                                      </p:cBhvr>
                                    </p:animEffect>
                                  </p:childTnLst>
                                </p:cTn>
                              </p:par>
                            </p:childTnLst>
                          </p:cTn>
                        </p:par>
                        <p:par>
                          <p:cTn fill="hold" id="54" nodeType="afterGroup">
                            <p:stCondLst>
                              <p:cond delay="5500"/>
                            </p:stCondLst>
                            <p:childTnLst>
                              <p:par>
                                <p:cTn fill="hold" grpId="0" id="55" nodeType="afterEffect" presetClass="entr" presetID="22" presetSubtype="2">
                                  <p:stCondLst>
                                    <p:cond delay="0"/>
                                  </p:stCondLst>
                                  <p:childTnLst>
                                    <p:set>
                                      <p:cBhvr>
                                        <p:cTn dur="1" fill="hold" id="56">
                                          <p:stCondLst>
                                            <p:cond delay="0"/>
                                          </p:stCondLst>
                                        </p:cTn>
                                        <p:tgtEl>
                                          <p:spTgt spid="109"/>
                                        </p:tgtEl>
                                        <p:attrNameLst>
                                          <p:attrName>style.visibility</p:attrName>
                                        </p:attrNameLst>
                                      </p:cBhvr>
                                      <p:to>
                                        <p:strVal val="visible"/>
                                      </p:to>
                                    </p:set>
                                    <p:animEffect filter="wipe(right)" transition="in">
                                      <p:cBhvr>
                                        <p:cTn dur="500" id="57"/>
                                        <p:tgtEl>
                                          <p:spTgt spid="109"/>
                                        </p:tgtEl>
                                      </p:cBhvr>
                                    </p:animEffect>
                                  </p:childTnLst>
                                </p:cTn>
                              </p:par>
                            </p:childTnLst>
                          </p:cTn>
                        </p:par>
                        <p:par>
                          <p:cTn fill="hold" id="58" nodeType="afterGroup">
                            <p:stCondLst>
                              <p:cond delay="6000"/>
                            </p:stCondLst>
                            <p:childTnLst>
                              <p:par>
                                <p:cTn fill="hold" id="59" nodeType="afterEffect" presetClass="entr" presetID="10" presetSubtype="0">
                                  <p:stCondLst>
                                    <p:cond delay="0"/>
                                  </p:stCondLst>
                                  <p:childTnLst>
                                    <p:set>
                                      <p:cBhvr>
                                        <p:cTn dur="1" fill="hold" id="60">
                                          <p:stCondLst>
                                            <p:cond delay="0"/>
                                          </p:stCondLst>
                                        </p:cTn>
                                        <p:tgtEl>
                                          <p:spTgt spid="9"/>
                                        </p:tgtEl>
                                        <p:attrNameLst>
                                          <p:attrName>style.visibility</p:attrName>
                                        </p:attrNameLst>
                                      </p:cBhvr>
                                      <p:to>
                                        <p:strVal val="visible"/>
                                      </p:to>
                                    </p:set>
                                    <p:animEffect filter="fade" transition="in">
                                      <p:cBhvr>
                                        <p:cTn dur="500" id="61"/>
                                        <p:tgtEl>
                                          <p:spTgt spid="9"/>
                                        </p:tgtEl>
                                      </p:cBhvr>
                                    </p:animEffect>
                                  </p:childTnLst>
                                </p:cTn>
                              </p:par>
                            </p:childTnLst>
                          </p:cTn>
                        </p:par>
                        <p:par>
                          <p:cTn fill="hold" id="62" nodeType="afterGroup">
                            <p:stCondLst>
                              <p:cond delay="6500"/>
                            </p:stCondLst>
                            <p:childTnLst>
                              <p:par>
                                <p:cTn fill="hold" id="63" nodeType="afterEffect" presetClass="entr" presetID="22" presetSubtype="2">
                                  <p:stCondLst>
                                    <p:cond delay="0"/>
                                  </p:stCondLst>
                                  <p:childTnLst>
                                    <p:set>
                                      <p:cBhvr>
                                        <p:cTn dur="1" fill="hold" id="64">
                                          <p:stCondLst>
                                            <p:cond delay="0"/>
                                          </p:stCondLst>
                                        </p:cTn>
                                        <p:tgtEl>
                                          <p:spTgt spid="10"/>
                                        </p:tgtEl>
                                        <p:attrNameLst>
                                          <p:attrName>style.visibility</p:attrName>
                                        </p:attrNameLst>
                                      </p:cBhvr>
                                      <p:to>
                                        <p:strVal val="visible"/>
                                      </p:to>
                                    </p:set>
                                    <p:animEffect filter="wipe(right)" transition="in">
                                      <p:cBhvr>
                                        <p:cTn dur="500" id="65"/>
                                        <p:tgtEl>
                                          <p:spTgt spid="10"/>
                                        </p:tgtEl>
                                      </p:cBhvr>
                                    </p:animEffect>
                                  </p:childTnLst>
                                </p:cTn>
                              </p:par>
                            </p:childTnLst>
                          </p:cTn>
                        </p:par>
                        <p:par>
                          <p:cTn fill="hold" id="66" nodeType="afterGroup">
                            <p:stCondLst>
                              <p:cond delay="7000"/>
                            </p:stCondLst>
                            <p:childTnLst>
                              <p:par>
                                <p:cTn fill="hold" grpId="0" id="67" nodeType="afterEffect" presetClass="entr" presetID="22" presetSubtype="2">
                                  <p:stCondLst>
                                    <p:cond delay="0"/>
                                  </p:stCondLst>
                                  <p:childTnLst>
                                    <p:set>
                                      <p:cBhvr>
                                        <p:cTn dur="1" fill="hold" id="68">
                                          <p:stCondLst>
                                            <p:cond delay="0"/>
                                          </p:stCondLst>
                                        </p:cTn>
                                        <p:tgtEl>
                                          <p:spTgt spid="97"/>
                                        </p:tgtEl>
                                        <p:attrNameLst>
                                          <p:attrName>style.visibility</p:attrName>
                                        </p:attrNameLst>
                                      </p:cBhvr>
                                      <p:to>
                                        <p:strVal val="visible"/>
                                      </p:to>
                                    </p:set>
                                    <p:animEffect filter="wipe(right)" transition="in">
                                      <p:cBhvr>
                                        <p:cTn dur="500" id="69"/>
                                        <p:tgtEl>
                                          <p:spTgt spid="97"/>
                                        </p:tgtEl>
                                      </p:cBhvr>
                                    </p:animEffect>
                                  </p:childTnLst>
                                </p:cTn>
                              </p:par>
                            </p:childTnLst>
                          </p:cTn>
                        </p:par>
                        <p:par>
                          <p:cTn fill="hold" id="70" nodeType="afterGroup">
                            <p:stCondLst>
                              <p:cond delay="7500"/>
                            </p:stCondLst>
                            <p:childTnLst>
                              <p:par>
                                <p:cTn fill="hold" id="71" nodeType="afterEffect" presetClass="entr" presetID="10" presetSubtype="0">
                                  <p:stCondLst>
                                    <p:cond delay="0"/>
                                  </p:stCondLst>
                                  <p:childTnLst>
                                    <p:set>
                                      <p:cBhvr>
                                        <p:cTn dur="1" fill="hold" id="72">
                                          <p:stCondLst>
                                            <p:cond delay="0"/>
                                          </p:stCondLst>
                                        </p:cTn>
                                        <p:tgtEl>
                                          <p:spTgt spid="7"/>
                                        </p:tgtEl>
                                        <p:attrNameLst>
                                          <p:attrName>style.visibility</p:attrName>
                                        </p:attrNameLst>
                                      </p:cBhvr>
                                      <p:to>
                                        <p:strVal val="visible"/>
                                      </p:to>
                                    </p:set>
                                    <p:animEffect filter="fade" transition="in">
                                      <p:cBhvr>
                                        <p:cTn dur="500" id="73"/>
                                        <p:tgtEl>
                                          <p:spTgt spid="7"/>
                                        </p:tgtEl>
                                      </p:cBhvr>
                                    </p:animEffect>
                                  </p:childTnLst>
                                </p:cTn>
                              </p:par>
                            </p:childTnLst>
                          </p:cTn>
                        </p:par>
                        <p:par>
                          <p:cTn fill="hold" id="74" nodeType="afterGroup">
                            <p:stCondLst>
                              <p:cond delay="8000"/>
                            </p:stCondLst>
                            <p:childTnLst>
                              <p:par>
                                <p:cTn fill="hold" id="75" nodeType="afterEffect" presetClass="entr" presetID="22" presetSubtype="2">
                                  <p:stCondLst>
                                    <p:cond delay="0"/>
                                  </p:stCondLst>
                                  <p:childTnLst>
                                    <p:set>
                                      <p:cBhvr>
                                        <p:cTn dur="1" fill="hold" id="76">
                                          <p:stCondLst>
                                            <p:cond delay="0"/>
                                          </p:stCondLst>
                                        </p:cTn>
                                        <p:tgtEl>
                                          <p:spTgt spid="8"/>
                                        </p:tgtEl>
                                        <p:attrNameLst>
                                          <p:attrName>style.visibility</p:attrName>
                                        </p:attrNameLst>
                                      </p:cBhvr>
                                      <p:to>
                                        <p:strVal val="visible"/>
                                      </p:to>
                                    </p:set>
                                    <p:animEffect filter="wipe(right)" transition="in">
                                      <p:cBhvr>
                                        <p:cTn dur="500" id="7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89"/>
      <p:bldP grpId="0" spid="97"/>
      <p:bldP grpId="0" spid="109"/>
      <p:bldP grpId="0" spid="11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椭圆 12"/>
          <p:cNvSpPr/>
          <p:nvPr/>
        </p:nvSpPr>
        <p:spPr bwMode="auto">
          <a:xfrm rot="351052">
            <a:off x="975676" y="4109082"/>
            <a:ext cx="216553"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1" lIns="68522" rIns="68522" tIns="34261"/>
          <a:lstStyle/>
          <a:p>
            <a:pPr algn="ctr">
              <a:defRPr/>
            </a:pPr>
            <a:endParaRPr altLang="en-US" lang="zh-CN" sz="1799"/>
          </a:p>
        </p:txBody>
      </p:sp>
      <p:sp>
        <p:nvSpPr>
          <p:cNvPr id="14" name="椭圆 13"/>
          <p:cNvSpPr/>
          <p:nvPr/>
        </p:nvSpPr>
        <p:spPr bwMode="auto">
          <a:xfrm rot="285728">
            <a:off x="1573956" y="3564701"/>
            <a:ext cx="216553"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1" lIns="68522" rIns="68522" tIns="34261"/>
          <a:lstStyle/>
          <a:p>
            <a:pPr algn="ctr">
              <a:defRPr/>
            </a:pPr>
            <a:endParaRPr altLang="en-US" lang="zh-CN" sz="1799"/>
          </a:p>
        </p:txBody>
      </p:sp>
      <p:sp>
        <p:nvSpPr>
          <p:cNvPr id="15" name="椭圆 14"/>
          <p:cNvSpPr/>
          <p:nvPr/>
        </p:nvSpPr>
        <p:spPr bwMode="auto">
          <a:xfrm rot="20925770">
            <a:off x="2365745" y="3053806"/>
            <a:ext cx="215362" cy="2214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1" lIns="68522" rIns="68522" tIns="34261"/>
          <a:lstStyle/>
          <a:p>
            <a:pPr algn="ctr">
              <a:defRPr/>
            </a:pPr>
            <a:endParaRPr altLang="en-US" lang="zh-CN" sz="1799"/>
          </a:p>
        </p:txBody>
      </p:sp>
      <p:sp>
        <p:nvSpPr>
          <p:cNvPr id="25" name="椭圆 24"/>
          <p:cNvSpPr/>
          <p:nvPr/>
        </p:nvSpPr>
        <p:spPr bwMode="auto">
          <a:xfrm rot="21146216">
            <a:off x="2966527" y="3636351"/>
            <a:ext cx="216553" cy="2214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1" lIns="68522" rIns="68522" tIns="34261"/>
          <a:lstStyle/>
          <a:p>
            <a:pPr algn="ctr">
              <a:defRPr/>
            </a:pPr>
            <a:endParaRPr altLang="en-US" lang="zh-CN" sz="1799"/>
          </a:p>
        </p:txBody>
      </p:sp>
      <p:sp>
        <p:nvSpPr>
          <p:cNvPr id="26" name="椭圆 25"/>
          <p:cNvSpPr/>
          <p:nvPr/>
        </p:nvSpPr>
        <p:spPr bwMode="auto">
          <a:xfrm rot="372077">
            <a:off x="4402046" y="3265599"/>
            <a:ext cx="21536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1" lIns="68522" rIns="68522" tIns="34261"/>
          <a:lstStyle/>
          <a:p>
            <a:pPr algn="ctr">
              <a:defRPr/>
            </a:pPr>
            <a:endParaRPr altLang="en-US" lang="zh-CN" sz="1799"/>
          </a:p>
        </p:txBody>
      </p:sp>
      <p:sp>
        <p:nvSpPr>
          <p:cNvPr id="27" name="椭圆 26"/>
          <p:cNvSpPr/>
          <p:nvPr/>
        </p:nvSpPr>
        <p:spPr bwMode="auto">
          <a:xfrm rot="444650">
            <a:off x="5091805" y="2833087"/>
            <a:ext cx="215362" cy="22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1" lIns="68522" rIns="68522" tIns="34261"/>
          <a:lstStyle/>
          <a:p>
            <a:pPr algn="ctr">
              <a:defRPr/>
            </a:pPr>
            <a:endParaRPr altLang="en-US" lang="zh-CN" sz="1799"/>
          </a:p>
        </p:txBody>
      </p:sp>
      <p:sp>
        <p:nvSpPr>
          <p:cNvPr id="28" name="椭圆 27"/>
          <p:cNvSpPr/>
          <p:nvPr/>
        </p:nvSpPr>
        <p:spPr bwMode="auto">
          <a:xfrm rot="411978">
            <a:off x="5618851" y="2298638"/>
            <a:ext cx="216553" cy="2202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1" lIns="68522" rIns="68522" tIns="34261"/>
          <a:lstStyle/>
          <a:p>
            <a:pPr algn="ctr">
              <a:defRPr/>
            </a:pPr>
            <a:endParaRPr altLang="en-US" lang="zh-CN" sz="1799"/>
          </a:p>
        </p:txBody>
      </p:sp>
      <p:sp>
        <p:nvSpPr>
          <p:cNvPr id="29" name="椭圆 28"/>
          <p:cNvSpPr/>
          <p:nvPr/>
        </p:nvSpPr>
        <p:spPr bwMode="auto">
          <a:xfrm rot="705091">
            <a:off x="6732762" y="1609862"/>
            <a:ext cx="216553" cy="220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1" lIns="68522" rIns="68522" tIns="34261"/>
          <a:lstStyle/>
          <a:p>
            <a:pPr algn="ctr">
              <a:defRPr/>
            </a:pPr>
            <a:endParaRPr altLang="en-US" lang="zh-CN" sz="1799"/>
          </a:p>
        </p:txBody>
      </p:sp>
      <p:sp>
        <p:nvSpPr>
          <p:cNvPr id="30" name="椭圆 29"/>
          <p:cNvSpPr/>
          <p:nvPr/>
        </p:nvSpPr>
        <p:spPr bwMode="auto">
          <a:xfrm rot="1654378">
            <a:off x="7580426" y="1164304"/>
            <a:ext cx="21536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1" lIns="68522" rIns="68522" tIns="34261"/>
          <a:lstStyle/>
          <a:p>
            <a:pPr algn="ctr">
              <a:defRPr/>
            </a:pPr>
            <a:endParaRPr altLang="en-US" lang="zh-CN" sz="1799"/>
          </a:p>
        </p:txBody>
      </p:sp>
      <p:sp>
        <p:nvSpPr>
          <p:cNvPr id="31" name="文本框 30"/>
          <p:cNvSpPr txBox="1">
            <a:spLocks noChangeArrowheads="1"/>
          </p:cNvSpPr>
          <p:nvPr/>
        </p:nvSpPr>
        <p:spPr bwMode="auto">
          <a:xfrm>
            <a:off x="822517" y="4597215"/>
            <a:ext cx="465657" cy="220922"/>
          </a:xfrm>
          <a:prstGeom prst="rect">
            <a:avLst/>
          </a:prstGeom>
          <a:noFill/>
          <a:ln w="9525">
            <a:noFill/>
            <a:miter lim="800000"/>
          </a:ln>
        </p:spPr>
        <p:txBody>
          <a:bodyPr bIns="34261" lIns="68522" rIns="68522" tIns="34261" wrap="none">
            <a:spAutoFit/>
          </a:bodyPr>
          <a:lstStyle/>
          <a:p>
            <a:r>
              <a:rPr altLang="zh-CN" lang="en-US" sz="1000">
                <a:solidFill>
                  <a:schemeClr val="bg1">
                    <a:lumMod val="50000"/>
                  </a:schemeClr>
                </a:solidFill>
                <a:latin charset="-122" panose="020b0503020204020204" pitchFamily="34" typeface="微软雅黑"/>
                <a:ea charset="-122" panose="020b0503020204020204" pitchFamily="34" typeface="微软雅黑"/>
                <a:cs charset="0" pitchFamily="34" typeface="Arial"/>
              </a:rPr>
              <a:t>3月份</a:t>
            </a:r>
          </a:p>
        </p:txBody>
      </p:sp>
      <p:sp>
        <p:nvSpPr>
          <p:cNvPr id="32" name="文本框 31"/>
          <p:cNvSpPr txBox="1">
            <a:spLocks noChangeArrowheads="1"/>
          </p:cNvSpPr>
          <p:nvPr/>
        </p:nvSpPr>
        <p:spPr bwMode="auto">
          <a:xfrm>
            <a:off x="1435459" y="4597215"/>
            <a:ext cx="465657" cy="220922"/>
          </a:xfrm>
          <a:prstGeom prst="rect">
            <a:avLst/>
          </a:prstGeom>
          <a:noFill/>
          <a:ln w="9525">
            <a:noFill/>
            <a:miter lim="800000"/>
          </a:ln>
        </p:spPr>
        <p:txBody>
          <a:bodyPr bIns="34261" lIns="68522" rIns="68522" tIns="34261" wrap="none">
            <a:spAutoFit/>
          </a:bodyPr>
          <a:lstStyle/>
          <a:p>
            <a:r>
              <a:rPr altLang="zh-CN" lang="en-US" sz="1000">
                <a:solidFill>
                  <a:schemeClr val="bg1">
                    <a:lumMod val="50000"/>
                  </a:schemeClr>
                </a:solidFill>
                <a:latin charset="-122" panose="020b0503020204020204" pitchFamily="34" typeface="微软雅黑"/>
                <a:ea charset="-122" panose="020b0503020204020204" pitchFamily="34" typeface="微软雅黑"/>
                <a:cs charset="0" pitchFamily="34" typeface="Arial"/>
              </a:rPr>
              <a:t>4月份</a:t>
            </a:r>
          </a:p>
        </p:txBody>
      </p:sp>
      <p:sp>
        <p:nvSpPr>
          <p:cNvPr id="33" name="文本框 32"/>
          <p:cNvSpPr txBox="1">
            <a:spLocks noChangeArrowheads="1"/>
          </p:cNvSpPr>
          <p:nvPr/>
        </p:nvSpPr>
        <p:spPr bwMode="auto">
          <a:xfrm>
            <a:off x="2207496" y="4597215"/>
            <a:ext cx="465657" cy="220922"/>
          </a:xfrm>
          <a:prstGeom prst="rect">
            <a:avLst/>
          </a:prstGeom>
          <a:noFill/>
          <a:ln w="9525">
            <a:noFill/>
            <a:miter lim="800000"/>
          </a:ln>
        </p:spPr>
        <p:txBody>
          <a:bodyPr bIns="34261" lIns="68522" rIns="68522" tIns="34261" wrap="none">
            <a:spAutoFit/>
          </a:bodyPr>
          <a:lstStyle/>
          <a:p>
            <a:r>
              <a:rPr altLang="zh-CN" lang="en-US" sz="1000">
                <a:solidFill>
                  <a:schemeClr val="bg1">
                    <a:lumMod val="50000"/>
                  </a:schemeClr>
                </a:solidFill>
                <a:latin charset="-122" panose="020b0503020204020204" pitchFamily="34" typeface="微软雅黑"/>
                <a:ea charset="-122" panose="020b0503020204020204" pitchFamily="34" typeface="微软雅黑"/>
                <a:cs charset="0" pitchFamily="34" typeface="Arial"/>
              </a:rPr>
              <a:t>5月份</a:t>
            </a:r>
          </a:p>
        </p:txBody>
      </p:sp>
      <p:sp>
        <p:nvSpPr>
          <p:cNvPr id="34" name="文本框 33"/>
          <p:cNvSpPr txBox="1">
            <a:spLocks noChangeArrowheads="1"/>
          </p:cNvSpPr>
          <p:nvPr/>
        </p:nvSpPr>
        <p:spPr bwMode="auto">
          <a:xfrm>
            <a:off x="2784570" y="4597215"/>
            <a:ext cx="465657" cy="220922"/>
          </a:xfrm>
          <a:prstGeom prst="rect">
            <a:avLst/>
          </a:prstGeom>
          <a:noFill/>
          <a:ln w="9525">
            <a:noFill/>
            <a:miter lim="800000"/>
          </a:ln>
        </p:spPr>
        <p:txBody>
          <a:bodyPr bIns="34261" lIns="68522" rIns="68522" tIns="34261" wrap="none">
            <a:spAutoFit/>
          </a:bodyPr>
          <a:lstStyle/>
          <a:p>
            <a:r>
              <a:rPr altLang="zh-CN" lang="en-US" sz="1000">
                <a:solidFill>
                  <a:schemeClr val="bg1">
                    <a:lumMod val="50000"/>
                  </a:schemeClr>
                </a:solidFill>
                <a:latin charset="-122" panose="020b0503020204020204" pitchFamily="34" typeface="微软雅黑"/>
                <a:ea charset="-122" panose="020b0503020204020204" pitchFamily="34" typeface="微软雅黑"/>
                <a:cs charset="0" pitchFamily="34" typeface="Arial"/>
              </a:rPr>
              <a:t>6月份</a:t>
            </a:r>
          </a:p>
        </p:txBody>
      </p:sp>
      <p:sp>
        <p:nvSpPr>
          <p:cNvPr id="35" name="文本框 34"/>
          <p:cNvSpPr txBox="1">
            <a:spLocks noChangeArrowheads="1"/>
          </p:cNvSpPr>
          <p:nvPr/>
        </p:nvSpPr>
        <p:spPr bwMode="auto">
          <a:xfrm>
            <a:off x="4282585" y="4597215"/>
            <a:ext cx="465657" cy="220922"/>
          </a:xfrm>
          <a:prstGeom prst="rect">
            <a:avLst/>
          </a:prstGeom>
          <a:noFill/>
          <a:ln w="9525">
            <a:noFill/>
            <a:miter lim="800000"/>
          </a:ln>
        </p:spPr>
        <p:txBody>
          <a:bodyPr bIns="34261" lIns="68522" rIns="68522" tIns="34261" wrap="none">
            <a:spAutoFit/>
          </a:bodyPr>
          <a:lstStyle/>
          <a:p>
            <a:r>
              <a:rPr altLang="zh-CN" lang="en-US" sz="1000">
                <a:solidFill>
                  <a:schemeClr val="bg1">
                    <a:lumMod val="50000"/>
                  </a:schemeClr>
                </a:solidFill>
                <a:latin charset="-122" panose="020b0503020204020204" pitchFamily="34" typeface="微软雅黑"/>
                <a:ea charset="-122" panose="020b0503020204020204" pitchFamily="34" typeface="微软雅黑"/>
                <a:cs charset="0" pitchFamily="34" typeface="Arial"/>
              </a:rPr>
              <a:t>8月份</a:t>
            </a:r>
          </a:p>
        </p:txBody>
      </p:sp>
      <p:sp>
        <p:nvSpPr>
          <p:cNvPr id="36" name="文本框 35"/>
          <p:cNvSpPr txBox="1">
            <a:spLocks noChangeArrowheads="1"/>
          </p:cNvSpPr>
          <p:nvPr/>
        </p:nvSpPr>
        <p:spPr bwMode="auto">
          <a:xfrm>
            <a:off x="5001933" y="4597215"/>
            <a:ext cx="465657" cy="220922"/>
          </a:xfrm>
          <a:prstGeom prst="rect">
            <a:avLst/>
          </a:prstGeom>
          <a:noFill/>
          <a:ln w="9525">
            <a:noFill/>
            <a:miter lim="800000"/>
          </a:ln>
        </p:spPr>
        <p:txBody>
          <a:bodyPr bIns="34261" lIns="68522" rIns="68522" tIns="34261" wrap="none">
            <a:spAutoFit/>
          </a:bodyPr>
          <a:lstStyle/>
          <a:p>
            <a:r>
              <a:rPr altLang="zh-CN" lang="en-US" sz="1000">
                <a:solidFill>
                  <a:schemeClr val="bg1">
                    <a:lumMod val="50000"/>
                  </a:schemeClr>
                </a:solidFill>
                <a:latin charset="-122" panose="020b0503020204020204" pitchFamily="34" typeface="微软雅黑"/>
                <a:ea charset="-122" panose="020b0503020204020204" pitchFamily="34" typeface="微软雅黑"/>
                <a:cs charset="0" pitchFamily="34" typeface="Arial"/>
              </a:rPr>
              <a:t>9月份</a:t>
            </a:r>
          </a:p>
        </p:txBody>
      </p:sp>
      <p:sp>
        <p:nvSpPr>
          <p:cNvPr id="37" name="文本框 36"/>
          <p:cNvSpPr txBox="1">
            <a:spLocks noChangeArrowheads="1"/>
          </p:cNvSpPr>
          <p:nvPr/>
        </p:nvSpPr>
        <p:spPr bwMode="auto">
          <a:xfrm>
            <a:off x="5599403" y="4597215"/>
            <a:ext cx="540269" cy="220922"/>
          </a:xfrm>
          <a:prstGeom prst="rect">
            <a:avLst/>
          </a:prstGeom>
          <a:noFill/>
          <a:ln w="9525">
            <a:noFill/>
            <a:miter lim="800000"/>
          </a:ln>
        </p:spPr>
        <p:txBody>
          <a:bodyPr bIns="34261" lIns="68522" rIns="68522" tIns="34261" wrap="none">
            <a:spAutoFit/>
          </a:bodyPr>
          <a:lstStyle/>
          <a:p>
            <a:r>
              <a:rPr altLang="zh-CN" lang="en-US" sz="1000">
                <a:solidFill>
                  <a:schemeClr val="bg1">
                    <a:lumMod val="50000"/>
                  </a:schemeClr>
                </a:solidFill>
                <a:latin charset="-122" panose="020b0503020204020204" pitchFamily="34" typeface="微软雅黑"/>
                <a:ea charset="-122" panose="020b0503020204020204" pitchFamily="34" typeface="微软雅黑"/>
                <a:cs charset="0" pitchFamily="34" typeface="Arial"/>
              </a:rPr>
              <a:t>10月份</a:t>
            </a:r>
          </a:p>
        </p:txBody>
      </p:sp>
      <p:sp>
        <p:nvSpPr>
          <p:cNvPr id="38" name="文本框 37"/>
          <p:cNvSpPr txBox="1">
            <a:spLocks noChangeArrowheads="1"/>
          </p:cNvSpPr>
          <p:nvPr/>
        </p:nvSpPr>
        <p:spPr bwMode="auto">
          <a:xfrm>
            <a:off x="6623349" y="4597215"/>
            <a:ext cx="540269" cy="220922"/>
          </a:xfrm>
          <a:prstGeom prst="rect">
            <a:avLst/>
          </a:prstGeom>
          <a:noFill/>
          <a:ln w="9525">
            <a:noFill/>
            <a:miter lim="800000"/>
          </a:ln>
        </p:spPr>
        <p:txBody>
          <a:bodyPr bIns="34261" lIns="68522" rIns="68522" tIns="34261" wrap="none">
            <a:spAutoFit/>
          </a:bodyPr>
          <a:lstStyle/>
          <a:p>
            <a:r>
              <a:rPr altLang="zh-CN" lang="en-US" sz="1000">
                <a:solidFill>
                  <a:schemeClr val="bg1">
                    <a:lumMod val="50000"/>
                  </a:schemeClr>
                </a:solidFill>
                <a:latin charset="-122" panose="020b0503020204020204" pitchFamily="34" typeface="微软雅黑"/>
                <a:ea charset="-122" panose="020b0503020204020204" pitchFamily="34" typeface="微软雅黑"/>
                <a:cs charset="0" pitchFamily="34" typeface="Arial"/>
              </a:rPr>
              <a:t>11月份</a:t>
            </a:r>
          </a:p>
        </p:txBody>
      </p:sp>
      <p:sp>
        <p:nvSpPr>
          <p:cNvPr id="39" name="文本框 38"/>
          <p:cNvSpPr txBox="1">
            <a:spLocks noChangeArrowheads="1"/>
          </p:cNvSpPr>
          <p:nvPr/>
        </p:nvSpPr>
        <p:spPr bwMode="auto">
          <a:xfrm>
            <a:off x="7470692" y="4597215"/>
            <a:ext cx="540269" cy="220922"/>
          </a:xfrm>
          <a:prstGeom prst="rect">
            <a:avLst/>
          </a:prstGeom>
          <a:noFill/>
          <a:ln w="9525">
            <a:noFill/>
            <a:miter lim="800000"/>
          </a:ln>
        </p:spPr>
        <p:txBody>
          <a:bodyPr bIns="34261" lIns="68522" rIns="68522" tIns="34261" wrap="none">
            <a:spAutoFit/>
          </a:bodyPr>
          <a:lstStyle/>
          <a:p>
            <a:r>
              <a:rPr altLang="zh-CN" lang="en-US" sz="1000">
                <a:solidFill>
                  <a:schemeClr val="bg1">
                    <a:lumMod val="50000"/>
                  </a:schemeClr>
                </a:solidFill>
                <a:latin charset="-122" panose="020b0503020204020204" pitchFamily="34" typeface="微软雅黑"/>
                <a:ea charset="-122" panose="020b0503020204020204" pitchFamily="34" typeface="微软雅黑"/>
                <a:cs charset="0" pitchFamily="34" typeface="Arial"/>
              </a:rPr>
              <a:t>12月份</a:t>
            </a:r>
          </a:p>
        </p:txBody>
      </p:sp>
      <p:sp>
        <p:nvSpPr>
          <p:cNvPr id="40" name="文本框 39"/>
          <p:cNvSpPr txBox="1">
            <a:spLocks noChangeArrowheads="1"/>
          </p:cNvSpPr>
          <p:nvPr/>
        </p:nvSpPr>
        <p:spPr bwMode="auto">
          <a:xfrm>
            <a:off x="1310387" y="4060060"/>
            <a:ext cx="899044" cy="220922"/>
          </a:xfrm>
          <a:prstGeom prst="rect">
            <a:avLst/>
          </a:prstGeom>
          <a:noFill/>
          <a:ln w="9525">
            <a:noFill/>
            <a:miter lim="800000"/>
          </a:ln>
        </p:spPr>
        <p:txBody>
          <a:bodyPr bIns="34261" lIns="68522" rIns="68522" tIns="34261" wrap="none">
            <a:spAutoFit/>
          </a:bodyPr>
          <a:lstStyle/>
          <a:p>
            <a:r>
              <a:rPr altLang="en-US" lang="zh-CN" sz="1000">
                <a:solidFill>
                  <a:schemeClr val="bg1">
                    <a:lumMod val="50000"/>
                  </a:schemeClr>
                </a:solidFill>
                <a:latin charset="0" panose="020f0502020204030204" pitchFamily="34" typeface="Calibri"/>
                <a:ea charset="-122" panose="020b0503020204020204" pitchFamily="34" typeface="微软雅黑"/>
              </a:rPr>
              <a:t>添加文字内容</a:t>
            </a:r>
          </a:p>
        </p:txBody>
      </p:sp>
      <p:sp>
        <p:nvSpPr>
          <p:cNvPr id="41" name="文本框 40"/>
          <p:cNvSpPr txBox="1">
            <a:spLocks noChangeArrowheads="1"/>
          </p:cNvSpPr>
          <p:nvPr/>
        </p:nvSpPr>
        <p:spPr bwMode="auto">
          <a:xfrm>
            <a:off x="362293" y="3509233"/>
            <a:ext cx="899044" cy="220922"/>
          </a:xfrm>
          <a:prstGeom prst="rect">
            <a:avLst/>
          </a:prstGeom>
          <a:noFill/>
          <a:ln w="9525">
            <a:noFill/>
            <a:miter lim="800000"/>
          </a:ln>
        </p:spPr>
        <p:txBody>
          <a:bodyPr bIns="34261" lIns="68522" rIns="68522" tIns="34261" wrap="none">
            <a:spAutoFit/>
          </a:bodyPr>
          <a:lstStyle/>
          <a:p>
            <a:r>
              <a:rPr altLang="en-US" lang="zh-CN" sz="1000">
                <a:solidFill>
                  <a:schemeClr val="bg1">
                    <a:lumMod val="50000"/>
                  </a:schemeClr>
                </a:solidFill>
                <a:latin charset="0" panose="020f0502020204030204" pitchFamily="34" typeface="Calibri"/>
                <a:ea charset="-122" panose="020b0503020204020204" pitchFamily="34" typeface="微软雅黑"/>
              </a:rPr>
              <a:t>添加文字内容</a:t>
            </a:r>
          </a:p>
        </p:txBody>
      </p:sp>
      <p:sp>
        <p:nvSpPr>
          <p:cNvPr id="42" name="文本框 41"/>
          <p:cNvSpPr txBox="1">
            <a:spLocks noChangeArrowheads="1"/>
          </p:cNvSpPr>
          <p:nvPr/>
        </p:nvSpPr>
        <p:spPr bwMode="auto">
          <a:xfrm>
            <a:off x="2009382" y="2731420"/>
            <a:ext cx="899044" cy="220922"/>
          </a:xfrm>
          <a:prstGeom prst="rect">
            <a:avLst/>
          </a:prstGeom>
          <a:noFill/>
          <a:ln w="9525">
            <a:noFill/>
            <a:miter lim="800000"/>
          </a:ln>
        </p:spPr>
        <p:txBody>
          <a:bodyPr bIns="34261" lIns="68522" rIns="68522" tIns="34261" wrap="none">
            <a:spAutoFit/>
          </a:bodyPr>
          <a:lstStyle/>
          <a:p>
            <a:r>
              <a:rPr altLang="en-US" lang="zh-CN" sz="1000">
                <a:solidFill>
                  <a:schemeClr val="bg1">
                    <a:lumMod val="50000"/>
                  </a:schemeClr>
                </a:solidFill>
                <a:latin charset="0" panose="020f0502020204030204" pitchFamily="34" typeface="Calibri"/>
                <a:ea charset="-122" panose="020b0503020204020204" pitchFamily="34" typeface="微软雅黑"/>
              </a:rPr>
              <a:t>添加文字内容</a:t>
            </a:r>
          </a:p>
        </p:txBody>
      </p:sp>
      <p:sp>
        <p:nvSpPr>
          <p:cNvPr id="43" name="文本框 42"/>
          <p:cNvSpPr txBox="1">
            <a:spLocks noChangeArrowheads="1"/>
          </p:cNvSpPr>
          <p:nvPr/>
        </p:nvSpPr>
        <p:spPr bwMode="auto">
          <a:xfrm>
            <a:off x="2905310" y="3326817"/>
            <a:ext cx="899044" cy="220922"/>
          </a:xfrm>
          <a:prstGeom prst="rect">
            <a:avLst/>
          </a:prstGeom>
          <a:noFill/>
          <a:ln w="9525">
            <a:noFill/>
            <a:miter lim="800000"/>
          </a:ln>
        </p:spPr>
        <p:txBody>
          <a:bodyPr bIns="34261" lIns="68522" rIns="68522" tIns="34261" wrap="none">
            <a:spAutoFit/>
          </a:bodyPr>
          <a:lstStyle/>
          <a:p>
            <a:r>
              <a:rPr altLang="en-US" lang="zh-CN" sz="1000">
                <a:solidFill>
                  <a:schemeClr val="bg1">
                    <a:lumMod val="50000"/>
                  </a:schemeClr>
                </a:solidFill>
                <a:latin charset="0" panose="020f0502020204030204" pitchFamily="34" typeface="Calibri"/>
                <a:ea charset="-122" panose="020b0503020204020204" pitchFamily="34" typeface="微软雅黑"/>
              </a:rPr>
              <a:t>添加文字内容</a:t>
            </a:r>
          </a:p>
        </p:txBody>
      </p:sp>
      <p:sp>
        <p:nvSpPr>
          <p:cNvPr id="44" name="文本框 43"/>
          <p:cNvSpPr txBox="1">
            <a:spLocks noChangeArrowheads="1"/>
          </p:cNvSpPr>
          <p:nvPr/>
        </p:nvSpPr>
        <p:spPr bwMode="auto">
          <a:xfrm>
            <a:off x="4660589" y="3261864"/>
            <a:ext cx="899044" cy="220922"/>
          </a:xfrm>
          <a:prstGeom prst="rect">
            <a:avLst/>
          </a:prstGeom>
          <a:noFill/>
          <a:ln w="9525">
            <a:noFill/>
            <a:miter lim="800000"/>
          </a:ln>
        </p:spPr>
        <p:txBody>
          <a:bodyPr bIns="34261" lIns="68522" rIns="68522" tIns="34261" wrap="none">
            <a:spAutoFit/>
          </a:bodyPr>
          <a:lstStyle/>
          <a:p>
            <a:r>
              <a:rPr altLang="en-US" lang="zh-CN" sz="10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sp>
        <p:nvSpPr>
          <p:cNvPr id="45" name="文本框 44"/>
          <p:cNvSpPr txBox="1">
            <a:spLocks noChangeArrowheads="1"/>
          </p:cNvSpPr>
          <p:nvPr/>
        </p:nvSpPr>
        <p:spPr bwMode="auto">
          <a:xfrm>
            <a:off x="5352660" y="2842757"/>
            <a:ext cx="899044" cy="220922"/>
          </a:xfrm>
          <a:prstGeom prst="rect">
            <a:avLst/>
          </a:prstGeom>
          <a:noFill/>
          <a:ln w="9525">
            <a:noFill/>
            <a:miter lim="800000"/>
          </a:ln>
        </p:spPr>
        <p:txBody>
          <a:bodyPr bIns="34261" lIns="68522" rIns="68522" tIns="34261" wrap="none">
            <a:spAutoFit/>
          </a:bodyPr>
          <a:lstStyle/>
          <a:p>
            <a:r>
              <a:rPr altLang="en-US" lang="zh-CN" sz="10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sp>
        <p:nvSpPr>
          <p:cNvPr id="46" name="文本框 45"/>
          <p:cNvSpPr txBox="1">
            <a:spLocks noChangeArrowheads="1"/>
          </p:cNvSpPr>
          <p:nvPr/>
        </p:nvSpPr>
        <p:spPr bwMode="auto">
          <a:xfrm>
            <a:off x="5931707" y="2285633"/>
            <a:ext cx="899044" cy="220922"/>
          </a:xfrm>
          <a:prstGeom prst="rect">
            <a:avLst/>
          </a:prstGeom>
          <a:noFill/>
          <a:ln w="9525">
            <a:noFill/>
            <a:miter lim="800000"/>
          </a:ln>
        </p:spPr>
        <p:txBody>
          <a:bodyPr bIns="34261" lIns="68522" rIns="68522" tIns="34261" wrap="none">
            <a:spAutoFit/>
          </a:bodyPr>
          <a:lstStyle/>
          <a:p>
            <a:r>
              <a:rPr altLang="en-US" lang="zh-CN" sz="10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sp>
        <p:nvSpPr>
          <p:cNvPr id="47" name="文本框 46"/>
          <p:cNvSpPr txBox="1">
            <a:spLocks noChangeArrowheads="1"/>
          </p:cNvSpPr>
          <p:nvPr/>
        </p:nvSpPr>
        <p:spPr bwMode="auto">
          <a:xfrm>
            <a:off x="7048318" y="1602456"/>
            <a:ext cx="899044" cy="220922"/>
          </a:xfrm>
          <a:prstGeom prst="rect">
            <a:avLst/>
          </a:prstGeom>
          <a:noFill/>
          <a:ln w="9525">
            <a:noFill/>
            <a:miter lim="800000"/>
          </a:ln>
        </p:spPr>
        <p:txBody>
          <a:bodyPr bIns="34261" lIns="68522" rIns="68522" tIns="34261" wrap="none">
            <a:spAutoFit/>
          </a:bodyPr>
          <a:lstStyle/>
          <a:p>
            <a:r>
              <a:rPr altLang="en-US" lang="zh-CN" sz="10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cxnSp>
        <p:nvCxnSpPr>
          <p:cNvPr id="48" name="直接连接符 47"/>
          <p:cNvCxnSpPr>
            <a:stCxn id="13" idx="7"/>
            <a:endCxn id="14" idx="3"/>
          </p:cNvCxnSpPr>
          <p:nvPr/>
        </p:nvCxnSpPr>
        <p:spPr>
          <a:xfrm flipV="1">
            <a:off x="1168095" y="3747050"/>
            <a:ext cx="431345" cy="40267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1765029" y="3185500"/>
            <a:ext cx="602780" cy="41825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2563356" y="3226443"/>
            <a:ext cx="425254" cy="45309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3594002" y="4013736"/>
            <a:ext cx="216553"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1" lIns="68522" rIns="68522" tIns="34261"/>
          <a:lstStyle/>
          <a:p>
            <a:pPr algn="ctr">
              <a:defRPr/>
            </a:pPr>
            <a:endParaRPr altLang="en-US" lang="zh-CN" sz="1799"/>
          </a:p>
        </p:txBody>
      </p:sp>
      <p:cxnSp>
        <p:nvCxnSpPr>
          <p:cNvPr id="52" name="直接连接符 51"/>
          <p:cNvCxnSpPr>
            <a:stCxn id="25" idx="5"/>
            <a:endCxn id="51" idx="2"/>
          </p:cNvCxnSpPr>
          <p:nvPr/>
        </p:nvCxnSpPr>
        <p:spPr>
          <a:xfrm>
            <a:off x="3161000" y="3814568"/>
            <a:ext cx="436124" cy="2840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3795288" y="3445891"/>
            <a:ext cx="630291" cy="62078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4593875" y="3010577"/>
            <a:ext cx="520065" cy="29613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5285029" y="2476888"/>
            <a:ext cx="356780" cy="39892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5812444" y="1780595"/>
            <a:ext cx="937786" cy="56000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6931848" y="1309135"/>
            <a:ext cx="652547" cy="35020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3866600" y="4002920"/>
            <a:ext cx="899044" cy="220922"/>
          </a:xfrm>
          <a:prstGeom prst="rect">
            <a:avLst/>
          </a:prstGeom>
          <a:noFill/>
          <a:ln w="9525">
            <a:noFill/>
            <a:miter lim="800000"/>
          </a:ln>
        </p:spPr>
        <p:txBody>
          <a:bodyPr bIns="34261" lIns="68522" rIns="68522" tIns="34261" wrap="none">
            <a:spAutoFit/>
          </a:bodyPr>
          <a:lstStyle/>
          <a:p>
            <a:r>
              <a:rPr altLang="en-US" lang="zh-CN" sz="10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sp>
        <p:nvSpPr>
          <p:cNvPr id="59" name="文本框 33"/>
          <p:cNvSpPr txBox="1">
            <a:spLocks noChangeArrowheads="1"/>
          </p:cNvSpPr>
          <p:nvPr/>
        </p:nvSpPr>
        <p:spPr bwMode="auto">
          <a:xfrm>
            <a:off x="3447767" y="4597215"/>
            <a:ext cx="465657" cy="220922"/>
          </a:xfrm>
          <a:prstGeom prst="rect">
            <a:avLst/>
          </a:prstGeom>
          <a:noFill/>
          <a:ln w="9525">
            <a:noFill/>
            <a:miter lim="800000"/>
          </a:ln>
        </p:spPr>
        <p:txBody>
          <a:bodyPr bIns="34261" lIns="68522" rIns="68522" tIns="34261" wrap="none">
            <a:spAutoFit/>
          </a:bodyPr>
          <a:lstStyle/>
          <a:p>
            <a:r>
              <a:rPr altLang="zh-CN" lang="en-US" sz="1000">
                <a:solidFill>
                  <a:schemeClr val="bg1">
                    <a:lumMod val="50000"/>
                  </a:schemeClr>
                </a:solidFill>
                <a:latin charset="-122" panose="020b0503020204020204" pitchFamily="34" typeface="微软雅黑"/>
                <a:ea charset="-122" panose="020b0503020204020204" pitchFamily="34" typeface="微软雅黑"/>
                <a:cs charset="0" pitchFamily="34" typeface="Arial"/>
              </a:rPr>
              <a:t>7月份</a:t>
            </a:r>
          </a:p>
        </p:txBody>
      </p:sp>
      <p:sp>
        <p:nvSpPr>
          <p:cNvPr id="60" name="文本框 46"/>
          <p:cNvSpPr txBox="1">
            <a:spLocks noChangeArrowheads="1"/>
          </p:cNvSpPr>
          <p:nvPr/>
        </p:nvSpPr>
        <p:spPr bwMode="auto">
          <a:xfrm>
            <a:off x="7155425" y="843958"/>
            <a:ext cx="899044" cy="220922"/>
          </a:xfrm>
          <a:prstGeom prst="rect">
            <a:avLst/>
          </a:prstGeom>
          <a:noFill/>
          <a:ln w="9525">
            <a:noFill/>
            <a:miter lim="800000"/>
          </a:ln>
        </p:spPr>
        <p:txBody>
          <a:bodyPr bIns="34261" lIns="68522" rIns="68522" tIns="34261" wrap="none">
            <a:spAutoFit/>
          </a:bodyPr>
          <a:lstStyle/>
          <a:p>
            <a:r>
              <a:rPr altLang="en-US" lang="zh-CN" sz="10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grpSp>
        <p:nvGrpSpPr>
          <p:cNvPr id="2" name="组合 60"/>
          <p:cNvGrpSpPr/>
          <p:nvPr/>
        </p:nvGrpSpPr>
        <p:grpSpPr>
          <a:xfrm>
            <a:off x="409130" y="4463107"/>
            <a:ext cx="8052869" cy="7666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977096" y="897953"/>
            <a:ext cx="3163140" cy="1897322"/>
          </a:xfrm>
          <a:prstGeom prst="rect">
            <a:avLst/>
          </a:prstGeom>
        </p:spPr>
        <p:txBody>
          <a:bodyPr bIns="34261" lIns="68522" rIns="68522" tIns="34261" wrap="square">
            <a:spAutoFit/>
          </a:bodyPr>
          <a:lstStyle/>
          <a:p>
            <a:pPr>
              <a:lnSpc>
                <a:spcPct val="200000"/>
              </a:lnSpc>
            </a:pPr>
            <a:r>
              <a:rPr altLang="en-US" b="1" lang="zh-CN" sz="1200">
                <a:solidFill>
                  <a:schemeClr val="bg1">
                    <a:lumMod val="50000"/>
                  </a:schemeClr>
                </a:solidFill>
                <a:latin charset="-122" panose="020b0503020204020204" pitchFamily="34" typeface="微软雅黑"/>
                <a:ea charset="-122" panose="020b0503020204020204" pitchFamily="34" typeface="微软雅黑"/>
              </a:rPr>
              <a:t>点击添加小标题</a:t>
            </a:r>
          </a:p>
          <a:p>
            <a:pPr>
              <a:lnSpc>
                <a:spcPct val="200000"/>
              </a:lnSpc>
            </a:pPr>
            <a:r>
              <a:rPr altLang="en-US" b="1" lang="zh-CN" sz="12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a:p>
            <a:pPr>
              <a:lnSpc>
                <a:spcPct val="200000"/>
              </a:lnSpc>
            </a:pPr>
            <a:r>
              <a:rPr altLang="en-US" b="1" lang="zh-CN" sz="12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Tree>
    <p:extLst>
      <p:ext uri="{BB962C8B-B14F-4D97-AF65-F5344CB8AC3E}">
        <p14:creationId val="1767525681"/>
      </p:ext>
    </p:extLst>
  </p:cSld>
  <p:clrMapOvr>
    <a:masterClrMapping/>
  </p:clrMapOvr>
  <mc:AlternateContent>
    <mc:Choice Requires="p14">
      <p:transition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73"/>
                                        </p:tgtEl>
                                        <p:attrNameLst>
                                          <p:attrName>style.visibility</p:attrName>
                                        </p:attrNameLst>
                                      </p:cBhvr>
                                      <p:to>
                                        <p:strVal val="visible"/>
                                      </p:to>
                                    </p:set>
                                    <p:animEffect filter="wipe(left)" transition="in">
                                      <p:cBhvr>
                                        <p:cTn dur="500" id="7"/>
                                        <p:tgtEl>
                                          <p:spTgt spid="7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
                                        </p:tgtEl>
                                        <p:attrNameLst>
                                          <p:attrName>style.visibility</p:attrName>
                                        </p:attrNameLst>
                                      </p:cBhvr>
                                      <p:to>
                                        <p:strVal val="visible"/>
                                      </p:to>
                                    </p:set>
                                    <p:animEffect filter="wipe(left)"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31"/>
                                        </p:tgtEl>
                                        <p:attrNameLst>
                                          <p:attrName>style.visibility</p:attrName>
                                        </p:attrNameLst>
                                      </p:cBhvr>
                                      <p:to>
                                        <p:strVal val="visible"/>
                                      </p:to>
                                    </p:set>
                                    <p:animEffect filter="wipe(up)" transition="in">
                                      <p:cBhvr>
                                        <p:cTn dur="500" id="15"/>
                                        <p:tgtEl>
                                          <p:spTgt spid="31"/>
                                        </p:tgtEl>
                                      </p:cBhvr>
                                    </p:animEffect>
                                  </p:childTnLst>
                                </p:cTn>
                              </p:par>
                              <p:par>
                                <p:cTn fill="hold" grpId="0" id="16" nodeType="withEffect" presetClass="entr" presetID="22" presetSubtype="1">
                                  <p:stCondLst>
                                    <p:cond delay="0"/>
                                  </p:stCondLst>
                                  <p:childTnLst>
                                    <p:set>
                                      <p:cBhvr>
                                        <p:cTn dur="1" fill="hold" id="17">
                                          <p:stCondLst>
                                            <p:cond delay="0"/>
                                          </p:stCondLst>
                                        </p:cTn>
                                        <p:tgtEl>
                                          <p:spTgt spid="32"/>
                                        </p:tgtEl>
                                        <p:attrNameLst>
                                          <p:attrName>style.visibility</p:attrName>
                                        </p:attrNameLst>
                                      </p:cBhvr>
                                      <p:to>
                                        <p:strVal val="visible"/>
                                      </p:to>
                                    </p:set>
                                    <p:animEffect filter="wipe(up)" transition="in">
                                      <p:cBhvr>
                                        <p:cTn dur="500" id="18"/>
                                        <p:tgtEl>
                                          <p:spTgt spid="32"/>
                                        </p:tgtEl>
                                      </p:cBhvr>
                                    </p:animEffect>
                                  </p:childTnLst>
                                </p:cTn>
                              </p:par>
                              <p:par>
                                <p:cTn fill="hold" grpId="0" id="19" nodeType="withEffect" presetClass="entr" presetID="22" presetSubtype="1">
                                  <p:stCondLst>
                                    <p:cond delay="0"/>
                                  </p:stCondLst>
                                  <p:childTnLst>
                                    <p:set>
                                      <p:cBhvr>
                                        <p:cTn dur="1" fill="hold" id="20">
                                          <p:stCondLst>
                                            <p:cond delay="0"/>
                                          </p:stCondLst>
                                        </p:cTn>
                                        <p:tgtEl>
                                          <p:spTgt spid="33"/>
                                        </p:tgtEl>
                                        <p:attrNameLst>
                                          <p:attrName>style.visibility</p:attrName>
                                        </p:attrNameLst>
                                      </p:cBhvr>
                                      <p:to>
                                        <p:strVal val="visible"/>
                                      </p:to>
                                    </p:set>
                                    <p:animEffect filter="wipe(up)" transition="in">
                                      <p:cBhvr>
                                        <p:cTn dur="500" id="21"/>
                                        <p:tgtEl>
                                          <p:spTgt spid="33"/>
                                        </p:tgtEl>
                                      </p:cBhvr>
                                    </p:animEffect>
                                  </p:childTnLst>
                                </p:cTn>
                              </p:par>
                              <p:par>
                                <p:cTn fill="hold" grpId="0" id="22" nodeType="withEffect" presetClass="entr" presetID="22" presetSubtype="1">
                                  <p:stCondLst>
                                    <p:cond delay="0"/>
                                  </p:stCondLst>
                                  <p:childTnLst>
                                    <p:set>
                                      <p:cBhvr>
                                        <p:cTn dur="1" fill="hold" id="23">
                                          <p:stCondLst>
                                            <p:cond delay="0"/>
                                          </p:stCondLst>
                                        </p:cTn>
                                        <p:tgtEl>
                                          <p:spTgt spid="34"/>
                                        </p:tgtEl>
                                        <p:attrNameLst>
                                          <p:attrName>style.visibility</p:attrName>
                                        </p:attrNameLst>
                                      </p:cBhvr>
                                      <p:to>
                                        <p:strVal val="visible"/>
                                      </p:to>
                                    </p:set>
                                    <p:animEffect filter="wipe(up)" transition="in">
                                      <p:cBhvr>
                                        <p:cTn dur="500" id="24"/>
                                        <p:tgtEl>
                                          <p:spTgt spid="34"/>
                                        </p:tgtEl>
                                      </p:cBhvr>
                                    </p:animEffect>
                                  </p:childTnLst>
                                </p:cTn>
                              </p:par>
                              <p:par>
                                <p:cTn fill="hold" grpId="0" id="25" nodeType="withEffect" presetClass="entr" presetID="22" presetSubtype="1">
                                  <p:stCondLst>
                                    <p:cond delay="0"/>
                                  </p:stCondLst>
                                  <p:childTnLst>
                                    <p:set>
                                      <p:cBhvr>
                                        <p:cTn dur="1" fill="hold" id="26">
                                          <p:stCondLst>
                                            <p:cond delay="0"/>
                                          </p:stCondLst>
                                        </p:cTn>
                                        <p:tgtEl>
                                          <p:spTgt spid="59"/>
                                        </p:tgtEl>
                                        <p:attrNameLst>
                                          <p:attrName>style.visibility</p:attrName>
                                        </p:attrNameLst>
                                      </p:cBhvr>
                                      <p:to>
                                        <p:strVal val="visible"/>
                                      </p:to>
                                    </p:set>
                                    <p:animEffect filter="wipe(up)" transition="in">
                                      <p:cBhvr>
                                        <p:cTn dur="500" id="27"/>
                                        <p:tgtEl>
                                          <p:spTgt spid="59"/>
                                        </p:tgtEl>
                                      </p:cBhvr>
                                    </p:animEffect>
                                  </p:childTnLst>
                                </p:cTn>
                              </p:par>
                              <p:par>
                                <p:cTn fill="hold" grpId="0" id="28" nodeType="withEffect" presetClass="entr" presetID="22" presetSubtype="1">
                                  <p:stCondLst>
                                    <p:cond delay="0"/>
                                  </p:stCondLst>
                                  <p:childTnLst>
                                    <p:set>
                                      <p:cBhvr>
                                        <p:cTn dur="1" fill="hold" id="29">
                                          <p:stCondLst>
                                            <p:cond delay="0"/>
                                          </p:stCondLst>
                                        </p:cTn>
                                        <p:tgtEl>
                                          <p:spTgt spid="35"/>
                                        </p:tgtEl>
                                        <p:attrNameLst>
                                          <p:attrName>style.visibility</p:attrName>
                                        </p:attrNameLst>
                                      </p:cBhvr>
                                      <p:to>
                                        <p:strVal val="visible"/>
                                      </p:to>
                                    </p:set>
                                    <p:animEffect filter="wipe(up)" transition="in">
                                      <p:cBhvr>
                                        <p:cTn dur="500" id="30"/>
                                        <p:tgtEl>
                                          <p:spTgt spid="35"/>
                                        </p:tgtEl>
                                      </p:cBhvr>
                                    </p:animEffect>
                                  </p:childTnLst>
                                </p:cTn>
                              </p:par>
                              <p:par>
                                <p:cTn fill="hold" grpId="0" id="31" nodeType="withEffect" presetClass="entr" presetID="22" presetSubtype="1">
                                  <p:stCondLst>
                                    <p:cond delay="0"/>
                                  </p:stCondLst>
                                  <p:childTnLst>
                                    <p:set>
                                      <p:cBhvr>
                                        <p:cTn dur="1" fill="hold" id="32">
                                          <p:stCondLst>
                                            <p:cond delay="0"/>
                                          </p:stCondLst>
                                        </p:cTn>
                                        <p:tgtEl>
                                          <p:spTgt spid="36"/>
                                        </p:tgtEl>
                                        <p:attrNameLst>
                                          <p:attrName>style.visibility</p:attrName>
                                        </p:attrNameLst>
                                      </p:cBhvr>
                                      <p:to>
                                        <p:strVal val="visible"/>
                                      </p:to>
                                    </p:set>
                                    <p:animEffect filter="wipe(up)" transition="in">
                                      <p:cBhvr>
                                        <p:cTn dur="500" id="33"/>
                                        <p:tgtEl>
                                          <p:spTgt spid="36"/>
                                        </p:tgtEl>
                                      </p:cBhvr>
                                    </p:animEffect>
                                  </p:childTnLst>
                                </p:cTn>
                              </p:par>
                              <p:par>
                                <p:cTn fill="hold" grpId="0" id="34" nodeType="withEffect" presetClass="entr" presetID="22" presetSubtype="1">
                                  <p:stCondLst>
                                    <p:cond delay="0"/>
                                  </p:stCondLst>
                                  <p:childTnLst>
                                    <p:set>
                                      <p:cBhvr>
                                        <p:cTn dur="1" fill="hold" id="35">
                                          <p:stCondLst>
                                            <p:cond delay="0"/>
                                          </p:stCondLst>
                                        </p:cTn>
                                        <p:tgtEl>
                                          <p:spTgt spid="37"/>
                                        </p:tgtEl>
                                        <p:attrNameLst>
                                          <p:attrName>style.visibility</p:attrName>
                                        </p:attrNameLst>
                                      </p:cBhvr>
                                      <p:to>
                                        <p:strVal val="visible"/>
                                      </p:to>
                                    </p:set>
                                    <p:animEffect filter="wipe(up)" transition="in">
                                      <p:cBhvr>
                                        <p:cTn dur="500" id="36"/>
                                        <p:tgtEl>
                                          <p:spTgt spid="37"/>
                                        </p:tgtEl>
                                      </p:cBhvr>
                                    </p:animEffect>
                                  </p:childTnLst>
                                </p:cTn>
                              </p:par>
                              <p:par>
                                <p:cTn fill="hold" grpId="0" id="37" nodeType="withEffect" presetClass="entr" presetID="22" presetSubtype="1">
                                  <p:stCondLst>
                                    <p:cond delay="0"/>
                                  </p:stCondLst>
                                  <p:childTnLst>
                                    <p:set>
                                      <p:cBhvr>
                                        <p:cTn dur="1" fill="hold" id="38">
                                          <p:stCondLst>
                                            <p:cond delay="0"/>
                                          </p:stCondLst>
                                        </p:cTn>
                                        <p:tgtEl>
                                          <p:spTgt spid="38"/>
                                        </p:tgtEl>
                                        <p:attrNameLst>
                                          <p:attrName>style.visibility</p:attrName>
                                        </p:attrNameLst>
                                      </p:cBhvr>
                                      <p:to>
                                        <p:strVal val="visible"/>
                                      </p:to>
                                    </p:set>
                                    <p:animEffect filter="wipe(up)" transition="in">
                                      <p:cBhvr>
                                        <p:cTn dur="500" id="39"/>
                                        <p:tgtEl>
                                          <p:spTgt spid="38"/>
                                        </p:tgtEl>
                                      </p:cBhvr>
                                    </p:animEffect>
                                  </p:childTnLst>
                                </p:cTn>
                              </p:par>
                              <p:par>
                                <p:cTn fill="hold" grpId="0" id="40" nodeType="withEffect" presetClass="entr" presetID="22" presetSubtype="1">
                                  <p:stCondLst>
                                    <p:cond delay="0"/>
                                  </p:stCondLst>
                                  <p:childTnLst>
                                    <p:set>
                                      <p:cBhvr>
                                        <p:cTn dur="1" fill="hold" id="41">
                                          <p:stCondLst>
                                            <p:cond delay="0"/>
                                          </p:stCondLst>
                                        </p:cTn>
                                        <p:tgtEl>
                                          <p:spTgt spid="39"/>
                                        </p:tgtEl>
                                        <p:attrNameLst>
                                          <p:attrName>style.visibility</p:attrName>
                                        </p:attrNameLst>
                                      </p:cBhvr>
                                      <p:to>
                                        <p:strVal val="visible"/>
                                      </p:to>
                                    </p:set>
                                    <p:animEffect filter="wipe(up)" transition="in">
                                      <p:cBhvr>
                                        <p:cTn dur="500" id="42"/>
                                        <p:tgtEl>
                                          <p:spTgt spid="39"/>
                                        </p:tgtEl>
                                      </p:cBhvr>
                                    </p:animEffect>
                                  </p:childTnLst>
                                </p:cTn>
                              </p:par>
                            </p:childTnLst>
                          </p:cTn>
                        </p:par>
                        <p:par>
                          <p:cTn fill="hold" id="43" nodeType="afterGroup">
                            <p:stCondLst>
                              <p:cond delay="1500"/>
                            </p:stCondLst>
                            <p:childTnLst>
                              <p:par>
                                <p:cTn fill="hold" grpId="0" id="44" nodeType="afterEffect" presetClass="entr" presetID="10" presetSubtype="0">
                                  <p:stCondLst>
                                    <p:cond delay="0"/>
                                  </p:stCondLst>
                                  <p:childTnLst>
                                    <p:set>
                                      <p:cBhvr>
                                        <p:cTn dur="1" fill="hold" id="45">
                                          <p:stCondLst>
                                            <p:cond delay="0"/>
                                          </p:stCondLst>
                                        </p:cTn>
                                        <p:tgtEl>
                                          <p:spTgt spid="13"/>
                                        </p:tgtEl>
                                        <p:attrNameLst>
                                          <p:attrName>style.visibility</p:attrName>
                                        </p:attrNameLst>
                                      </p:cBhvr>
                                      <p:to>
                                        <p:strVal val="visible"/>
                                      </p:to>
                                    </p:set>
                                    <p:animEffect filter="fade" transition="in">
                                      <p:cBhvr>
                                        <p:cTn dur="500" id="46"/>
                                        <p:tgtEl>
                                          <p:spTgt spid="13"/>
                                        </p:tgtEl>
                                      </p:cBhvr>
                                    </p:animEffect>
                                  </p:childTnLst>
                                </p:cTn>
                              </p:par>
                              <p:par>
                                <p:cTn fill="hold" grpId="0" id="47" nodeType="withEffect" presetClass="entr" presetID="22" presetSubtype="4">
                                  <p:stCondLst>
                                    <p:cond delay="0"/>
                                  </p:stCondLst>
                                  <p:childTnLst>
                                    <p:set>
                                      <p:cBhvr>
                                        <p:cTn dur="1" fill="hold" id="48">
                                          <p:stCondLst>
                                            <p:cond delay="0"/>
                                          </p:stCondLst>
                                        </p:cTn>
                                        <p:tgtEl>
                                          <p:spTgt spid="40"/>
                                        </p:tgtEl>
                                        <p:attrNameLst>
                                          <p:attrName>style.visibility</p:attrName>
                                        </p:attrNameLst>
                                      </p:cBhvr>
                                      <p:to>
                                        <p:strVal val="visible"/>
                                      </p:to>
                                    </p:set>
                                    <p:animEffect filter="wipe(down)" transition="in">
                                      <p:cBhvr>
                                        <p:cTn dur="500" id="49"/>
                                        <p:tgtEl>
                                          <p:spTgt spid="40"/>
                                        </p:tgtEl>
                                      </p:cBhvr>
                                    </p:animEffect>
                                  </p:childTnLst>
                                </p:cTn>
                              </p:par>
                            </p:childTnLst>
                          </p:cTn>
                        </p:par>
                        <p:par>
                          <p:cTn fill="hold" id="50" nodeType="afterGroup">
                            <p:stCondLst>
                              <p:cond delay="2000"/>
                            </p:stCondLst>
                            <p:childTnLst>
                              <p:par>
                                <p:cTn fill="hold" id="51" nodeType="afterEffect" presetClass="entr" presetID="22" presetSubtype="4">
                                  <p:stCondLst>
                                    <p:cond delay="0"/>
                                  </p:stCondLst>
                                  <p:childTnLst>
                                    <p:set>
                                      <p:cBhvr>
                                        <p:cTn dur="1" fill="hold" id="52">
                                          <p:stCondLst>
                                            <p:cond delay="0"/>
                                          </p:stCondLst>
                                        </p:cTn>
                                        <p:tgtEl>
                                          <p:spTgt spid="48"/>
                                        </p:tgtEl>
                                        <p:attrNameLst>
                                          <p:attrName>style.visibility</p:attrName>
                                        </p:attrNameLst>
                                      </p:cBhvr>
                                      <p:to>
                                        <p:strVal val="visible"/>
                                      </p:to>
                                    </p:set>
                                    <p:animEffect filter="wipe(down)" transition="in">
                                      <p:cBhvr>
                                        <p:cTn dur="500" id="53"/>
                                        <p:tgtEl>
                                          <p:spTgt spid="48"/>
                                        </p:tgtEl>
                                      </p:cBhvr>
                                    </p:animEffect>
                                  </p:childTnLst>
                                </p:cTn>
                              </p:par>
                            </p:childTnLst>
                          </p:cTn>
                        </p:par>
                        <p:par>
                          <p:cTn fill="hold" id="54" nodeType="afterGroup">
                            <p:stCondLst>
                              <p:cond delay="2500"/>
                            </p:stCondLst>
                            <p:childTnLst>
                              <p:par>
                                <p:cTn fill="hold" grpId="0" id="55" nodeType="afterEffect" presetClass="entr" presetID="10" presetSubtype="0">
                                  <p:stCondLst>
                                    <p:cond delay="0"/>
                                  </p:stCondLst>
                                  <p:childTnLst>
                                    <p:set>
                                      <p:cBhvr>
                                        <p:cTn dur="1" fill="hold" id="56">
                                          <p:stCondLst>
                                            <p:cond delay="0"/>
                                          </p:stCondLst>
                                        </p:cTn>
                                        <p:tgtEl>
                                          <p:spTgt spid="14"/>
                                        </p:tgtEl>
                                        <p:attrNameLst>
                                          <p:attrName>style.visibility</p:attrName>
                                        </p:attrNameLst>
                                      </p:cBhvr>
                                      <p:to>
                                        <p:strVal val="visible"/>
                                      </p:to>
                                    </p:set>
                                    <p:animEffect filter="fade" transition="in">
                                      <p:cBhvr>
                                        <p:cTn dur="500" id="57"/>
                                        <p:tgtEl>
                                          <p:spTgt spid="14"/>
                                        </p:tgtEl>
                                      </p:cBhvr>
                                    </p:animEffect>
                                  </p:childTnLst>
                                </p:cTn>
                              </p:par>
                              <p:par>
                                <p:cTn fill="hold" grpId="0" id="58" nodeType="withEffect" presetClass="entr" presetID="22" presetSubtype="4">
                                  <p:stCondLst>
                                    <p:cond delay="0"/>
                                  </p:stCondLst>
                                  <p:childTnLst>
                                    <p:set>
                                      <p:cBhvr>
                                        <p:cTn dur="1" fill="hold" id="59">
                                          <p:stCondLst>
                                            <p:cond delay="0"/>
                                          </p:stCondLst>
                                        </p:cTn>
                                        <p:tgtEl>
                                          <p:spTgt spid="41"/>
                                        </p:tgtEl>
                                        <p:attrNameLst>
                                          <p:attrName>style.visibility</p:attrName>
                                        </p:attrNameLst>
                                      </p:cBhvr>
                                      <p:to>
                                        <p:strVal val="visible"/>
                                      </p:to>
                                    </p:set>
                                    <p:animEffect filter="wipe(down)" transition="in">
                                      <p:cBhvr>
                                        <p:cTn dur="500" id="60"/>
                                        <p:tgtEl>
                                          <p:spTgt spid="41"/>
                                        </p:tgtEl>
                                      </p:cBhvr>
                                    </p:animEffect>
                                  </p:childTnLst>
                                </p:cTn>
                              </p:par>
                            </p:childTnLst>
                          </p:cTn>
                        </p:par>
                        <p:par>
                          <p:cTn fill="hold" id="61" nodeType="afterGroup">
                            <p:stCondLst>
                              <p:cond delay="3000"/>
                            </p:stCondLst>
                            <p:childTnLst>
                              <p:par>
                                <p:cTn fill="hold" id="62" nodeType="afterEffect" presetClass="entr" presetID="22" presetSubtype="4">
                                  <p:stCondLst>
                                    <p:cond delay="0"/>
                                  </p:stCondLst>
                                  <p:childTnLst>
                                    <p:set>
                                      <p:cBhvr>
                                        <p:cTn dur="1" fill="hold" id="63">
                                          <p:stCondLst>
                                            <p:cond delay="0"/>
                                          </p:stCondLst>
                                        </p:cTn>
                                        <p:tgtEl>
                                          <p:spTgt spid="49"/>
                                        </p:tgtEl>
                                        <p:attrNameLst>
                                          <p:attrName>style.visibility</p:attrName>
                                        </p:attrNameLst>
                                      </p:cBhvr>
                                      <p:to>
                                        <p:strVal val="visible"/>
                                      </p:to>
                                    </p:set>
                                    <p:animEffect filter="wipe(down)" transition="in">
                                      <p:cBhvr>
                                        <p:cTn dur="500" id="64"/>
                                        <p:tgtEl>
                                          <p:spTgt spid="49"/>
                                        </p:tgtEl>
                                      </p:cBhvr>
                                    </p:animEffect>
                                  </p:childTnLst>
                                </p:cTn>
                              </p:par>
                            </p:childTnLst>
                          </p:cTn>
                        </p:par>
                        <p:par>
                          <p:cTn fill="hold" id="65" nodeType="afterGroup">
                            <p:stCondLst>
                              <p:cond delay="3500"/>
                            </p:stCondLst>
                            <p:childTnLst>
                              <p:par>
                                <p:cTn fill="hold" grpId="0" id="66" nodeType="afterEffect" presetClass="entr" presetID="10" presetSubtype="0">
                                  <p:stCondLst>
                                    <p:cond delay="0"/>
                                  </p:stCondLst>
                                  <p:childTnLst>
                                    <p:set>
                                      <p:cBhvr>
                                        <p:cTn dur="1" fill="hold" id="67">
                                          <p:stCondLst>
                                            <p:cond delay="0"/>
                                          </p:stCondLst>
                                        </p:cTn>
                                        <p:tgtEl>
                                          <p:spTgt spid="15"/>
                                        </p:tgtEl>
                                        <p:attrNameLst>
                                          <p:attrName>style.visibility</p:attrName>
                                        </p:attrNameLst>
                                      </p:cBhvr>
                                      <p:to>
                                        <p:strVal val="visible"/>
                                      </p:to>
                                    </p:set>
                                    <p:animEffect filter="fade" transition="in">
                                      <p:cBhvr>
                                        <p:cTn dur="500" id="68"/>
                                        <p:tgtEl>
                                          <p:spTgt spid="15"/>
                                        </p:tgtEl>
                                      </p:cBhvr>
                                    </p:animEffect>
                                  </p:childTnLst>
                                </p:cTn>
                              </p:par>
                              <p:par>
                                <p:cTn fill="hold" grpId="0" id="69" nodeType="withEffect" presetClass="entr" presetID="22" presetSubtype="4">
                                  <p:stCondLst>
                                    <p:cond delay="0"/>
                                  </p:stCondLst>
                                  <p:childTnLst>
                                    <p:set>
                                      <p:cBhvr>
                                        <p:cTn dur="1" fill="hold" id="70">
                                          <p:stCondLst>
                                            <p:cond delay="0"/>
                                          </p:stCondLst>
                                        </p:cTn>
                                        <p:tgtEl>
                                          <p:spTgt spid="42"/>
                                        </p:tgtEl>
                                        <p:attrNameLst>
                                          <p:attrName>style.visibility</p:attrName>
                                        </p:attrNameLst>
                                      </p:cBhvr>
                                      <p:to>
                                        <p:strVal val="visible"/>
                                      </p:to>
                                    </p:set>
                                    <p:animEffect filter="wipe(down)" transition="in">
                                      <p:cBhvr>
                                        <p:cTn dur="500" id="71"/>
                                        <p:tgtEl>
                                          <p:spTgt spid="42"/>
                                        </p:tgtEl>
                                      </p:cBhvr>
                                    </p:animEffect>
                                  </p:childTnLst>
                                </p:cTn>
                              </p:par>
                            </p:childTnLst>
                          </p:cTn>
                        </p:par>
                        <p:par>
                          <p:cTn fill="hold" id="72" nodeType="afterGroup">
                            <p:stCondLst>
                              <p:cond delay="4000"/>
                            </p:stCondLst>
                            <p:childTnLst>
                              <p:par>
                                <p:cTn fill="hold" id="73" nodeType="afterEffect" presetClass="entr" presetID="22" presetSubtype="1">
                                  <p:stCondLst>
                                    <p:cond delay="0"/>
                                  </p:stCondLst>
                                  <p:childTnLst>
                                    <p:set>
                                      <p:cBhvr>
                                        <p:cTn dur="1" fill="hold" id="74">
                                          <p:stCondLst>
                                            <p:cond delay="0"/>
                                          </p:stCondLst>
                                        </p:cTn>
                                        <p:tgtEl>
                                          <p:spTgt spid="50"/>
                                        </p:tgtEl>
                                        <p:attrNameLst>
                                          <p:attrName>style.visibility</p:attrName>
                                        </p:attrNameLst>
                                      </p:cBhvr>
                                      <p:to>
                                        <p:strVal val="visible"/>
                                      </p:to>
                                    </p:set>
                                    <p:animEffect filter="wipe(up)" transition="in">
                                      <p:cBhvr>
                                        <p:cTn dur="500" id="75"/>
                                        <p:tgtEl>
                                          <p:spTgt spid="50"/>
                                        </p:tgtEl>
                                      </p:cBhvr>
                                    </p:animEffect>
                                  </p:childTnLst>
                                </p:cTn>
                              </p:par>
                            </p:childTnLst>
                          </p:cTn>
                        </p:par>
                        <p:par>
                          <p:cTn fill="hold" id="76" nodeType="afterGroup">
                            <p:stCondLst>
                              <p:cond delay="4500"/>
                            </p:stCondLst>
                            <p:childTnLst>
                              <p:par>
                                <p:cTn fill="hold" grpId="0" id="77" nodeType="afterEffect" presetClass="entr" presetID="10" presetSubtype="0">
                                  <p:stCondLst>
                                    <p:cond delay="0"/>
                                  </p:stCondLst>
                                  <p:childTnLst>
                                    <p:set>
                                      <p:cBhvr>
                                        <p:cTn dur="1" fill="hold" id="78">
                                          <p:stCondLst>
                                            <p:cond delay="0"/>
                                          </p:stCondLst>
                                        </p:cTn>
                                        <p:tgtEl>
                                          <p:spTgt spid="25"/>
                                        </p:tgtEl>
                                        <p:attrNameLst>
                                          <p:attrName>style.visibility</p:attrName>
                                        </p:attrNameLst>
                                      </p:cBhvr>
                                      <p:to>
                                        <p:strVal val="visible"/>
                                      </p:to>
                                    </p:set>
                                    <p:animEffect filter="fade" transition="in">
                                      <p:cBhvr>
                                        <p:cTn dur="500" id="79"/>
                                        <p:tgtEl>
                                          <p:spTgt spid="25"/>
                                        </p:tgtEl>
                                      </p:cBhvr>
                                    </p:animEffect>
                                  </p:childTnLst>
                                </p:cTn>
                              </p:par>
                              <p:par>
                                <p:cTn fill="hold" grpId="0" id="80" nodeType="withEffect" presetClass="entr" presetID="22" presetSubtype="4">
                                  <p:stCondLst>
                                    <p:cond delay="0"/>
                                  </p:stCondLst>
                                  <p:childTnLst>
                                    <p:set>
                                      <p:cBhvr>
                                        <p:cTn dur="1" fill="hold" id="81">
                                          <p:stCondLst>
                                            <p:cond delay="0"/>
                                          </p:stCondLst>
                                        </p:cTn>
                                        <p:tgtEl>
                                          <p:spTgt spid="43"/>
                                        </p:tgtEl>
                                        <p:attrNameLst>
                                          <p:attrName>style.visibility</p:attrName>
                                        </p:attrNameLst>
                                      </p:cBhvr>
                                      <p:to>
                                        <p:strVal val="visible"/>
                                      </p:to>
                                    </p:set>
                                    <p:animEffect filter="wipe(down)" transition="in">
                                      <p:cBhvr>
                                        <p:cTn dur="500" id="82"/>
                                        <p:tgtEl>
                                          <p:spTgt spid="43"/>
                                        </p:tgtEl>
                                      </p:cBhvr>
                                    </p:animEffect>
                                  </p:childTnLst>
                                </p:cTn>
                              </p:par>
                            </p:childTnLst>
                          </p:cTn>
                        </p:par>
                        <p:par>
                          <p:cTn fill="hold" id="83" nodeType="afterGroup">
                            <p:stCondLst>
                              <p:cond delay="5000"/>
                            </p:stCondLst>
                            <p:childTnLst>
                              <p:par>
                                <p:cTn fill="hold" id="84" nodeType="afterEffect" presetClass="entr" presetID="22" presetSubtype="1">
                                  <p:stCondLst>
                                    <p:cond delay="0"/>
                                  </p:stCondLst>
                                  <p:childTnLst>
                                    <p:set>
                                      <p:cBhvr>
                                        <p:cTn dur="1" fill="hold" id="85">
                                          <p:stCondLst>
                                            <p:cond delay="0"/>
                                          </p:stCondLst>
                                        </p:cTn>
                                        <p:tgtEl>
                                          <p:spTgt spid="52"/>
                                        </p:tgtEl>
                                        <p:attrNameLst>
                                          <p:attrName>style.visibility</p:attrName>
                                        </p:attrNameLst>
                                      </p:cBhvr>
                                      <p:to>
                                        <p:strVal val="visible"/>
                                      </p:to>
                                    </p:set>
                                    <p:animEffect filter="wipe(up)" transition="in">
                                      <p:cBhvr>
                                        <p:cTn dur="500" id="86"/>
                                        <p:tgtEl>
                                          <p:spTgt spid="52"/>
                                        </p:tgtEl>
                                      </p:cBhvr>
                                    </p:animEffect>
                                  </p:childTnLst>
                                </p:cTn>
                              </p:par>
                            </p:childTnLst>
                          </p:cTn>
                        </p:par>
                        <p:par>
                          <p:cTn fill="hold" id="87" nodeType="afterGroup">
                            <p:stCondLst>
                              <p:cond delay="5500"/>
                            </p:stCondLst>
                            <p:childTnLst>
                              <p:par>
                                <p:cTn fill="hold" grpId="0" id="88" nodeType="afterEffect" presetClass="entr" presetID="10" presetSubtype="0">
                                  <p:stCondLst>
                                    <p:cond delay="0"/>
                                  </p:stCondLst>
                                  <p:childTnLst>
                                    <p:set>
                                      <p:cBhvr>
                                        <p:cTn dur="1" fill="hold" id="89">
                                          <p:stCondLst>
                                            <p:cond delay="0"/>
                                          </p:stCondLst>
                                        </p:cTn>
                                        <p:tgtEl>
                                          <p:spTgt spid="51"/>
                                        </p:tgtEl>
                                        <p:attrNameLst>
                                          <p:attrName>style.visibility</p:attrName>
                                        </p:attrNameLst>
                                      </p:cBhvr>
                                      <p:to>
                                        <p:strVal val="visible"/>
                                      </p:to>
                                    </p:set>
                                    <p:animEffect filter="fade" transition="in">
                                      <p:cBhvr>
                                        <p:cTn dur="500" id="90"/>
                                        <p:tgtEl>
                                          <p:spTgt spid="51"/>
                                        </p:tgtEl>
                                      </p:cBhvr>
                                    </p:animEffect>
                                  </p:childTnLst>
                                </p:cTn>
                              </p:par>
                              <p:par>
                                <p:cTn fill="hold" grpId="0" id="91" nodeType="withEffect" presetClass="entr" presetID="22" presetSubtype="4">
                                  <p:stCondLst>
                                    <p:cond delay="0"/>
                                  </p:stCondLst>
                                  <p:childTnLst>
                                    <p:set>
                                      <p:cBhvr>
                                        <p:cTn dur="1" fill="hold" id="92">
                                          <p:stCondLst>
                                            <p:cond delay="0"/>
                                          </p:stCondLst>
                                        </p:cTn>
                                        <p:tgtEl>
                                          <p:spTgt spid="58"/>
                                        </p:tgtEl>
                                        <p:attrNameLst>
                                          <p:attrName>style.visibility</p:attrName>
                                        </p:attrNameLst>
                                      </p:cBhvr>
                                      <p:to>
                                        <p:strVal val="visible"/>
                                      </p:to>
                                    </p:set>
                                    <p:animEffect filter="wipe(down)" transition="in">
                                      <p:cBhvr>
                                        <p:cTn dur="500" id="93"/>
                                        <p:tgtEl>
                                          <p:spTgt spid="58"/>
                                        </p:tgtEl>
                                      </p:cBhvr>
                                    </p:animEffect>
                                  </p:childTnLst>
                                </p:cTn>
                              </p:par>
                            </p:childTnLst>
                          </p:cTn>
                        </p:par>
                        <p:par>
                          <p:cTn fill="hold" id="94" nodeType="afterGroup">
                            <p:stCondLst>
                              <p:cond delay="6000"/>
                            </p:stCondLst>
                            <p:childTnLst>
                              <p:par>
                                <p:cTn fill="hold" id="95" nodeType="afterEffect" presetClass="entr" presetID="22" presetSubtype="4">
                                  <p:stCondLst>
                                    <p:cond delay="0"/>
                                  </p:stCondLst>
                                  <p:childTnLst>
                                    <p:set>
                                      <p:cBhvr>
                                        <p:cTn dur="1" fill="hold" id="96">
                                          <p:stCondLst>
                                            <p:cond delay="0"/>
                                          </p:stCondLst>
                                        </p:cTn>
                                        <p:tgtEl>
                                          <p:spTgt spid="53"/>
                                        </p:tgtEl>
                                        <p:attrNameLst>
                                          <p:attrName>style.visibility</p:attrName>
                                        </p:attrNameLst>
                                      </p:cBhvr>
                                      <p:to>
                                        <p:strVal val="visible"/>
                                      </p:to>
                                    </p:set>
                                    <p:animEffect filter="wipe(down)" transition="in">
                                      <p:cBhvr>
                                        <p:cTn dur="500" id="97"/>
                                        <p:tgtEl>
                                          <p:spTgt spid="53"/>
                                        </p:tgtEl>
                                      </p:cBhvr>
                                    </p:animEffect>
                                  </p:childTnLst>
                                </p:cTn>
                              </p:par>
                            </p:childTnLst>
                          </p:cTn>
                        </p:par>
                        <p:par>
                          <p:cTn fill="hold" id="98" nodeType="afterGroup">
                            <p:stCondLst>
                              <p:cond delay="6500"/>
                            </p:stCondLst>
                            <p:childTnLst>
                              <p:par>
                                <p:cTn fill="hold" grpId="0" id="99" nodeType="afterEffect" presetClass="entr" presetID="10" presetSubtype="0">
                                  <p:stCondLst>
                                    <p:cond delay="0"/>
                                  </p:stCondLst>
                                  <p:childTnLst>
                                    <p:set>
                                      <p:cBhvr>
                                        <p:cTn dur="1" fill="hold" id="100">
                                          <p:stCondLst>
                                            <p:cond delay="0"/>
                                          </p:stCondLst>
                                        </p:cTn>
                                        <p:tgtEl>
                                          <p:spTgt spid="26"/>
                                        </p:tgtEl>
                                        <p:attrNameLst>
                                          <p:attrName>style.visibility</p:attrName>
                                        </p:attrNameLst>
                                      </p:cBhvr>
                                      <p:to>
                                        <p:strVal val="visible"/>
                                      </p:to>
                                    </p:set>
                                    <p:animEffect filter="fade" transition="in">
                                      <p:cBhvr>
                                        <p:cTn dur="500" id="101"/>
                                        <p:tgtEl>
                                          <p:spTgt spid="26"/>
                                        </p:tgtEl>
                                      </p:cBhvr>
                                    </p:animEffect>
                                  </p:childTnLst>
                                </p:cTn>
                              </p:par>
                              <p:par>
                                <p:cTn fill="hold" grpId="0" id="102" nodeType="withEffect" presetClass="entr" presetID="22" presetSubtype="4">
                                  <p:stCondLst>
                                    <p:cond delay="0"/>
                                  </p:stCondLst>
                                  <p:childTnLst>
                                    <p:set>
                                      <p:cBhvr>
                                        <p:cTn dur="1" fill="hold" id="103">
                                          <p:stCondLst>
                                            <p:cond delay="0"/>
                                          </p:stCondLst>
                                        </p:cTn>
                                        <p:tgtEl>
                                          <p:spTgt spid="44"/>
                                        </p:tgtEl>
                                        <p:attrNameLst>
                                          <p:attrName>style.visibility</p:attrName>
                                        </p:attrNameLst>
                                      </p:cBhvr>
                                      <p:to>
                                        <p:strVal val="visible"/>
                                      </p:to>
                                    </p:set>
                                    <p:animEffect filter="wipe(down)" transition="in">
                                      <p:cBhvr>
                                        <p:cTn dur="500" id="104"/>
                                        <p:tgtEl>
                                          <p:spTgt spid="44"/>
                                        </p:tgtEl>
                                      </p:cBhvr>
                                    </p:animEffect>
                                  </p:childTnLst>
                                </p:cTn>
                              </p:par>
                            </p:childTnLst>
                          </p:cTn>
                        </p:par>
                        <p:par>
                          <p:cTn fill="hold" id="105" nodeType="afterGroup">
                            <p:stCondLst>
                              <p:cond delay="7000"/>
                            </p:stCondLst>
                            <p:childTnLst>
                              <p:par>
                                <p:cTn fill="hold" id="106" nodeType="afterEffect" presetClass="entr" presetID="22" presetSubtype="4">
                                  <p:stCondLst>
                                    <p:cond delay="0"/>
                                  </p:stCondLst>
                                  <p:childTnLst>
                                    <p:set>
                                      <p:cBhvr>
                                        <p:cTn dur="1" fill="hold" id="107">
                                          <p:stCondLst>
                                            <p:cond delay="0"/>
                                          </p:stCondLst>
                                        </p:cTn>
                                        <p:tgtEl>
                                          <p:spTgt spid="54"/>
                                        </p:tgtEl>
                                        <p:attrNameLst>
                                          <p:attrName>style.visibility</p:attrName>
                                        </p:attrNameLst>
                                      </p:cBhvr>
                                      <p:to>
                                        <p:strVal val="visible"/>
                                      </p:to>
                                    </p:set>
                                    <p:animEffect filter="wipe(down)" transition="in">
                                      <p:cBhvr>
                                        <p:cTn dur="500" id="108"/>
                                        <p:tgtEl>
                                          <p:spTgt spid="54"/>
                                        </p:tgtEl>
                                      </p:cBhvr>
                                    </p:animEffect>
                                  </p:childTnLst>
                                </p:cTn>
                              </p:par>
                            </p:childTnLst>
                          </p:cTn>
                        </p:par>
                        <p:par>
                          <p:cTn fill="hold" id="109" nodeType="afterGroup">
                            <p:stCondLst>
                              <p:cond delay="7500"/>
                            </p:stCondLst>
                            <p:childTnLst>
                              <p:par>
                                <p:cTn fill="hold" grpId="0" id="110" nodeType="afterEffect" presetClass="entr" presetID="10" presetSubtype="0">
                                  <p:stCondLst>
                                    <p:cond delay="0"/>
                                  </p:stCondLst>
                                  <p:childTnLst>
                                    <p:set>
                                      <p:cBhvr>
                                        <p:cTn dur="1" fill="hold" id="111">
                                          <p:stCondLst>
                                            <p:cond delay="0"/>
                                          </p:stCondLst>
                                        </p:cTn>
                                        <p:tgtEl>
                                          <p:spTgt spid="27"/>
                                        </p:tgtEl>
                                        <p:attrNameLst>
                                          <p:attrName>style.visibility</p:attrName>
                                        </p:attrNameLst>
                                      </p:cBhvr>
                                      <p:to>
                                        <p:strVal val="visible"/>
                                      </p:to>
                                    </p:set>
                                    <p:animEffect filter="fade" transition="in">
                                      <p:cBhvr>
                                        <p:cTn dur="500" id="112"/>
                                        <p:tgtEl>
                                          <p:spTgt spid="27"/>
                                        </p:tgtEl>
                                      </p:cBhvr>
                                    </p:animEffect>
                                  </p:childTnLst>
                                </p:cTn>
                              </p:par>
                              <p:par>
                                <p:cTn fill="hold" grpId="0" id="113" nodeType="withEffect" presetClass="entr" presetID="22" presetSubtype="4">
                                  <p:stCondLst>
                                    <p:cond delay="0"/>
                                  </p:stCondLst>
                                  <p:childTnLst>
                                    <p:set>
                                      <p:cBhvr>
                                        <p:cTn dur="1" fill="hold" id="114">
                                          <p:stCondLst>
                                            <p:cond delay="0"/>
                                          </p:stCondLst>
                                        </p:cTn>
                                        <p:tgtEl>
                                          <p:spTgt spid="45"/>
                                        </p:tgtEl>
                                        <p:attrNameLst>
                                          <p:attrName>style.visibility</p:attrName>
                                        </p:attrNameLst>
                                      </p:cBhvr>
                                      <p:to>
                                        <p:strVal val="visible"/>
                                      </p:to>
                                    </p:set>
                                    <p:animEffect filter="wipe(down)" transition="in">
                                      <p:cBhvr>
                                        <p:cTn dur="500" id="115"/>
                                        <p:tgtEl>
                                          <p:spTgt spid="45"/>
                                        </p:tgtEl>
                                      </p:cBhvr>
                                    </p:animEffect>
                                  </p:childTnLst>
                                </p:cTn>
                              </p:par>
                            </p:childTnLst>
                          </p:cTn>
                        </p:par>
                        <p:par>
                          <p:cTn fill="hold" id="116" nodeType="afterGroup">
                            <p:stCondLst>
                              <p:cond delay="8000"/>
                            </p:stCondLst>
                            <p:childTnLst>
                              <p:par>
                                <p:cTn fill="hold" id="117" nodeType="afterEffect" presetClass="entr" presetID="22" presetSubtype="4">
                                  <p:stCondLst>
                                    <p:cond delay="0"/>
                                  </p:stCondLst>
                                  <p:childTnLst>
                                    <p:set>
                                      <p:cBhvr>
                                        <p:cTn dur="1" fill="hold" id="118">
                                          <p:stCondLst>
                                            <p:cond delay="0"/>
                                          </p:stCondLst>
                                        </p:cTn>
                                        <p:tgtEl>
                                          <p:spTgt spid="55"/>
                                        </p:tgtEl>
                                        <p:attrNameLst>
                                          <p:attrName>style.visibility</p:attrName>
                                        </p:attrNameLst>
                                      </p:cBhvr>
                                      <p:to>
                                        <p:strVal val="visible"/>
                                      </p:to>
                                    </p:set>
                                    <p:animEffect filter="wipe(down)" transition="in">
                                      <p:cBhvr>
                                        <p:cTn dur="500" id="119"/>
                                        <p:tgtEl>
                                          <p:spTgt spid="55"/>
                                        </p:tgtEl>
                                      </p:cBhvr>
                                    </p:animEffect>
                                  </p:childTnLst>
                                </p:cTn>
                              </p:par>
                            </p:childTnLst>
                          </p:cTn>
                        </p:par>
                        <p:par>
                          <p:cTn fill="hold" id="120" nodeType="afterGroup">
                            <p:stCondLst>
                              <p:cond delay="8500"/>
                            </p:stCondLst>
                            <p:childTnLst>
                              <p:par>
                                <p:cTn fill="hold" grpId="0" id="121" nodeType="afterEffect" presetClass="entr" presetID="10" presetSubtype="0">
                                  <p:stCondLst>
                                    <p:cond delay="0"/>
                                  </p:stCondLst>
                                  <p:childTnLst>
                                    <p:set>
                                      <p:cBhvr>
                                        <p:cTn dur="1" fill="hold" id="122">
                                          <p:stCondLst>
                                            <p:cond delay="0"/>
                                          </p:stCondLst>
                                        </p:cTn>
                                        <p:tgtEl>
                                          <p:spTgt spid="28"/>
                                        </p:tgtEl>
                                        <p:attrNameLst>
                                          <p:attrName>style.visibility</p:attrName>
                                        </p:attrNameLst>
                                      </p:cBhvr>
                                      <p:to>
                                        <p:strVal val="visible"/>
                                      </p:to>
                                    </p:set>
                                    <p:animEffect filter="fade" transition="in">
                                      <p:cBhvr>
                                        <p:cTn dur="500" id="123"/>
                                        <p:tgtEl>
                                          <p:spTgt spid="28"/>
                                        </p:tgtEl>
                                      </p:cBhvr>
                                    </p:animEffect>
                                  </p:childTnLst>
                                </p:cTn>
                              </p:par>
                              <p:par>
                                <p:cTn fill="hold" grpId="0" id="124" nodeType="withEffect" presetClass="entr" presetID="22" presetSubtype="4">
                                  <p:stCondLst>
                                    <p:cond delay="0"/>
                                  </p:stCondLst>
                                  <p:childTnLst>
                                    <p:set>
                                      <p:cBhvr>
                                        <p:cTn dur="1" fill="hold" id="125">
                                          <p:stCondLst>
                                            <p:cond delay="0"/>
                                          </p:stCondLst>
                                        </p:cTn>
                                        <p:tgtEl>
                                          <p:spTgt spid="46"/>
                                        </p:tgtEl>
                                        <p:attrNameLst>
                                          <p:attrName>style.visibility</p:attrName>
                                        </p:attrNameLst>
                                      </p:cBhvr>
                                      <p:to>
                                        <p:strVal val="visible"/>
                                      </p:to>
                                    </p:set>
                                    <p:animEffect filter="wipe(down)" transition="in">
                                      <p:cBhvr>
                                        <p:cTn dur="500" id="126"/>
                                        <p:tgtEl>
                                          <p:spTgt spid="46"/>
                                        </p:tgtEl>
                                      </p:cBhvr>
                                    </p:animEffect>
                                  </p:childTnLst>
                                </p:cTn>
                              </p:par>
                            </p:childTnLst>
                          </p:cTn>
                        </p:par>
                        <p:par>
                          <p:cTn fill="hold" id="127" nodeType="afterGroup">
                            <p:stCondLst>
                              <p:cond delay="9000"/>
                            </p:stCondLst>
                            <p:childTnLst>
                              <p:par>
                                <p:cTn fill="hold" id="128" nodeType="afterEffect" presetClass="entr" presetID="22" presetSubtype="4">
                                  <p:stCondLst>
                                    <p:cond delay="0"/>
                                  </p:stCondLst>
                                  <p:childTnLst>
                                    <p:set>
                                      <p:cBhvr>
                                        <p:cTn dur="1" fill="hold" id="129">
                                          <p:stCondLst>
                                            <p:cond delay="0"/>
                                          </p:stCondLst>
                                        </p:cTn>
                                        <p:tgtEl>
                                          <p:spTgt spid="56"/>
                                        </p:tgtEl>
                                        <p:attrNameLst>
                                          <p:attrName>style.visibility</p:attrName>
                                        </p:attrNameLst>
                                      </p:cBhvr>
                                      <p:to>
                                        <p:strVal val="visible"/>
                                      </p:to>
                                    </p:set>
                                    <p:animEffect filter="wipe(down)" transition="in">
                                      <p:cBhvr>
                                        <p:cTn dur="500" id="130"/>
                                        <p:tgtEl>
                                          <p:spTgt spid="56"/>
                                        </p:tgtEl>
                                      </p:cBhvr>
                                    </p:animEffect>
                                  </p:childTnLst>
                                </p:cTn>
                              </p:par>
                            </p:childTnLst>
                          </p:cTn>
                        </p:par>
                        <p:par>
                          <p:cTn fill="hold" id="131" nodeType="afterGroup">
                            <p:stCondLst>
                              <p:cond delay="9500"/>
                            </p:stCondLst>
                            <p:childTnLst>
                              <p:par>
                                <p:cTn fill="hold" grpId="0" id="132" nodeType="afterEffect" presetClass="entr" presetID="10" presetSubtype="0">
                                  <p:stCondLst>
                                    <p:cond delay="0"/>
                                  </p:stCondLst>
                                  <p:childTnLst>
                                    <p:set>
                                      <p:cBhvr>
                                        <p:cTn dur="1" fill="hold" id="133">
                                          <p:stCondLst>
                                            <p:cond delay="0"/>
                                          </p:stCondLst>
                                        </p:cTn>
                                        <p:tgtEl>
                                          <p:spTgt spid="29"/>
                                        </p:tgtEl>
                                        <p:attrNameLst>
                                          <p:attrName>style.visibility</p:attrName>
                                        </p:attrNameLst>
                                      </p:cBhvr>
                                      <p:to>
                                        <p:strVal val="visible"/>
                                      </p:to>
                                    </p:set>
                                    <p:animEffect filter="fade" transition="in">
                                      <p:cBhvr>
                                        <p:cTn dur="500" id="134"/>
                                        <p:tgtEl>
                                          <p:spTgt spid="29"/>
                                        </p:tgtEl>
                                      </p:cBhvr>
                                    </p:animEffect>
                                  </p:childTnLst>
                                </p:cTn>
                              </p:par>
                              <p:par>
                                <p:cTn fill="hold" grpId="0" id="135" nodeType="withEffect" presetClass="entr" presetID="22" presetSubtype="4">
                                  <p:stCondLst>
                                    <p:cond delay="0"/>
                                  </p:stCondLst>
                                  <p:childTnLst>
                                    <p:set>
                                      <p:cBhvr>
                                        <p:cTn dur="1" fill="hold" id="136">
                                          <p:stCondLst>
                                            <p:cond delay="0"/>
                                          </p:stCondLst>
                                        </p:cTn>
                                        <p:tgtEl>
                                          <p:spTgt spid="47"/>
                                        </p:tgtEl>
                                        <p:attrNameLst>
                                          <p:attrName>style.visibility</p:attrName>
                                        </p:attrNameLst>
                                      </p:cBhvr>
                                      <p:to>
                                        <p:strVal val="visible"/>
                                      </p:to>
                                    </p:set>
                                    <p:animEffect filter="wipe(down)" transition="in">
                                      <p:cBhvr>
                                        <p:cTn dur="500" id="137"/>
                                        <p:tgtEl>
                                          <p:spTgt spid="47"/>
                                        </p:tgtEl>
                                      </p:cBhvr>
                                    </p:animEffect>
                                  </p:childTnLst>
                                </p:cTn>
                              </p:par>
                            </p:childTnLst>
                          </p:cTn>
                        </p:par>
                        <p:par>
                          <p:cTn fill="hold" id="138" nodeType="afterGroup">
                            <p:stCondLst>
                              <p:cond delay="10000"/>
                            </p:stCondLst>
                            <p:childTnLst>
                              <p:par>
                                <p:cTn fill="hold" id="139" nodeType="afterEffect" presetClass="entr" presetID="22" presetSubtype="4">
                                  <p:stCondLst>
                                    <p:cond delay="0"/>
                                  </p:stCondLst>
                                  <p:childTnLst>
                                    <p:set>
                                      <p:cBhvr>
                                        <p:cTn dur="1" fill="hold" id="140">
                                          <p:stCondLst>
                                            <p:cond delay="0"/>
                                          </p:stCondLst>
                                        </p:cTn>
                                        <p:tgtEl>
                                          <p:spTgt spid="57"/>
                                        </p:tgtEl>
                                        <p:attrNameLst>
                                          <p:attrName>style.visibility</p:attrName>
                                        </p:attrNameLst>
                                      </p:cBhvr>
                                      <p:to>
                                        <p:strVal val="visible"/>
                                      </p:to>
                                    </p:set>
                                    <p:animEffect filter="wipe(down)" transition="in">
                                      <p:cBhvr>
                                        <p:cTn dur="500" id="141"/>
                                        <p:tgtEl>
                                          <p:spTgt spid="57"/>
                                        </p:tgtEl>
                                      </p:cBhvr>
                                    </p:animEffect>
                                  </p:childTnLst>
                                </p:cTn>
                              </p:par>
                            </p:childTnLst>
                          </p:cTn>
                        </p:par>
                        <p:par>
                          <p:cTn fill="hold" id="142" nodeType="afterGroup">
                            <p:stCondLst>
                              <p:cond delay="10500"/>
                            </p:stCondLst>
                            <p:childTnLst>
                              <p:par>
                                <p:cTn fill="hold" grpId="0" id="143" nodeType="afterEffect" presetClass="entr" presetID="10" presetSubtype="0">
                                  <p:stCondLst>
                                    <p:cond delay="0"/>
                                  </p:stCondLst>
                                  <p:childTnLst>
                                    <p:set>
                                      <p:cBhvr>
                                        <p:cTn dur="1" fill="hold" id="144">
                                          <p:stCondLst>
                                            <p:cond delay="0"/>
                                          </p:stCondLst>
                                        </p:cTn>
                                        <p:tgtEl>
                                          <p:spTgt spid="30"/>
                                        </p:tgtEl>
                                        <p:attrNameLst>
                                          <p:attrName>style.visibility</p:attrName>
                                        </p:attrNameLst>
                                      </p:cBhvr>
                                      <p:to>
                                        <p:strVal val="visible"/>
                                      </p:to>
                                    </p:set>
                                    <p:animEffect filter="fade" transition="in">
                                      <p:cBhvr>
                                        <p:cTn dur="500" id="145"/>
                                        <p:tgtEl>
                                          <p:spTgt spid="30"/>
                                        </p:tgtEl>
                                      </p:cBhvr>
                                    </p:animEffect>
                                  </p:childTnLst>
                                </p:cTn>
                              </p:par>
                              <p:par>
                                <p:cTn fill="hold" grpId="0" id="146" nodeType="withEffect" presetClass="entr" presetID="22" presetSubtype="4">
                                  <p:stCondLst>
                                    <p:cond delay="0"/>
                                  </p:stCondLst>
                                  <p:childTnLst>
                                    <p:set>
                                      <p:cBhvr>
                                        <p:cTn dur="1" fill="hold" id="147">
                                          <p:stCondLst>
                                            <p:cond delay="0"/>
                                          </p:stCondLst>
                                        </p:cTn>
                                        <p:tgtEl>
                                          <p:spTgt spid="60"/>
                                        </p:tgtEl>
                                        <p:attrNameLst>
                                          <p:attrName>style.visibility</p:attrName>
                                        </p:attrNameLst>
                                      </p:cBhvr>
                                      <p:to>
                                        <p:strVal val="visible"/>
                                      </p:to>
                                    </p:set>
                                    <p:animEffect filter="wipe(down)" transition="in">
                                      <p:cBhvr>
                                        <p:cTn dur="500" id="148"/>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51"/>
      <p:bldP grpId="0" spid="58"/>
      <p:bldP grpId="0" spid="59"/>
      <p:bldP grpId="0" spid="60"/>
      <p:bldP grpId="0" spid="7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8CC01E6B-5F48-4420-88D5-5E693F705AB2}"/>
              </a:ext>
            </a:extLst>
          </p:cNvPr>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sp>
        <p:nvSpPr>
          <p:cNvPr id="29" name="矩形 28"/>
          <p:cNvSpPr/>
          <p:nvPr/>
        </p:nvSpPr>
        <p:spPr>
          <a:xfrm>
            <a:off x="3624888" y="2067694"/>
            <a:ext cx="2819320" cy="487680"/>
          </a:xfrm>
          <a:prstGeom prst="rect">
            <a:avLst/>
          </a:prstGeom>
        </p:spPr>
        <p:txBody>
          <a:bodyPr bIns="0" lIns="0" rIns="0" tIns="0" wrap="square">
            <a:spAutoFit/>
          </a:bodyPr>
          <a:lstStyle/>
          <a:p>
            <a:r>
              <a:rPr altLang="en-US" b="1" lang="zh-CN" sz="3200">
                <a:solidFill>
                  <a:schemeClr val="bg1">
                    <a:lumMod val="50000"/>
                  </a:schemeClr>
                </a:solidFill>
                <a:latin charset="0" pitchFamily="34" typeface="Arial"/>
                <a:ea charset="-122" panose="020b0503020204020204" pitchFamily="34" typeface="微软雅黑"/>
                <a:sym charset="0" pitchFamily="34" typeface="Arial"/>
              </a:rPr>
              <a:t>自我评价</a:t>
            </a:r>
          </a:p>
        </p:txBody>
      </p:sp>
      <p:sp>
        <p:nvSpPr>
          <p:cNvPr id="30" name="TextBox 11"/>
          <p:cNvSpPr txBox="1"/>
          <p:nvPr/>
        </p:nvSpPr>
        <p:spPr>
          <a:xfrm>
            <a:off x="3624888" y="2599308"/>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31" name="TextBox 11"/>
          <p:cNvSpPr txBox="1"/>
          <p:nvPr/>
        </p:nvSpPr>
        <p:spPr>
          <a:xfrm>
            <a:off x="4824547" y="2599308"/>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32" name="TextBox 11"/>
          <p:cNvSpPr txBox="1"/>
          <p:nvPr/>
        </p:nvSpPr>
        <p:spPr>
          <a:xfrm>
            <a:off x="3624888" y="2791053"/>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33" name="TextBox 32"/>
          <p:cNvSpPr txBox="1"/>
          <p:nvPr/>
        </p:nvSpPr>
        <p:spPr>
          <a:xfrm>
            <a:off x="4824547" y="2791053"/>
            <a:ext cx="1144256" cy="152400"/>
          </a:xfrm>
          <a:prstGeom prst="rect">
            <a:avLst/>
          </a:prstGeom>
          <a:noFill/>
        </p:spPr>
        <p:txBody>
          <a:bodyPr bIns="0" lIns="0" rIns="0" rtlCol="0" tIns="0" wrap="none">
            <a:spAutoFit/>
          </a:bodyPr>
          <a:lstStyle/>
          <a:p>
            <a:pPr indent="-121906" lvl="1" marL="121906">
              <a:buFont charset="0" pitchFamily="34" typeface="Arial"/>
              <a:buChar char="•"/>
            </a:pPr>
            <a:r>
              <a:rPr altLang="en-US" lang="zh-CN" sz="1000">
                <a:solidFill>
                  <a:schemeClr val="bg1">
                    <a:lumMod val="50000"/>
                  </a:schemeClr>
                </a:solidFill>
                <a:latin charset="0" pitchFamily="34" typeface="Arial"/>
                <a:ea charset="-122" panose="020b0503020204020204" pitchFamily="34" typeface="微软雅黑"/>
                <a:cs typeface="+mn-ea"/>
                <a:sym charset="0" pitchFamily="34" typeface="Arial"/>
              </a:rPr>
              <a:t>添加相关标题文字</a:t>
            </a:r>
          </a:p>
        </p:txBody>
      </p:sp>
      <p:sp>
        <p:nvSpPr>
          <p:cNvPr id="2" name="流程图: 准备 1">
            <a:extLst>
              <a:ext uri="{FF2B5EF4-FFF2-40B4-BE49-F238E27FC236}">
                <a16:creationId xmlns:a16="http://schemas.microsoft.com/office/drawing/2014/main" id="{BEC20852-09D2-49D7-9EC1-4B51B86D833D}"/>
              </a:ext>
            </a:extLst>
          </p:cNvPr>
          <p:cNvSpPr/>
          <p:nvPr/>
        </p:nvSpPr>
        <p:spPr>
          <a:xfrm>
            <a:off x="1907705" y="2139702"/>
            <a:ext cx="1296144" cy="864096"/>
          </a:xfrm>
          <a:prstGeom prst="flowChartPrepa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400"/>
              <a:t>02</a:t>
            </a:r>
          </a:p>
        </p:txBody>
      </p:sp>
    </p:spTree>
    <p:extLst>
      <p:ext uri="{BB962C8B-B14F-4D97-AF65-F5344CB8AC3E}">
        <p14:creationId val="2070965896"/>
      </p:ext>
    </p:extLst>
  </p:cSld>
  <p:clrMapOvr>
    <a:masterClrMapping/>
  </p:clrMapOvr>
  <mc:AlternateContent>
    <mc:Choice Requires="p14">
      <p:transition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strVal val="#ppt_w+.3"/>
                                          </p:val>
                                        </p:tav>
                                        <p:tav tm="100000">
                                          <p:val>
                                            <p:strVal val="#ppt_w"/>
                                          </p:val>
                                        </p:tav>
                                      </p:tavLst>
                                    </p:anim>
                                    <p:anim calcmode="lin" valueType="num">
                                      <p:cBhvr>
                                        <p:cTn dur="1000" fill="hold" id="8"/>
                                        <p:tgtEl>
                                          <p:spTgt spid="9"/>
                                        </p:tgtEl>
                                        <p:attrNameLst>
                                          <p:attrName>ppt_h</p:attrName>
                                        </p:attrNameLst>
                                      </p:cBhvr>
                                      <p:tavLst>
                                        <p:tav tm="0">
                                          <p:val>
                                            <p:strVal val="#ppt_h"/>
                                          </p:val>
                                        </p:tav>
                                        <p:tav tm="100000">
                                          <p:val>
                                            <p:strVal val="#ppt_h"/>
                                          </p:val>
                                        </p:tav>
                                      </p:tavLst>
                                    </p:anim>
                                    <p:animEffect filter="fade" transition="in">
                                      <p:cBhvr>
                                        <p:cTn dur="1000" id="9"/>
                                        <p:tgtEl>
                                          <p:spTgt spid="9"/>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 presetSubtype="8">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additive="base">
                                        <p:cTn dur="500" fill="hold" id="14"/>
                                        <p:tgtEl>
                                          <p:spTgt spid="2"/>
                                        </p:tgtEl>
                                        <p:attrNameLst>
                                          <p:attrName>ppt_x</p:attrName>
                                        </p:attrNameLst>
                                      </p:cBhvr>
                                      <p:tavLst>
                                        <p:tav tm="0">
                                          <p:val>
                                            <p:strVal val="0-#ppt_w/2"/>
                                          </p:val>
                                        </p:tav>
                                        <p:tav tm="100000">
                                          <p:val>
                                            <p:strVal val="#ppt_x"/>
                                          </p:val>
                                        </p:tav>
                                      </p:tavLst>
                                    </p:anim>
                                    <p:anim calcmode="lin" valueType="num">
                                      <p:cBhvr additive="base">
                                        <p:cTn dur="500" fill="hold" id="15"/>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 presetSubtype="8">
                                  <p:stCondLst>
                                    <p:cond delay="0"/>
                                  </p:stCondLst>
                                  <p:childTnLst>
                                    <p:set>
                                      <p:cBhvr>
                                        <p:cTn dur="1" fill="hold" id="19">
                                          <p:stCondLst>
                                            <p:cond delay="0"/>
                                          </p:stCondLst>
                                        </p:cTn>
                                        <p:tgtEl>
                                          <p:spTgt spid="29"/>
                                        </p:tgtEl>
                                        <p:attrNameLst>
                                          <p:attrName>style.visibility</p:attrName>
                                        </p:attrNameLst>
                                      </p:cBhvr>
                                      <p:to>
                                        <p:strVal val="visible"/>
                                      </p:to>
                                    </p:set>
                                    <p:anim calcmode="lin" valueType="num">
                                      <p:cBhvr additive="base">
                                        <p:cTn dur="1000" fill="hold" id="20"/>
                                        <p:tgtEl>
                                          <p:spTgt spid="29"/>
                                        </p:tgtEl>
                                        <p:attrNameLst>
                                          <p:attrName>ppt_x</p:attrName>
                                        </p:attrNameLst>
                                      </p:cBhvr>
                                      <p:tavLst>
                                        <p:tav tm="0">
                                          <p:val>
                                            <p:strVal val="0-#ppt_w/2"/>
                                          </p:val>
                                        </p:tav>
                                        <p:tav tm="100000">
                                          <p:val>
                                            <p:strVal val="#ppt_x"/>
                                          </p:val>
                                        </p:tav>
                                      </p:tavLst>
                                    </p:anim>
                                    <p:anim calcmode="lin" valueType="num">
                                      <p:cBhvr additive="base">
                                        <p:cTn dur="1000" fill="hold" id="21"/>
                                        <p:tgtEl>
                                          <p:spTgt spid="29"/>
                                        </p:tgtEl>
                                        <p:attrNameLst>
                                          <p:attrName>ppt_y</p:attrName>
                                        </p:attrNameLst>
                                      </p:cBhvr>
                                      <p:tavLst>
                                        <p:tav tm="0">
                                          <p:val>
                                            <p:strVal val="#ppt_y"/>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30"/>
                                        </p:tgtEl>
                                        <p:attrNameLst>
                                          <p:attrName>style.visibility</p:attrName>
                                        </p:attrNameLst>
                                      </p:cBhvr>
                                      <p:to>
                                        <p:strVal val="visible"/>
                                      </p:to>
                                    </p:set>
                                    <p:animEffect filter="fade" transition="in">
                                      <p:cBhvr>
                                        <p:cTn dur="500" id="26"/>
                                        <p:tgtEl>
                                          <p:spTgt spid="30"/>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1"/>
                                        </p:tgtEl>
                                        <p:attrNameLst>
                                          <p:attrName>style.visibility</p:attrName>
                                        </p:attrNameLst>
                                      </p:cBhvr>
                                      <p:to>
                                        <p:strVal val="visible"/>
                                      </p:to>
                                    </p:set>
                                    <p:animEffect filter="fade" transition="in">
                                      <p:cBhvr>
                                        <p:cTn dur="500" id="29"/>
                                        <p:tgtEl>
                                          <p:spTgt spid="31"/>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32"/>
                                        </p:tgtEl>
                                        <p:attrNameLst>
                                          <p:attrName>style.visibility</p:attrName>
                                        </p:attrNameLst>
                                      </p:cBhvr>
                                      <p:to>
                                        <p:strVal val="visible"/>
                                      </p:to>
                                    </p:set>
                                    <p:animEffect filter="fade" transition="in">
                                      <p:cBhvr>
                                        <p:cTn dur="500" id="32"/>
                                        <p:tgtEl>
                                          <p:spTgt spid="32"/>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3"/>
                                        </p:tgtEl>
                                        <p:attrNameLst>
                                          <p:attrName>style.visibility</p:attrName>
                                        </p:attrNameLst>
                                      </p:cBhvr>
                                      <p:to>
                                        <p:strVal val="visible"/>
                                      </p:to>
                                    </p:set>
                                    <p:animEffect filter="fade" transition="in">
                                      <p:cBhvr>
                                        <p:cTn dur="500" id="3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33"/>
      <p:bldP grpId="0" spid="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 name="Text Box 10"/>
          <p:cNvSpPr txBox="1">
            <a:spLocks noChangeArrowheads="1"/>
          </p:cNvSpPr>
          <p:nvPr/>
        </p:nvSpPr>
        <p:spPr bwMode="auto">
          <a:xfrm>
            <a:off x="1116683" y="1587937"/>
            <a:ext cx="1538106" cy="985256"/>
          </a:xfrm>
          <a:prstGeom prst="rect">
            <a:avLst/>
          </a:prstGeom>
          <a:noFill/>
          <a:ln w="9525">
            <a:noFill/>
            <a:miter lim="800000"/>
          </a:ln>
        </p:spPr>
        <p:txBody>
          <a:bodyPr bIns="17140" lIns="34279" rIns="34279" tIns="17140" wrap="square">
            <a:spAutoFit/>
          </a:bodyPr>
          <a:lstStyle/>
          <a:p>
            <a:pPr algn="r" defTabSz="815929">
              <a:lnSpc>
                <a:spcPct val="130000"/>
              </a:lnSpc>
            </a:pPr>
            <a:r>
              <a:rPr altLang="en-US" b="1" lang="zh-CN" sz="1200">
                <a:latin charset="-122" panose="020b0503020204020204" pitchFamily="34" typeface="微软雅黑"/>
                <a:ea charset="-122" panose="020b0503020204020204" pitchFamily="34" typeface="微软雅黑"/>
                <a:cs charset="0" pitchFamily="34" typeface="Open Sans"/>
              </a:rPr>
              <a:t>单击此处添加标题</a:t>
            </a:r>
          </a:p>
          <a:p>
            <a:pPr algn="r" defTabSz="815929">
              <a:lnSpc>
                <a:spcPct val="130000"/>
              </a:lnSpc>
            </a:pPr>
            <a:r>
              <a:rPr altLang="en-US" b="1" lang="zh-CN" sz="1200">
                <a:latin charset="-122" panose="020b0503020204020204" pitchFamily="34" typeface="微软雅黑"/>
                <a:ea charset="-122" panose="020b0503020204020204" pitchFamily="34" typeface="微软雅黑"/>
                <a:cs charset="0" pitchFamily="34" typeface="Open Sans"/>
              </a:rPr>
              <a:t>您的内容打在这里，或者通过复制您的文本。</a:t>
            </a:r>
          </a:p>
        </p:txBody>
      </p:sp>
      <p:sp>
        <p:nvSpPr>
          <p:cNvPr id="67" name="Text Box 10"/>
          <p:cNvSpPr txBox="1">
            <a:spLocks noChangeArrowheads="1"/>
          </p:cNvSpPr>
          <p:nvPr/>
        </p:nvSpPr>
        <p:spPr bwMode="auto">
          <a:xfrm>
            <a:off x="1188669" y="3405720"/>
            <a:ext cx="1400539" cy="985256"/>
          </a:xfrm>
          <a:prstGeom prst="rect">
            <a:avLst/>
          </a:prstGeom>
          <a:noFill/>
          <a:ln w="9525">
            <a:noFill/>
            <a:miter lim="800000"/>
          </a:ln>
        </p:spPr>
        <p:txBody>
          <a:bodyPr bIns="17140" lIns="34279" rIns="34279" tIns="17140" wrap="square">
            <a:spAutoFit/>
          </a:bodyPr>
          <a:lstStyle/>
          <a:p>
            <a:pPr algn="r" defTabSz="815929">
              <a:lnSpc>
                <a:spcPct val="130000"/>
              </a:lnSpc>
            </a:pPr>
            <a:r>
              <a:rPr altLang="en-US" b="1" lang="zh-CN" sz="1200">
                <a:latin charset="-122" panose="020b0503020204020204" pitchFamily="34" typeface="微软雅黑"/>
                <a:ea charset="-122" panose="020b0503020204020204" pitchFamily="34" typeface="微软雅黑"/>
                <a:cs charset="0" pitchFamily="34" typeface="Open Sans"/>
              </a:rPr>
              <a:t>单击此处添加标题</a:t>
            </a:r>
          </a:p>
          <a:p>
            <a:pPr algn="r" defTabSz="815929">
              <a:lnSpc>
                <a:spcPct val="130000"/>
              </a:lnSpc>
            </a:pPr>
            <a:r>
              <a:rPr altLang="en-US" b="1" lang="zh-CN" sz="1200">
                <a:latin charset="-122" panose="020b0503020204020204" pitchFamily="34" typeface="微软雅黑"/>
                <a:ea charset="-122" panose="020b0503020204020204" pitchFamily="34" typeface="微软雅黑"/>
                <a:cs charset="0" pitchFamily="34" typeface="Open Sans"/>
              </a:rPr>
              <a:t>您的内容打在这里，或者通过复制您的文本。</a:t>
            </a:r>
          </a:p>
        </p:txBody>
      </p:sp>
      <p:sp>
        <p:nvSpPr>
          <p:cNvPr id="69" name="Text Box 10"/>
          <p:cNvSpPr txBox="1">
            <a:spLocks noChangeArrowheads="1"/>
          </p:cNvSpPr>
          <p:nvPr/>
        </p:nvSpPr>
        <p:spPr bwMode="auto">
          <a:xfrm>
            <a:off x="6263699" y="1737997"/>
            <a:ext cx="1475675" cy="985256"/>
          </a:xfrm>
          <a:prstGeom prst="rect">
            <a:avLst/>
          </a:prstGeom>
          <a:noFill/>
          <a:ln w="9525">
            <a:noFill/>
            <a:miter lim="800000"/>
          </a:ln>
        </p:spPr>
        <p:txBody>
          <a:bodyPr bIns="17140" lIns="34279" rIns="34279" tIns="17140" wrap="square">
            <a:spAutoFit/>
          </a:bodyPr>
          <a:lstStyle/>
          <a:p>
            <a:pPr defTabSz="815929">
              <a:lnSpc>
                <a:spcPct val="130000"/>
              </a:lnSpc>
            </a:pPr>
            <a:r>
              <a:rPr altLang="en-US" b="1" lang="zh-CN" sz="12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单击此处添加标题</a:t>
            </a:r>
          </a:p>
          <a:p>
            <a:pPr defTabSz="815929">
              <a:lnSpc>
                <a:spcPct val="130000"/>
              </a:lnSpc>
            </a:pPr>
            <a:r>
              <a:rPr altLang="en-US" b="1" lang="zh-CN" sz="12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您的内容打在这里，或者通过复制您的文本。</a:t>
            </a:r>
          </a:p>
        </p:txBody>
      </p:sp>
      <p:sp>
        <p:nvSpPr>
          <p:cNvPr id="74" name="Text Box 10"/>
          <p:cNvSpPr txBox="1">
            <a:spLocks noChangeArrowheads="1"/>
          </p:cNvSpPr>
          <p:nvPr/>
        </p:nvSpPr>
        <p:spPr bwMode="auto">
          <a:xfrm>
            <a:off x="6246029" y="3492937"/>
            <a:ext cx="1565331" cy="985256"/>
          </a:xfrm>
          <a:prstGeom prst="rect">
            <a:avLst/>
          </a:prstGeom>
          <a:noFill/>
          <a:ln w="9525">
            <a:noFill/>
            <a:miter lim="800000"/>
          </a:ln>
        </p:spPr>
        <p:txBody>
          <a:bodyPr bIns="17140" lIns="34279" rIns="34279" tIns="17140" wrap="square">
            <a:spAutoFit/>
          </a:bodyPr>
          <a:lstStyle/>
          <a:p>
            <a:pPr defTabSz="815929">
              <a:lnSpc>
                <a:spcPct val="130000"/>
              </a:lnSpc>
            </a:pPr>
            <a:r>
              <a:rPr altLang="en-US" b="1" lang="zh-CN" sz="1200">
                <a:latin charset="-122" panose="020b0503020204020204" pitchFamily="34" typeface="微软雅黑"/>
                <a:ea charset="-122" panose="020b0503020204020204" pitchFamily="34" typeface="微软雅黑"/>
                <a:cs charset="0" pitchFamily="34" typeface="Open Sans"/>
              </a:rPr>
              <a:t>单击此处添加标题</a:t>
            </a:r>
          </a:p>
          <a:p>
            <a:pPr defTabSz="815929">
              <a:lnSpc>
                <a:spcPct val="130000"/>
              </a:lnSpc>
            </a:pPr>
            <a:r>
              <a:rPr altLang="en-US" b="1" lang="zh-CN" sz="1200">
                <a:latin charset="-122" panose="020b0503020204020204" pitchFamily="34" typeface="微软雅黑"/>
                <a:ea charset="-122" panose="020b0503020204020204" pitchFamily="34" typeface="微软雅黑"/>
                <a:cs charset="0" pitchFamily="34" typeface="Open Sans"/>
              </a:rPr>
              <a:t>您的内容打在这里，或者通过复制您的文本。</a:t>
            </a:r>
          </a:p>
        </p:txBody>
      </p:sp>
      <p:grpSp>
        <p:nvGrpSpPr>
          <p:cNvPr id="2" name="组合 2"/>
          <p:cNvGrpSpPr/>
          <p:nvPr/>
        </p:nvGrpSpPr>
        <p:grpSpPr>
          <a:xfrm>
            <a:off x="3111928" y="1899205"/>
            <a:ext cx="2685687" cy="2000251"/>
            <a:chOff x="4692692" y="2532274"/>
            <a:chExt cx="3581400" cy="2667000"/>
          </a:xfrm>
        </p:grpSpPr>
        <p:graphicFrame>
          <p:nvGraphicFramePr>
            <p:cNvPr id="55" name="Chart 2"/>
            <p:cNvGraphicFramePr/>
            <p:nvPr>
              <p:extLst/>
            </p:nvPr>
          </p:nvGraphicFramePr>
          <p:xfrm>
            <a:off x="4692692" y="2676048"/>
            <a:ext cx="3581400" cy="2387600"/>
          </p:xfrm>
          <a:graphic>
            <a:graphicData uri="http://schemas.openxmlformats.org/drawingml/2006/chart">
              <c:chart xmlns:c="http://schemas.openxmlformats.org/drawingml/2006/chart" r:id="rId3"/>
            </a:graphicData>
          </a:graphic>
        </p:graphicFrame>
        <p:sp>
          <p:nvSpPr>
            <p:cNvPr id="56" name="Oval 3"/>
            <p:cNvSpPr/>
            <p:nvPr/>
          </p:nvSpPr>
          <p:spPr>
            <a:xfrm>
              <a:off x="5149892" y="2532274"/>
              <a:ext cx="2667000" cy="2667000"/>
            </a:xfrm>
            <a:prstGeom prst="ellipse">
              <a:avLst/>
            </a:prstGeom>
            <a:noFill/>
            <a:ln w="285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p>
          </p:txBody>
        </p:sp>
        <p:sp>
          <p:nvSpPr>
            <p:cNvPr id="99" name="Text Box 10"/>
            <p:cNvSpPr txBox="1">
              <a:spLocks noChangeArrowheads="1"/>
            </p:cNvSpPr>
            <p:nvPr/>
          </p:nvSpPr>
          <p:spPr bwMode="auto">
            <a:xfrm>
              <a:off x="6015879" y="3524981"/>
              <a:ext cx="935028" cy="548621"/>
            </a:xfrm>
            <a:prstGeom prst="rect">
              <a:avLst/>
            </a:prstGeom>
            <a:noFill/>
            <a:ln w="9525">
              <a:noFill/>
              <a:miter lim="800000"/>
            </a:ln>
          </p:spPr>
          <p:txBody>
            <a:bodyPr bIns="22853" lIns="45706" rIns="45706" tIns="22853" wrap="square">
              <a:spAutoFit/>
            </a:bodyPr>
            <a:lstStyle/>
            <a:p>
              <a:pPr algn="ctr" defTabSz="815929"/>
              <a:r>
                <a:rPr altLang="en-US" b="1" lang="zh-CN" sz="1200">
                  <a:latin charset="-122" panose="020b0503020204020204" pitchFamily="34" typeface="微软雅黑"/>
                  <a:ea charset="-122" panose="020b0503020204020204" pitchFamily="34" typeface="微软雅黑"/>
                  <a:cs charset="0" pitchFamily="34" typeface="Open Sans"/>
                </a:rPr>
                <a:t>区域</a:t>
              </a:r>
            </a:p>
            <a:p>
              <a:pPr algn="ctr" defTabSz="815929"/>
              <a:r>
                <a:rPr altLang="en-US" b="1" lang="zh-CN" sz="1200">
                  <a:latin charset="-122" panose="020b0503020204020204" pitchFamily="34" typeface="微软雅黑"/>
                  <a:ea charset="-122" panose="020b0503020204020204" pitchFamily="34" typeface="微软雅黑"/>
                  <a:cs charset="0" pitchFamily="34" typeface="Open Sans"/>
                </a:rPr>
                <a:t>市场</a:t>
              </a:r>
            </a:p>
          </p:txBody>
        </p:sp>
      </p:grpSp>
      <p:grpSp>
        <p:nvGrpSpPr>
          <p:cNvPr id="3" name="组合 3"/>
          <p:cNvGrpSpPr/>
          <p:nvPr/>
        </p:nvGrpSpPr>
        <p:grpSpPr>
          <a:xfrm>
            <a:off x="2690929" y="1702237"/>
            <a:ext cx="1040028" cy="996588"/>
            <a:chOff x="4131285" y="2269648"/>
            <a:chExt cx="1386891" cy="1328785"/>
          </a:xfrm>
        </p:grpSpPr>
        <p:sp>
          <p:nvSpPr>
            <p:cNvPr id="57" name="Oval 4"/>
            <p:cNvSpPr/>
            <p:nvPr/>
          </p:nvSpPr>
          <p:spPr>
            <a:xfrm>
              <a:off x="4923526" y="3031361"/>
              <a:ext cx="586024" cy="567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p>
          </p:txBody>
        </p:sp>
        <p:sp>
          <p:nvSpPr>
            <p:cNvPr id="62" name="Oval 9"/>
            <p:cNvSpPr/>
            <p:nvPr/>
          </p:nvSpPr>
          <p:spPr>
            <a:xfrm>
              <a:off x="4131285" y="2269648"/>
              <a:ext cx="594227" cy="597637"/>
            </a:xfrm>
            <a:prstGeom prst="ellipse">
              <a:avLst/>
            </a:prstGeom>
            <a:solidFill>
              <a:schemeClr val="accent2"/>
            </a:solid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1200">
                <a:solidFill>
                  <a:schemeClr val="bg1"/>
                </a:solidFill>
              </a:endParaRPr>
            </a:p>
          </p:txBody>
        </p:sp>
        <p:grpSp>
          <p:nvGrpSpPr>
            <p:cNvPr id="4" name="Group 10"/>
            <p:cNvGrpSpPr/>
            <p:nvPr/>
          </p:nvGrpSpPr>
          <p:grpSpPr>
            <a:xfrm>
              <a:off x="4239552" y="2398666"/>
              <a:ext cx="381854" cy="310725"/>
              <a:chOff x="1550139" y="1314466"/>
              <a:chExt cx="509139" cy="414300"/>
            </a:xfrm>
            <a:solidFill>
              <a:schemeClr val="bg1"/>
            </a:solidFill>
          </p:grpSpPr>
          <p:sp>
            <p:nvSpPr>
              <p:cNvPr id="64" name="Freeform 5"/>
              <p:cNvSpPr>
                <a:spLocks noEditPoints="1"/>
              </p:cNvSpPr>
              <p:nvPr/>
            </p:nvSpPr>
            <p:spPr bwMode="auto">
              <a:xfrm>
                <a:off x="1550139" y="1314466"/>
                <a:ext cx="509139" cy="414300"/>
              </a:xfrm>
              <a:custGeom>
                <a:gdLst>
                  <a:gd fmla="*/ 78 w 153" name="T0"/>
                  <a:gd fmla="*/ 0 h 125" name="T1"/>
                  <a:gd fmla="*/ 0 w 153" name="T2"/>
                  <a:gd fmla="*/ 69 h 125" name="T3"/>
                  <a:gd fmla="*/ 15 w 153" name="T4"/>
                  <a:gd fmla="*/ 69 h 125" name="T5"/>
                  <a:gd fmla="*/ 21 w 153" name="T6"/>
                  <a:gd fmla="*/ 64 h 125" name="T7"/>
                  <a:gd fmla="*/ 21 w 153" name="T8"/>
                  <a:gd fmla="*/ 121 h 125" name="T9"/>
                  <a:gd fmla="*/ 24 w 153" name="T10"/>
                  <a:gd fmla="*/ 125 h 125" name="T11"/>
                  <a:gd fmla="*/ 62 w 153" name="T12"/>
                  <a:gd fmla="*/ 125 h 125" name="T13"/>
                  <a:gd fmla="*/ 63 w 153" name="T14"/>
                  <a:gd fmla="*/ 93 h 125" name="T15"/>
                  <a:gd fmla="*/ 67 w 153" name="T16"/>
                  <a:gd fmla="*/ 88 h 125" name="T17"/>
                  <a:gd fmla="*/ 83 w 153" name="T18"/>
                  <a:gd fmla="*/ 88 h 125" name="T19"/>
                  <a:gd fmla="*/ 89 w 153" name="T20"/>
                  <a:gd fmla="*/ 93 h 125" name="T21"/>
                  <a:gd fmla="*/ 89 w 153" name="T22"/>
                  <a:gd fmla="*/ 125 h 125" name="T23"/>
                  <a:gd fmla="*/ 126 w 153" name="T24"/>
                  <a:gd fmla="*/ 125 h 125" name="T25"/>
                  <a:gd fmla="*/ 130 w 153" name="T26"/>
                  <a:gd fmla="*/ 120 h 125" name="T27"/>
                  <a:gd fmla="*/ 130 w 153" name="T28"/>
                  <a:gd fmla="*/ 63 h 125" name="T29"/>
                  <a:gd fmla="*/ 136 w 153" name="T30"/>
                  <a:gd fmla="*/ 69 h 125" name="T31"/>
                  <a:gd fmla="*/ 153 w 153" name="T32"/>
                  <a:gd fmla="*/ 69 h 125" name="T33"/>
                  <a:gd fmla="*/ 78 w 153" name="T34"/>
                  <a:gd fmla="*/ 0 h 125" name="T35"/>
                  <a:gd fmla="*/ 76 w 153" name="T36"/>
                  <a:gd fmla="*/ 76 h 125" name="T37"/>
                  <a:gd fmla="*/ 60 w 153" name="T38"/>
                  <a:gd fmla="*/ 60 h 125" name="T39"/>
                  <a:gd fmla="*/ 76 w 153" name="T40"/>
                  <a:gd fmla="*/ 43 h 125" name="T41"/>
                  <a:gd fmla="*/ 92 w 153" name="T42"/>
                  <a:gd fmla="*/ 60 h 125" name="T43"/>
                  <a:gd fmla="*/ 76 w 153" name="T44"/>
                  <a:gd fmla="*/ 76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53">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lang="en-US" sz="1200"/>
              </a:p>
            </p:txBody>
          </p:sp>
          <p:sp>
            <p:nvSpPr>
              <p:cNvPr id="65" name="Freeform 6"/>
              <p:cNvSpPr/>
              <p:nvPr/>
            </p:nvSpPr>
            <p:spPr bwMode="auto">
              <a:xfrm>
                <a:off x="1949464" y="1366877"/>
                <a:ext cx="49916" cy="102328"/>
              </a:xfrm>
              <a:custGeom>
                <a:gdLst>
                  <a:gd fmla="*/ 20 w 20" name="T0"/>
                  <a:gd fmla="*/ 41 h 41" name="T1"/>
                  <a:gd fmla="*/ 20 w 20" name="T2"/>
                  <a:gd fmla="*/ 0 h 41" name="T3"/>
                  <a:gd fmla="*/ 0 w 20" name="T4"/>
                  <a:gd fmla="*/ 0 h 41" name="T5"/>
                  <a:gd fmla="*/ 0 w 20" name="T6"/>
                  <a:gd fmla="*/ 24 h 41" name="T7"/>
                  <a:gd fmla="*/ 20 w 20" name="T8"/>
                  <a:gd fmla="*/ 41 h 41" name="T9"/>
                </a:gdLst>
                <a:cxnLst>
                  <a:cxn ang="0">
                    <a:pos x="T0" y="T1"/>
                  </a:cxn>
                  <a:cxn ang="0">
                    <a:pos x="T2" y="T3"/>
                  </a:cxn>
                  <a:cxn ang="0">
                    <a:pos x="T4" y="T5"/>
                  </a:cxn>
                  <a:cxn ang="0">
                    <a:pos x="T6" y="T7"/>
                  </a:cxn>
                  <a:cxn ang="0">
                    <a:pos x="T8" y="T9"/>
                  </a:cxn>
                </a:cxnLst>
                <a:rect b="b" l="0" r="r" t="0"/>
                <a:pathLst>
                  <a:path h="41" w="20">
                    <a:moveTo>
                      <a:pt x="20" y="41"/>
                    </a:moveTo>
                    <a:lnTo>
                      <a:pt x="20" y="0"/>
                    </a:lnTo>
                    <a:lnTo>
                      <a:pt x="0" y="0"/>
                    </a:lnTo>
                    <a:lnTo>
                      <a:pt x="0" y="24"/>
                    </a:lnTo>
                    <a:lnTo>
                      <a:pt x="20" y="41"/>
                    </a:ln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lang="en-US" sz="1200"/>
              </a:p>
            </p:txBody>
          </p:sp>
          <p:sp>
            <p:nvSpPr>
              <p:cNvPr id="66" name="Oval 7"/>
              <p:cNvSpPr>
                <a:spLocks noChangeArrowheads="1"/>
              </p:cNvSpPr>
              <p:nvPr/>
            </p:nvSpPr>
            <p:spPr bwMode="auto">
              <a:xfrm>
                <a:off x="1777255" y="1484179"/>
                <a:ext cx="52412" cy="5490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lang="en-US" sz="1200"/>
              </a:p>
            </p:txBody>
          </p:sp>
        </p:grpSp>
        <p:sp>
          <p:nvSpPr>
            <p:cNvPr id="83" name="Text Box 10"/>
            <p:cNvSpPr txBox="1">
              <a:spLocks noChangeArrowheads="1"/>
            </p:cNvSpPr>
            <p:nvPr/>
          </p:nvSpPr>
          <p:spPr bwMode="auto">
            <a:xfrm>
              <a:off x="4932151" y="3154995"/>
              <a:ext cx="586024" cy="304782"/>
            </a:xfrm>
            <a:prstGeom prst="rect">
              <a:avLst/>
            </a:prstGeom>
            <a:noFill/>
            <a:ln w="9525">
              <a:noFill/>
              <a:miter lim="800000"/>
            </a:ln>
          </p:spPr>
          <p:txBody>
            <a:bodyPr bIns="22853" lIns="45706" rIns="45706" tIns="22853" wrap="square">
              <a:spAutoFit/>
            </a:bodyPr>
            <a:lstStyle/>
            <a:p>
              <a:pPr algn="ctr" defTabSz="815929"/>
              <a:r>
                <a:rPr b="1" lang="en-US" sz="1200">
                  <a:solidFill>
                    <a:schemeClr val="bg1"/>
                  </a:solidFill>
                  <a:latin charset="0" panose="020b0606030504020204" pitchFamily="34" typeface="Open Sans"/>
                  <a:ea charset="0" pitchFamily="34" typeface="Open Sans"/>
                  <a:cs charset="0" pitchFamily="34" typeface="Open Sans"/>
                </a:rPr>
                <a:t>35%</a:t>
              </a:r>
            </a:p>
          </p:txBody>
        </p:sp>
        <p:cxnSp>
          <p:nvCxnSpPr>
            <p:cNvPr id="100" name="Straight Arrow Connector 55"/>
            <p:cNvCxnSpPr>
              <a:stCxn id="57" idx="1"/>
              <a:endCxn id="62" idx="5"/>
            </p:cNvCxnSpPr>
            <p:nvPr/>
          </p:nvCxnSpPr>
          <p:spPr>
            <a:xfrm flipH="1" flipV="1">
              <a:off x="4638489" y="2779763"/>
              <a:ext cx="370858" cy="334644"/>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组合 6"/>
          <p:cNvGrpSpPr/>
          <p:nvPr/>
        </p:nvGrpSpPr>
        <p:grpSpPr>
          <a:xfrm>
            <a:off x="4999300" y="1852296"/>
            <a:ext cx="1207260" cy="596498"/>
            <a:chOff x="7209526" y="2469728"/>
            <a:chExt cx="1609897" cy="795330"/>
          </a:xfrm>
        </p:grpSpPr>
        <p:sp>
          <p:nvSpPr>
            <p:cNvPr id="58" name="Oval 5"/>
            <p:cNvSpPr/>
            <p:nvPr/>
          </p:nvSpPr>
          <p:spPr>
            <a:xfrm>
              <a:off x="7209526" y="2697986"/>
              <a:ext cx="586024" cy="567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p>
          </p:txBody>
        </p:sp>
        <p:sp>
          <p:nvSpPr>
            <p:cNvPr id="70" name="Oval 21"/>
            <p:cNvSpPr/>
            <p:nvPr/>
          </p:nvSpPr>
          <p:spPr>
            <a:xfrm>
              <a:off x="8225196" y="2469728"/>
              <a:ext cx="594227" cy="597637"/>
            </a:xfrm>
            <a:prstGeom prst="ellipse">
              <a:avLst/>
            </a:prstGeom>
            <a:solidFill>
              <a:schemeClr val="accent1"/>
            </a:solid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1200">
                <a:solidFill>
                  <a:schemeClr val="bg1"/>
                </a:solidFill>
              </a:endParaRPr>
            </a:p>
          </p:txBody>
        </p:sp>
        <p:grpSp>
          <p:nvGrpSpPr>
            <p:cNvPr id="6" name="Group 22"/>
            <p:cNvGrpSpPr/>
            <p:nvPr/>
          </p:nvGrpSpPr>
          <p:grpSpPr>
            <a:xfrm>
              <a:off x="8346345" y="2631940"/>
              <a:ext cx="353172" cy="262091"/>
              <a:chOff x="5129089" y="3156352"/>
              <a:chExt cx="474198" cy="351905"/>
            </a:xfrm>
            <a:solidFill>
              <a:schemeClr val="bg1"/>
            </a:solidFill>
          </p:grpSpPr>
          <p:sp>
            <p:nvSpPr>
              <p:cNvPr id="72" name="Freeform 66"/>
              <p:cNvSpPr>
                <a:spLocks noEditPoints="1"/>
              </p:cNvSpPr>
              <p:nvPr/>
            </p:nvSpPr>
            <p:spPr bwMode="auto">
              <a:xfrm>
                <a:off x="5139073" y="3156352"/>
                <a:ext cx="459224" cy="279527"/>
              </a:xfrm>
              <a:custGeom>
                <a:gdLst>
                  <a:gd fmla="*/ 184 w 184" name="T0"/>
                  <a:gd fmla="*/ 0 h 112" name="T1"/>
                  <a:gd fmla="*/ 0 w 184" name="T2"/>
                  <a:gd fmla="*/ 0 h 112" name="T3"/>
                  <a:gd fmla="*/ 0 w 184" name="T4"/>
                  <a:gd fmla="*/ 112 h 112" name="T5"/>
                  <a:gd fmla="*/ 184 w 184" name="T6"/>
                  <a:gd fmla="*/ 112 h 112" name="T7"/>
                  <a:gd fmla="*/ 184 w 184" name="T8"/>
                  <a:gd fmla="*/ 0 h 112" name="T9"/>
                  <a:gd fmla="*/ 176 w 184" name="T10"/>
                  <a:gd fmla="*/ 102 h 112" name="T11"/>
                  <a:gd fmla="*/ 8 w 184" name="T12"/>
                  <a:gd fmla="*/ 102 h 112" name="T13"/>
                  <a:gd fmla="*/ 8 w 184" name="T14"/>
                  <a:gd fmla="*/ 8 h 112" name="T15"/>
                  <a:gd fmla="*/ 176 w 184" name="T16"/>
                  <a:gd fmla="*/ 8 h 112" name="T17"/>
                  <a:gd fmla="*/ 176 w 184" name="T18"/>
                  <a:gd fmla="*/ 102 h 1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2" w="184">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anchor="t" anchorCtr="0" bIns="45706" compatLnSpc="1" lIns="91412" numCol="1" rIns="91412" tIns="45706" vert="horz" wrap="square">
                <a:prstTxWarp prst="textNoShape">
                  <a:avLst/>
                </a:prstTxWarp>
              </a:bodyPr>
              <a:lstStyle/>
              <a:p>
                <a:endParaRPr lang="en-US" sz="1200"/>
              </a:p>
            </p:txBody>
          </p:sp>
          <p:sp>
            <p:nvSpPr>
              <p:cNvPr id="73" name="Freeform 67"/>
              <p:cNvSpPr/>
              <p:nvPr/>
            </p:nvSpPr>
            <p:spPr bwMode="auto">
              <a:xfrm>
                <a:off x="5129089" y="3448358"/>
                <a:ext cx="474198" cy="59899"/>
              </a:xfrm>
              <a:custGeom>
                <a:gdLst>
                  <a:gd fmla="*/ 190 w 190" name="T0"/>
                  <a:gd fmla="*/ 16 h 24" name="T1"/>
                  <a:gd fmla="*/ 188 w 190" name="T2"/>
                  <a:gd fmla="*/ 0 h 24" name="T3"/>
                  <a:gd fmla="*/ 3 w 190" name="T4"/>
                  <a:gd fmla="*/ 0 h 24" name="T5"/>
                  <a:gd fmla="*/ 0 w 190" name="T6"/>
                  <a:gd fmla="*/ 16 h 24" name="T7"/>
                  <a:gd fmla="*/ 0 w 190" name="T8"/>
                  <a:gd fmla="*/ 16 h 24" name="T9"/>
                  <a:gd fmla="*/ 0 w 190" name="T10"/>
                  <a:gd fmla="*/ 24 h 24" name="T11"/>
                  <a:gd fmla="*/ 190 w 190" name="T12"/>
                  <a:gd fmla="*/ 24 h 24" name="T13"/>
                  <a:gd fmla="*/ 190 w 190" name="T14"/>
                  <a:gd fmla="*/ 16 h 24" name="T15"/>
                  <a:gd fmla="*/ 190 w 190" name="T16"/>
                  <a:gd fmla="*/ 16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190">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anchor="t" anchorCtr="0" bIns="45706" compatLnSpc="1" lIns="91412" numCol="1" rIns="91412" tIns="45706" vert="horz" wrap="square">
                <a:prstTxWarp prst="textNoShape">
                  <a:avLst/>
                </a:prstTxWarp>
              </a:bodyPr>
              <a:lstStyle/>
              <a:p>
                <a:endParaRPr lang="en-US" sz="1200"/>
              </a:p>
            </p:txBody>
          </p:sp>
        </p:grpSp>
        <p:sp>
          <p:nvSpPr>
            <p:cNvPr id="84" name="Text Box 10"/>
            <p:cNvSpPr txBox="1">
              <a:spLocks noChangeArrowheads="1"/>
            </p:cNvSpPr>
            <p:nvPr/>
          </p:nvSpPr>
          <p:spPr bwMode="auto">
            <a:xfrm>
              <a:off x="7226779" y="2810979"/>
              <a:ext cx="586024" cy="304781"/>
            </a:xfrm>
            <a:prstGeom prst="rect">
              <a:avLst/>
            </a:prstGeom>
            <a:noFill/>
            <a:ln w="9525">
              <a:noFill/>
              <a:miter lim="800000"/>
            </a:ln>
          </p:spPr>
          <p:txBody>
            <a:bodyPr bIns="22853" lIns="45706" rIns="45706" tIns="22853" wrap="square">
              <a:spAutoFit/>
            </a:bodyPr>
            <a:lstStyle/>
            <a:p>
              <a:pPr algn="ctr" defTabSz="815929"/>
              <a:r>
                <a:rPr b="1" lang="en-US" sz="1200">
                  <a:solidFill>
                    <a:schemeClr val="bg1"/>
                  </a:solidFill>
                  <a:latin charset="0" panose="020b0606030504020204" pitchFamily="34" typeface="Open Sans"/>
                  <a:ea charset="0" pitchFamily="34" typeface="Open Sans"/>
                  <a:cs charset="0" pitchFamily="34" typeface="Open Sans"/>
                </a:rPr>
                <a:t>25%</a:t>
              </a:r>
            </a:p>
          </p:txBody>
        </p:sp>
        <p:cxnSp>
          <p:nvCxnSpPr>
            <p:cNvPr id="101" name="Straight Arrow Connector 58"/>
            <p:cNvCxnSpPr>
              <a:endCxn id="70" idx="2"/>
            </p:cNvCxnSpPr>
            <p:nvPr/>
          </p:nvCxnSpPr>
          <p:spPr>
            <a:xfrm flipV="1">
              <a:off x="7740692" y="2768547"/>
              <a:ext cx="484504" cy="18372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组合 5"/>
          <p:cNvGrpSpPr/>
          <p:nvPr/>
        </p:nvGrpSpPr>
        <p:grpSpPr>
          <a:xfrm>
            <a:off x="5115803" y="3256360"/>
            <a:ext cx="1031903" cy="864745"/>
            <a:chOff x="7364886" y="4341813"/>
            <a:chExt cx="1376056" cy="1152994"/>
          </a:xfrm>
        </p:grpSpPr>
        <p:sp>
          <p:nvSpPr>
            <p:cNvPr id="60" name="Oval 7"/>
            <p:cNvSpPr/>
            <p:nvPr/>
          </p:nvSpPr>
          <p:spPr>
            <a:xfrm>
              <a:off x="7365388" y="4341813"/>
              <a:ext cx="586024" cy="567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p>
          </p:txBody>
        </p:sp>
        <p:sp>
          <p:nvSpPr>
            <p:cNvPr id="75" name="Oval 26"/>
            <p:cNvSpPr/>
            <p:nvPr/>
          </p:nvSpPr>
          <p:spPr>
            <a:xfrm>
              <a:off x="8146715" y="4897170"/>
              <a:ext cx="594227" cy="597637"/>
            </a:xfrm>
            <a:prstGeom prst="ellipse">
              <a:avLst/>
            </a:prstGeom>
            <a:solidFill>
              <a:schemeClr val="accent4"/>
            </a:solid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1200">
                <a:solidFill>
                  <a:schemeClr val="bg1"/>
                </a:solidFill>
              </a:endParaRPr>
            </a:p>
          </p:txBody>
        </p:sp>
        <p:grpSp>
          <p:nvGrpSpPr>
            <p:cNvPr id="8" name="Group 34"/>
            <p:cNvGrpSpPr/>
            <p:nvPr/>
          </p:nvGrpSpPr>
          <p:grpSpPr>
            <a:xfrm>
              <a:off x="8268361" y="5040081"/>
              <a:ext cx="385440" cy="269394"/>
              <a:chOff x="7999238" y="1399322"/>
              <a:chExt cx="464215" cy="324452"/>
            </a:xfrm>
            <a:solidFill>
              <a:schemeClr val="bg1"/>
            </a:solidFill>
          </p:grpSpPr>
          <p:sp>
            <p:nvSpPr>
              <p:cNvPr id="81" name="Freeform 57"/>
              <p:cNvSpPr>
                <a:spLocks noEditPoints="1"/>
              </p:cNvSpPr>
              <p:nvPr/>
            </p:nvSpPr>
            <p:spPr bwMode="auto">
              <a:xfrm>
                <a:off x="7999238" y="1399322"/>
                <a:ext cx="331940" cy="324452"/>
              </a:xfrm>
              <a:custGeom>
                <a:gdLst>
                  <a:gd fmla="*/ 86 w 100" name="T0"/>
                  <a:gd fmla="*/ 60 h 97" name="T1"/>
                  <a:gd fmla="*/ 100 w 100" name="T2"/>
                  <a:gd fmla="*/ 54 h 97" name="T3"/>
                  <a:gd fmla="*/ 100 w 100" name="T4"/>
                  <a:gd fmla="*/ 43 h 97" name="T5"/>
                  <a:gd fmla="*/ 86 w 100" name="T6"/>
                  <a:gd fmla="*/ 38 h 97" name="T7"/>
                  <a:gd fmla="*/ 83 w 100" name="T8"/>
                  <a:gd fmla="*/ 32 h 97" name="T9"/>
                  <a:gd fmla="*/ 89 w 100" name="T10"/>
                  <a:gd fmla="*/ 18 h 97" name="T11"/>
                  <a:gd fmla="*/ 81 w 100" name="T12"/>
                  <a:gd fmla="*/ 11 h 97" name="T13"/>
                  <a:gd fmla="*/ 67 w 100" name="T14"/>
                  <a:gd fmla="*/ 16 h 97" name="T15"/>
                  <a:gd fmla="*/ 61 w 100" name="T16"/>
                  <a:gd fmla="*/ 14 h 97" name="T17"/>
                  <a:gd fmla="*/ 55 w 100" name="T18"/>
                  <a:gd fmla="*/ 0 h 97" name="T19"/>
                  <a:gd fmla="*/ 44 w 100" name="T20"/>
                  <a:gd fmla="*/ 0 h 97" name="T21"/>
                  <a:gd fmla="*/ 39 w 100" name="T22"/>
                  <a:gd fmla="*/ 14 h 97" name="T23"/>
                  <a:gd fmla="*/ 33 w 100" name="T24"/>
                  <a:gd fmla="*/ 16 h 97" name="T25"/>
                  <a:gd fmla="*/ 19 w 100" name="T26"/>
                  <a:gd fmla="*/ 11 h 97" name="T27"/>
                  <a:gd fmla="*/ 11 w 100" name="T28"/>
                  <a:gd fmla="*/ 19 h 97" name="T29"/>
                  <a:gd fmla="*/ 17 w 100" name="T30"/>
                  <a:gd fmla="*/ 32 h 97" name="T31"/>
                  <a:gd fmla="*/ 14 w 100" name="T32"/>
                  <a:gd fmla="*/ 38 h 97" name="T33"/>
                  <a:gd fmla="*/ 0 w 100" name="T34"/>
                  <a:gd fmla="*/ 44 h 97" name="T35"/>
                  <a:gd fmla="*/ 0 w 100" name="T36"/>
                  <a:gd fmla="*/ 54 h 97" name="T37"/>
                  <a:gd fmla="*/ 14 w 100" name="T38"/>
                  <a:gd fmla="*/ 60 h 97" name="T39"/>
                  <a:gd fmla="*/ 17 w 100" name="T40"/>
                  <a:gd fmla="*/ 66 h 97" name="T41"/>
                  <a:gd fmla="*/ 11 w 100" name="T42"/>
                  <a:gd fmla="*/ 80 h 97" name="T43"/>
                  <a:gd fmla="*/ 19 w 100" name="T44"/>
                  <a:gd fmla="*/ 87 h 97" name="T45"/>
                  <a:gd fmla="*/ 33 w 100" name="T46"/>
                  <a:gd fmla="*/ 82 h 97" name="T47"/>
                  <a:gd fmla="*/ 39 w 100" name="T48"/>
                  <a:gd fmla="*/ 84 h 97" name="T49"/>
                  <a:gd fmla="*/ 45 w 100" name="T50"/>
                  <a:gd fmla="*/ 97 h 97" name="T51"/>
                  <a:gd fmla="*/ 56 w 100" name="T52"/>
                  <a:gd fmla="*/ 97 h 97" name="T53"/>
                  <a:gd fmla="*/ 61 w 100" name="T54"/>
                  <a:gd fmla="*/ 84 h 97" name="T55"/>
                  <a:gd fmla="*/ 67 w 100" name="T56"/>
                  <a:gd fmla="*/ 82 h 97" name="T57"/>
                  <a:gd fmla="*/ 81 w 100" name="T58"/>
                  <a:gd fmla="*/ 87 h 97" name="T59"/>
                  <a:gd fmla="*/ 89 w 100" name="T60"/>
                  <a:gd fmla="*/ 79 h 97" name="T61"/>
                  <a:gd fmla="*/ 83 w 100" name="T62"/>
                  <a:gd fmla="*/ 66 h 97" name="T63"/>
                  <a:gd fmla="*/ 86 w 100" name="T64"/>
                  <a:gd fmla="*/ 60 h 97" name="T65"/>
                  <a:gd fmla="*/ 50 w 100" name="T66"/>
                  <a:gd fmla="*/ 64 h 97" name="T67"/>
                  <a:gd fmla="*/ 34 w 100" name="T68"/>
                  <a:gd fmla="*/ 49 h 97" name="T69"/>
                  <a:gd fmla="*/ 50 w 100" name="T70"/>
                  <a:gd fmla="*/ 33 h 97" name="T71"/>
                  <a:gd fmla="*/ 66 w 100" name="T72"/>
                  <a:gd fmla="*/ 49 h 97" name="T73"/>
                  <a:gd fmla="*/ 50 w 100"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100">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lang="en-US" sz="1200"/>
              </a:p>
            </p:txBody>
          </p:sp>
          <p:sp>
            <p:nvSpPr>
              <p:cNvPr id="82" name="Freeform 58"/>
              <p:cNvSpPr>
                <a:spLocks noEditPoints="1"/>
              </p:cNvSpPr>
              <p:nvPr/>
            </p:nvSpPr>
            <p:spPr bwMode="auto">
              <a:xfrm>
                <a:off x="8308715" y="1564044"/>
                <a:ext cx="154738" cy="154738"/>
              </a:xfrm>
              <a:custGeom>
                <a:gdLst>
                  <a:gd fmla="*/ 41 w 47" name="T0"/>
                  <a:gd fmla="*/ 22 h 47" name="T1"/>
                  <a:gd fmla="*/ 41 w 47" name="T2"/>
                  <a:gd fmla="*/ 19 h 47" name="T3"/>
                  <a:gd fmla="*/ 45 w 47" name="T4"/>
                  <a:gd fmla="*/ 13 h 47" name="T5"/>
                  <a:gd fmla="*/ 42 w 47" name="T6"/>
                  <a:gd fmla="*/ 9 h 47" name="T7"/>
                  <a:gd fmla="*/ 35 w 47" name="T8"/>
                  <a:gd fmla="*/ 10 h 47" name="T9"/>
                  <a:gd fmla="*/ 33 w 47" name="T10"/>
                  <a:gd fmla="*/ 8 h 47" name="T11"/>
                  <a:gd fmla="*/ 32 w 47" name="T12"/>
                  <a:gd fmla="*/ 1 h 47" name="T13"/>
                  <a:gd fmla="*/ 27 w 47" name="T14"/>
                  <a:gd fmla="*/ 0 h 47" name="T15"/>
                  <a:gd fmla="*/ 23 w 47" name="T16"/>
                  <a:gd fmla="*/ 6 h 47" name="T17"/>
                  <a:gd fmla="*/ 20 w 47" name="T18"/>
                  <a:gd fmla="*/ 6 h 47" name="T19"/>
                  <a:gd fmla="*/ 14 w 47" name="T20"/>
                  <a:gd fmla="*/ 2 h 47" name="T21"/>
                  <a:gd fmla="*/ 9 w 47" name="T22"/>
                  <a:gd fmla="*/ 5 h 47" name="T23"/>
                  <a:gd fmla="*/ 10 w 47" name="T24"/>
                  <a:gd fmla="*/ 12 h 47" name="T25"/>
                  <a:gd fmla="*/ 9 w 47" name="T26"/>
                  <a:gd fmla="*/ 14 h 47" name="T27"/>
                  <a:gd fmla="*/ 2 w 47" name="T28"/>
                  <a:gd fmla="*/ 16 h 47" name="T29"/>
                  <a:gd fmla="*/ 1 w 47" name="T30"/>
                  <a:gd fmla="*/ 21 h 47" name="T31"/>
                  <a:gd fmla="*/ 6 w 47" name="T32"/>
                  <a:gd fmla="*/ 25 h 47" name="T33"/>
                  <a:gd fmla="*/ 7 w 47" name="T34"/>
                  <a:gd fmla="*/ 28 h 47" name="T35"/>
                  <a:gd fmla="*/ 3 w 47" name="T36"/>
                  <a:gd fmla="*/ 34 h 47" name="T37"/>
                  <a:gd fmla="*/ 5 w 47" name="T38"/>
                  <a:gd fmla="*/ 38 h 47" name="T39"/>
                  <a:gd fmla="*/ 12 w 47" name="T40"/>
                  <a:gd fmla="*/ 37 h 47" name="T41"/>
                  <a:gd fmla="*/ 14 w 47" name="T42"/>
                  <a:gd fmla="*/ 39 h 47" name="T43"/>
                  <a:gd fmla="*/ 16 w 47" name="T44"/>
                  <a:gd fmla="*/ 46 h 47" name="T45"/>
                  <a:gd fmla="*/ 21 w 47" name="T46"/>
                  <a:gd fmla="*/ 47 h 47" name="T47"/>
                  <a:gd fmla="*/ 25 w 47" name="T48"/>
                  <a:gd fmla="*/ 41 h 47" name="T49"/>
                  <a:gd fmla="*/ 28 w 47" name="T50"/>
                  <a:gd fmla="*/ 41 h 47" name="T51"/>
                  <a:gd fmla="*/ 33 w 47" name="T52"/>
                  <a:gd fmla="*/ 45 h 47" name="T53"/>
                  <a:gd fmla="*/ 38 w 47" name="T54"/>
                  <a:gd fmla="*/ 42 h 47" name="T55"/>
                  <a:gd fmla="*/ 37 w 47" name="T56"/>
                  <a:gd fmla="*/ 35 h 47" name="T57"/>
                  <a:gd fmla="*/ 39 w 47" name="T58"/>
                  <a:gd fmla="*/ 33 h 47" name="T59"/>
                  <a:gd fmla="*/ 46 w 47" name="T60"/>
                  <a:gd fmla="*/ 31 h 47" name="T61"/>
                  <a:gd fmla="*/ 47 w 47" name="T62"/>
                  <a:gd fmla="*/ 26 h 47" name="T63"/>
                  <a:gd fmla="*/ 41 w 47" name="T64"/>
                  <a:gd fmla="*/ 22 h 47" name="T65"/>
                  <a:gd fmla="*/ 31 w 47" name="T66"/>
                  <a:gd fmla="*/ 25 h 47" name="T67"/>
                  <a:gd fmla="*/ 22 w 47" name="T68"/>
                  <a:gd fmla="*/ 31 h 47" name="T69"/>
                  <a:gd fmla="*/ 16 w 47" name="T70"/>
                  <a:gd fmla="*/ 22 h 47" name="T71"/>
                  <a:gd fmla="*/ 25 w 47" name="T72"/>
                  <a:gd fmla="*/ 16 h 47" name="T73"/>
                  <a:gd fmla="*/ 31 w 47" name="T74"/>
                  <a:gd fmla="*/ 25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lang="en-US" sz="1200"/>
              </a:p>
            </p:txBody>
          </p:sp>
        </p:grpSp>
        <p:sp>
          <p:nvSpPr>
            <p:cNvPr id="86" name="Text Box 10"/>
            <p:cNvSpPr txBox="1">
              <a:spLocks noChangeArrowheads="1"/>
            </p:cNvSpPr>
            <p:nvPr/>
          </p:nvSpPr>
          <p:spPr bwMode="auto">
            <a:xfrm>
              <a:off x="7364887" y="4468590"/>
              <a:ext cx="586023" cy="304781"/>
            </a:xfrm>
            <a:prstGeom prst="rect">
              <a:avLst/>
            </a:prstGeom>
            <a:noFill/>
            <a:ln w="9525">
              <a:noFill/>
              <a:miter lim="800000"/>
            </a:ln>
          </p:spPr>
          <p:txBody>
            <a:bodyPr bIns="22853" lIns="45706" rIns="45706" tIns="22853" wrap="square">
              <a:spAutoFit/>
            </a:bodyPr>
            <a:lstStyle/>
            <a:p>
              <a:pPr algn="ctr" defTabSz="815929"/>
              <a:r>
                <a:rPr b="1" lang="en-US" sz="1200">
                  <a:solidFill>
                    <a:schemeClr val="bg1"/>
                  </a:solidFill>
                  <a:latin charset="0" panose="020b0606030504020204" pitchFamily="34" typeface="Open Sans"/>
                  <a:ea charset="0" pitchFamily="34" typeface="Open Sans"/>
                  <a:cs charset="0" pitchFamily="34" typeface="Open Sans"/>
                </a:rPr>
                <a:t>10%</a:t>
              </a:r>
            </a:p>
          </p:txBody>
        </p:sp>
        <p:cxnSp>
          <p:nvCxnSpPr>
            <p:cNvPr id="102" name="Straight Arrow Connector 60"/>
            <p:cNvCxnSpPr>
              <a:stCxn id="60" idx="5"/>
              <a:endCxn id="75" idx="1"/>
            </p:cNvCxnSpPr>
            <p:nvPr/>
          </p:nvCxnSpPr>
          <p:spPr>
            <a:xfrm>
              <a:off x="7865591" y="4825839"/>
              <a:ext cx="368147" cy="15885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组合 4"/>
          <p:cNvGrpSpPr/>
          <p:nvPr/>
        </p:nvGrpSpPr>
        <p:grpSpPr>
          <a:xfrm>
            <a:off x="2728417" y="3702271"/>
            <a:ext cx="1767492" cy="550552"/>
            <a:chOff x="4181276" y="4936361"/>
            <a:chExt cx="2356974" cy="734069"/>
          </a:xfrm>
        </p:grpSpPr>
        <p:sp>
          <p:nvSpPr>
            <p:cNvPr id="59" name="Oval 6"/>
            <p:cNvSpPr/>
            <p:nvPr/>
          </p:nvSpPr>
          <p:spPr>
            <a:xfrm>
              <a:off x="5952226" y="4936361"/>
              <a:ext cx="586024" cy="567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p>
          </p:txBody>
        </p:sp>
        <p:sp>
          <p:nvSpPr>
            <p:cNvPr id="68" name="Oval 15"/>
            <p:cNvSpPr/>
            <p:nvPr/>
          </p:nvSpPr>
          <p:spPr>
            <a:xfrm>
              <a:off x="4181276" y="5072793"/>
              <a:ext cx="594227" cy="597637"/>
            </a:xfrm>
            <a:prstGeom prst="ellipse">
              <a:avLst/>
            </a:prstGeom>
            <a:solidFill>
              <a:schemeClr val="accent3"/>
            </a:solidFill>
            <a:ln w="28575">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1200">
                <a:solidFill>
                  <a:schemeClr val="bg1"/>
                </a:solidFill>
              </a:endParaRPr>
            </a:p>
          </p:txBody>
        </p:sp>
        <p:grpSp>
          <p:nvGrpSpPr>
            <p:cNvPr id="10" name="Group 30"/>
            <p:cNvGrpSpPr/>
            <p:nvPr/>
          </p:nvGrpSpPr>
          <p:grpSpPr>
            <a:xfrm>
              <a:off x="4315369" y="5231695"/>
              <a:ext cx="341924" cy="312911"/>
              <a:chOff x="6726389" y="1486674"/>
              <a:chExt cx="411805" cy="376863"/>
            </a:xfrm>
            <a:solidFill>
              <a:schemeClr val="bg1"/>
            </a:solidFill>
          </p:grpSpPr>
          <p:sp>
            <p:nvSpPr>
              <p:cNvPr id="77" name="Oval 52"/>
              <p:cNvSpPr>
                <a:spLocks noChangeArrowheads="1"/>
              </p:cNvSpPr>
              <p:nvPr/>
            </p:nvSpPr>
            <p:spPr bwMode="auto">
              <a:xfrm>
                <a:off x="6773808" y="1786168"/>
                <a:ext cx="44924" cy="42429"/>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lang="en-US" sz="1200"/>
              </a:p>
            </p:txBody>
          </p:sp>
          <p:sp>
            <p:nvSpPr>
              <p:cNvPr id="78" name="Oval 53"/>
              <p:cNvSpPr>
                <a:spLocks noChangeArrowheads="1"/>
              </p:cNvSpPr>
              <p:nvPr/>
            </p:nvSpPr>
            <p:spPr bwMode="auto">
              <a:xfrm>
                <a:off x="6748851" y="1836083"/>
                <a:ext cx="24958" cy="2745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lang="en-US" sz="1200"/>
              </a:p>
            </p:txBody>
          </p:sp>
          <p:sp>
            <p:nvSpPr>
              <p:cNvPr id="79" name="Freeform 54"/>
              <p:cNvSpPr/>
              <p:nvPr/>
            </p:nvSpPr>
            <p:spPr bwMode="auto">
              <a:xfrm>
                <a:off x="6726389" y="1486674"/>
                <a:ext cx="411805" cy="292007"/>
              </a:xfrm>
              <a:custGeom>
                <a:gdLst>
                  <a:gd fmla="*/ 124 w 124" name="T0"/>
                  <a:gd fmla="*/ 34 h 88" name="T1"/>
                  <a:gd fmla="*/ 99 w 124" name="T2"/>
                  <a:gd fmla="*/ 9 h 88" name="T3"/>
                  <a:gd fmla="*/ 93 w 124" name="T4"/>
                  <a:gd fmla="*/ 10 h 88" name="T5"/>
                  <a:gd fmla="*/ 74 w 124" name="T6"/>
                  <a:gd fmla="*/ 0 h 88" name="T7"/>
                  <a:gd fmla="*/ 60 w 124" name="T8"/>
                  <a:gd fmla="*/ 5 h 88" name="T9"/>
                  <a:gd fmla="*/ 46 w 124" name="T10"/>
                  <a:gd fmla="*/ 0 h 88" name="T11"/>
                  <a:gd fmla="*/ 31 w 124" name="T12"/>
                  <a:gd fmla="*/ 5 h 88" name="T13"/>
                  <a:gd fmla="*/ 25 w 124" name="T14"/>
                  <a:gd fmla="*/ 5 h 88" name="T15"/>
                  <a:gd fmla="*/ 0 w 124" name="T16"/>
                  <a:gd fmla="*/ 30 h 88" name="T17"/>
                  <a:gd fmla="*/ 3 w 124" name="T18"/>
                  <a:gd fmla="*/ 43 h 88" name="T19"/>
                  <a:gd fmla="*/ 0 w 124" name="T20"/>
                  <a:gd fmla="*/ 55 h 88" name="T21"/>
                  <a:gd fmla="*/ 25 w 124" name="T22"/>
                  <a:gd fmla="*/ 80 h 88" name="T23"/>
                  <a:gd fmla="*/ 28 w 124" name="T24"/>
                  <a:gd fmla="*/ 80 h 88" name="T25"/>
                  <a:gd fmla="*/ 46 w 124" name="T26"/>
                  <a:gd fmla="*/ 88 h 88" name="T27"/>
                  <a:gd fmla="*/ 64 w 124" name="T28"/>
                  <a:gd fmla="*/ 80 h 88" name="T29"/>
                  <a:gd fmla="*/ 79 w 124" name="T30"/>
                  <a:gd fmla="*/ 85 h 88" name="T31"/>
                  <a:gd fmla="*/ 104 w 124" name="T32"/>
                  <a:gd fmla="*/ 60 h 88" name="T33"/>
                  <a:gd fmla="*/ 104 w 124" name="T34"/>
                  <a:gd fmla="*/ 59 h 88" name="T35"/>
                  <a:gd fmla="*/ 124 w 124" name="T36"/>
                  <a:gd fmla="*/ 34 h 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8" w="124">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lang="en-US" sz="1200"/>
              </a:p>
            </p:txBody>
          </p:sp>
        </p:grpSp>
        <p:sp>
          <p:nvSpPr>
            <p:cNvPr id="85" name="Text Box 10"/>
            <p:cNvSpPr txBox="1">
              <a:spLocks noChangeArrowheads="1"/>
            </p:cNvSpPr>
            <p:nvPr/>
          </p:nvSpPr>
          <p:spPr bwMode="auto">
            <a:xfrm>
              <a:off x="5960852" y="5055494"/>
              <a:ext cx="573991" cy="304781"/>
            </a:xfrm>
            <a:prstGeom prst="rect">
              <a:avLst/>
            </a:prstGeom>
            <a:noFill/>
            <a:ln w="9525">
              <a:noFill/>
              <a:miter lim="800000"/>
            </a:ln>
          </p:spPr>
          <p:txBody>
            <a:bodyPr bIns="22853" lIns="45706" rIns="45706" tIns="22853" wrap="square">
              <a:spAutoFit/>
            </a:bodyPr>
            <a:lstStyle/>
            <a:p>
              <a:pPr algn="ctr" defTabSz="815929"/>
              <a:r>
                <a:rPr b="1" lang="en-US" sz="1200">
                  <a:solidFill>
                    <a:schemeClr val="bg1"/>
                  </a:solidFill>
                  <a:latin charset="0" panose="020b0606030504020204" pitchFamily="34" typeface="Open Sans"/>
                  <a:ea charset="0" pitchFamily="34" typeface="Open Sans"/>
                  <a:cs charset="0" pitchFamily="34" typeface="Open Sans"/>
                </a:rPr>
                <a:t>20%</a:t>
              </a:r>
            </a:p>
          </p:txBody>
        </p:sp>
        <p:cxnSp>
          <p:nvCxnSpPr>
            <p:cNvPr id="103" name="Straight Arrow Connector 62"/>
            <p:cNvCxnSpPr>
              <a:stCxn id="59" idx="3"/>
              <a:endCxn id="68" idx="6"/>
            </p:cNvCxnSpPr>
            <p:nvPr/>
          </p:nvCxnSpPr>
          <p:spPr>
            <a:xfrm flipH="1" flipV="1">
              <a:off x="4775503" y="5371612"/>
              <a:ext cx="1262544" cy="48775"/>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202676715"/>
      </p:ext>
    </p:extLst>
  </p:cSld>
  <p:clrMapOvr>
    <a:masterClrMapping/>
  </p:clrMapOvr>
  <mc:AlternateContent>
    <mc:Choice Requires="p14">
      <p:transition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2" presetSubtype="2">
                                  <p:stCondLst>
                                    <p:cond delay="0"/>
                                  </p:stCondLst>
                                  <p:childTnLst>
                                    <p:set>
                                      <p:cBhvr>
                                        <p:cTn dur="1" fill="hold" id="12">
                                          <p:stCondLst>
                                            <p:cond delay="0"/>
                                          </p:stCondLst>
                                        </p:cTn>
                                        <p:tgtEl>
                                          <p:spTgt spid="3"/>
                                        </p:tgtEl>
                                        <p:attrNameLst>
                                          <p:attrName>style.visibility</p:attrName>
                                        </p:attrNameLst>
                                      </p:cBhvr>
                                      <p:to>
                                        <p:strVal val="visible"/>
                                      </p:to>
                                    </p:set>
                                    <p:animEffect filter="wipe(right)" transition="in">
                                      <p:cBhvr>
                                        <p:cTn dur="500" id="13"/>
                                        <p:tgtEl>
                                          <p:spTgt spid="3"/>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61"/>
                                        </p:tgtEl>
                                        <p:attrNameLst>
                                          <p:attrName>style.visibility</p:attrName>
                                        </p:attrNameLst>
                                      </p:cBhvr>
                                      <p:to>
                                        <p:strVal val="visible"/>
                                      </p:to>
                                    </p:set>
                                    <p:animEffect filter="fade" transition="in">
                                      <p:cBhvr>
                                        <p:cTn dur="500" id="16"/>
                                        <p:tgtEl>
                                          <p:spTgt spid="61"/>
                                        </p:tgtEl>
                                      </p:cBhvr>
                                    </p:animEffect>
                                  </p:childTnLst>
                                </p:cTn>
                              </p:par>
                            </p:childTnLst>
                          </p:cTn>
                        </p:par>
                        <p:par>
                          <p:cTn fill="hold" id="17" nodeType="afterGroup">
                            <p:stCondLst>
                              <p:cond delay="1000"/>
                            </p:stCondLst>
                            <p:childTnLst>
                              <p:par>
                                <p:cTn fill="hold" id="18" nodeType="afterEffect" presetClass="entr" presetID="22" presetSubtype="2">
                                  <p:stCondLst>
                                    <p:cond delay="0"/>
                                  </p:stCondLst>
                                  <p:childTnLst>
                                    <p:set>
                                      <p:cBhvr>
                                        <p:cTn dur="1" fill="hold" id="19">
                                          <p:stCondLst>
                                            <p:cond delay="0"/>
                                          </p:stCondLst>
                                        </p:cTn>
                                        <p:tgtEl>
                                          <p:spTgt spid="9"/>
                                        </p:tgtEl>
                                        <p:attrNameLst>
                                          <p:attrName>style.visibility</p:attrName>
                                        </p:attrNameLst>
                                      </p:cBhvr>
                                      <p:to>
                                        <p:strVal val="visible"/>
                                      </p:to>
                                    </p:set>
                                    <p:animEffect filter="wipe(right)" transition="in">
                                      <p:cBhvr>
                                        <p:cTn dur="500" id="20"/>
                                        <p:tgtEl>
                                          <p:spTgt spid="9"/>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67"/>
                                        </p:tgtEl>
                                        <p:attrNameLst>
                                          <p:attrName>style.visibility</p:attrName>
                                        </p:attrNameLst>
                                      </p:cBhvr>
                                      <p:to>
                                        <p:strVal val="visible"/>
                                      </p:to>
                                    </p:set>
                                    <p:animEffect filter="fade" transition="in">
                                      <p:cBhvr>
                                        <p:cTn dur="500" id="23"/>
                                        <p:tgtEl>
                                          <p:spTgt spid="67"/>
                                        </p:tgtEl>
                                      </p:cBhvr>
                                    </p:animEffect>
                                  </p:childTnLst>
                                </p:cTn>
                              </p:par>
                            </p:childTnLst>
                          </p:cTn>
                        </p:par>
                        <p:par>
                          <p:cTn fill="hold" id="24" nodeType="afterGroup">
                            <p:stCondLst>
                              <p:cond delay="1500"/>
                            </p:stCondLst>
                            <p:childTnLst>
                              <p:par>
                                <p:cTn fill="hold" id="25" nodeType="afterEffect" presetClass="entr" presetID="22" presetSubtype="8">
                                  <p:stCondLst>
                                    <p:cond delay="0"/>
                                  </p:stCondLst>
                                  <p:childTnLst>
                                    <p:set>
                                      <p:cBhvr>
                                        <p:cTn dur="1" fill="hold" id="26">
                                          <p:stCondLst>
                                            <p:cond delay="0"/>
                                          </p:stCondLst>
                                        </p:cTn>
                                        <p:tgtEl>
                                          <p:spTgt spid="7"/>
                                        </p:tgtEl>
                                        <p:attrNameLst>
                                          <p:attrName>style.visibility</p:attrName>
                                        </p:attrNameLst>
                                      </p:cBhvr>
                                      <p:to>
                                        <p:strVal val="visible"/>
                                      </p:to>
                                    </p:set>
                                    <p:animEffect filter="wipe(left)" transition="in">
                                      <p:cBhvr>
                                        <p:cTn dur="500" id="27"/>
                                        <p:tgtEl>
                                          <p:spTgt spid="7"/>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74"/>
                                        </p:tgtEl>
                                        <p:attrNameLst>
                                          <p:attrName>style.visibility</p:attrName>
                                        </p:attrNameLst>
                                      </p:cBhvr>
                                      <p:to>
                                        <p:strVal val="visible"/>
                                      </p:to>
                                    </p:set>
                                    <p:animEffect filter="fade" transition="in">
                                      <p:cBhvr>
                                        <p:cTn dur="500" id="30"/>
                                        <p:tgtEl>
                                          <p:spTgt spid="74"/>
                                        </p:tgtEl>
                                      </p:cBhvr>
                                    </p:animEffect>
                                  </p:childTnLst>
                                </p:cTn>
                              </p:par>
                            </p:childTnLst>
                          </p:cTn>
                        </p:par>
                        <p:par>
                          <p:cTn fill="hold" id="31" nodeType="afterGroup">
                            <p:stCondLst>
                              <p:cond delay="2000"/>
                            </p:stCondLst>
                            <p:childTnLst>
                              <p:par>
                                <p:cTn fill="hold" id="32" nodeType="afterEffect" presetClass="entr" presetID="22" presetSubtype="8">
                                  <p:stCondLst>
                                    <p:cond delay="0"/>
                                  </p:stCondLst>
                                  <p:childTnLst>
                                    <p:set>
                                      <p:cBhvr>
                                        <p:cTn dur="1" fill="hold" id="33">
                                          <p:stCondLst>
                                            <p:cond delay="0"/>
                                          </p:stCondLst>
                                        </p:cTn>
                                        <p:tgtEl>
                                          <p:spTgt spid="5"/>
                                        </p:tgtEl>
                                        <p:attrNameLst>
                                          <p:attrName>style.visibility</p:attrName>
                                        </p:attrNameLst>
                                      </p:cBhvr>
                                      <p:to>
                                        <p:strVal val="visible"/>
                                      </p:to>
                                    </p:set>
                                    <p:animEffect filter="wipe(left)" transition="in">
                                      <p:cBhvr>
                                        <p:cTn dur="500" id="34"/>
                                        <p:tgtEl>
                                          <p:spTgt spid="5"/>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69"/>
                                        </p:tgtEl>
                                        <p:attrNameLst>
                                          <p:attrName>style.visibility</p:attrName>
                                        </p:attrNameLst>
                                      </p:cBhvr>
                                      <p:to>
                                        <p:strVal val="visible"/>
                                      </p:to>
                                    </p:set>
                                    <p:animEffect filter="fade" transition="in">
                                      <p:cBhvr>
                                        <p:cTn dur="500" id="37"/>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67"/>
      <p:bldP grpId="0" spid="69"/>
      <p:bldP grpId="0" spid="74"/>
    </p:bldLst>
  </p:timing>
</p:sld>
</file>

<file path=ppt/tags/tag1.xml><?xml version="1.0" encoding="utf-8"?>
<p:tagLst xmlns:p="http://schemas.openxmlformats.org/presentationml/2006/main">
  <p:tag name="ID" val="553512"/>
  <p:tag name="MH" val="20160830110146"/>
  <p:tag name="MH_LIBRARY" val="CONTENTS"/>
  <p:tag name="MH_TYPE" val="OTHERS"/>
</p:tagLst>
</file>

<file path=ppt/tags/tag2.xml><?xml version="1.0" encoding="utf-8"?>
<p:tagLst xmlns:p="http://schemas.openxmlformats.org/presentationml/2006/main">
  <p:tag name="ID" val="553512"/>
  <p:tag name="MH" val="20160830110146"/>
  <p:tag name="MH_LIBRARY" val="CONTENTS"/>
  <p:tag name="MH_TYPE" val="OTHERS"/>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多彩年度工作总结"/>
</p:tagLst>
</file>

<file path=ppt/theme/theme1.xml><?xml version="1.0" encoding="utf-8"?>
<a:theme xmlns:r="http://schemas.openxmlformats.org/officeDocument/2006/relationships" xmlns:a="http://schemas.openxmlformats.org/drawingml/2006/main" name="">
  <a:themeElements>
    <a:clrScheme name="自定义 1264">
      <a:dk1>
        <a:sysClr val="windowText" lastClr="000000"/>
      </a:dk1>
      <a:lt1>
        <a:sysClr val="window" lastClr="FFFFFF"/>
      </a:lt1>
      <a:dk2>
        <a:srgbClr val="004646"/>
      </a:dk2>
      <a:lt2>
        <a:srgbClr val="7F7F7F"/>
      </a:lt2>
      <a:accent1>
        <a:srgbClr val="4BC5B9"/>
      </a:accent1>
      <a:accent2>
        <a:srgbClr val="A5A5A5"/>
      </a:accent2>
      <a:accent3>
        <a:srgbClr val="4BC5B9"/>
      </a:accent3>
      <a:accent4>
        <a:srgbClr val="A5A5A5"/>
      </a:accent4>
      <a:accent5>
        <a:srgbClr val="4BC5B9"/>
      </a:accent5>
      <a:accent6>
        <a:srgbClr val="A5A5A5"/>
      </a:accent6>
      <a:hlink>
        <a:srgbClr val="D9BE02"/>
      </a:hlink>
      <a:folHlink>
        <a:srgbClr val="F900F9"/>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291</Paragraphs>
  <Slides>24</Slides>
  <Notes>24</Notes>
  <TotalTime>3839</TotalTime>
  <HiddenSlides>0</HiddenSlides>
  <MMClips>0</MMClips>
  <ScaleCrop>0</ScaleCrop>
  <HeadingPairs>
    <vt:vector baseType="variant" size="6">
      <vt:variant>
        <vt:lpstr>Fonts used</vt:lpstr>
      </vt:variant>
      <vt:variant>
        <vt:i4>22</vt:i4>
      </vt:variant>
      <vt:variant>
        <vt:lpstr>Theme</vt:lpstr>
      </vt:variant>
      <vt:variant>
        <vt:i4>1</vt:i4>
      </vt:variant>
      <vt:variant>
        <vt:lpstr>Slide Titles</vt:lpstr>
      </vt:variant>
      <vt:variant>
        <vt:i4>24</vt:i4>
      </vt:variant>
    </vt:vector>
  </HeadingPairs>
  <TitlesOfParts>
    <vt:vector baseType="lpstr" size="47">
      <vt:lpstr>Arial</vt:lpstr>
      <vt:lpstr>Calibri</vt:lpstr>
      <vt:lpstr>微软雅黑</vt:lpstr>
      <vt:lpstr>Open Sans</vt:lpstr>
      <vt:lpstr>冬青黑体简体中文 W3</vt:lpstr>
      <vt:lpstr>Calibri Light</vt:lpstr>
      <vt:lpstr>Agency FB</vt:lpstr>
      <vt:lpstr>Impact</vt:lpstr>
      <vt:lpstr>张海山锐谐体2.0-授权联系：Samtype@QQ.com</vt:lpstr>
      <vt:lpstr>华文黑体</vt:lpstr>
      <vt:lpstr>华文新魏</vt:lpstr>
      <vt:lpstr>宋体</vt:lpstr>
      <vt:lpstr>Helvetica</vt:lpstr>
      <vt:lpstr>Roboto condensed</vt:lpstr>
      <vt:lpstr>STIXGeneral-Bold</vt:lpstr>
      <vt:lpstr>Lato Regular</vt:lpstr>
      <vt:lpstr>Oxygen</vt:lpstr>
      <vt:lpstr>方正大黑_GBK</vt:lpstr>
      <vt:lpstr>方正黑体_GBK</vt:lpstr>
      <vt:lpstr>Gill Sans</vt:lpstr>
      <vt:lpstr>Lato Light</vt:lpstr>
      <vt:lpstr>Helvetica Neue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2014-11-09T01:07:25Z</dcterms:created>
  <cp:lastModifiedBy>优品PPT</cp:lastModifiedBy>
  <dcterms:modified xsi:type="dcterms:W3CDTF">2021-08-20T11:05:54Z</dcterms:modified>
  <cp:revision>410</cp:revision>
  <dc:title>PowerPoint 演示文稿</dc:title>
</cp:coreProperties>
</file>