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handoutMasterIdLst>
    <p:handoutMasterId r:id="rId4"/>
  </p:handoutMasterIdLst>
  <p:sldIdLst>
    <p:sldId id="258" r:id="rId5"/>
    <p:sldId id="263" r:id="rId6"/>
    <p:sldId id="283" r:id="rId7"/>
    <p:sldId id="265" r:id="rId8"/>
    <p:sldId id="281" r:id="rId9"/>
    <p:sldId id="266" r:id="rId10"/>
    <p:sldId id="267" r:id="rId11"/>
    <p:sldId id="285" r:id="rId12"/>
    <p:sldId id="271" r:id="rId13"/>
    <p:sldId id="269" r:id="rId14"/>
    <p:sldId id="270" r:id="rId15"/>
    <p:sldId id="272" r:id="rId16"/>
    <p:sldId id="274" r:id="rId17"/>
    <p:sldId id="275" r:id="rId18"/>
    <p:sldId id="276" r:id="rId19"/>
    <p:sldId id="284" r:id="rId20"/>
    <p:sldId id="286" r:id="rId21"/>
    <p:sldId id="277" r:id="rId22"/>
    <p:sldId id="278" r:id="rId23"/>
    <p:sldId id="279" r:id="rId24"/>
    <p:sldId id="262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3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84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tags/tag2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D80FE-365B-4C0D-AB05-8E17CF462517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D73A-D8F5-470C-B563-55470CACE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110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778E-B533-491B-A037-63CEC32982E9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65D2-3D3F-4108-9C1E-21CB58C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5134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0373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8835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2870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8651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7832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6350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0869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2224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3685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4158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963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2967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80077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903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470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909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705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054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1404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4025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321690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4256242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1030083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01689988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75649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617448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9907427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522518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685958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3443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273598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7853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3589105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5122101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312115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048404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51129837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3796817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223762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588382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0330838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8683529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4073899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media/image2.pn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5003552" y="223576"/>
            <a:ext cx="2443527" cy="956841"/>
            <a:chOff x="4926448" y="107022"/>
            <a:chExt cx="2443527" cy="956841"/>
          </a:xfrm>
        </p:grpSpPr>
        <p:sp>
          <p:nvSpPr>
            <p:cNvPr id="9" name="文本框 8"/>
            <p:cNvSpPr txBox="1"/>
            <p:nvPr/>
          </p:nvSpPr>
          <p:spPr>
            <a:xfrm>
              <a:off x="4926448" y="663753"/>
              <a:ext cx="2312809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dist"/>
              <a:r>
                <a:rPr lang="zh-CN" altLang="en-US" smtClean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古典文学</a:t>
              </a:r>
              <a:endParaRPr lang="zh-CN" altLang="en-US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 userDrawn="1"/>
        </p:nvSpPr>
        <p:spPr>
          <a:xfrm>
            <a:off x="3703649" y="1402117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</a:t>
            </a:r>
            <a:r>
              <a:rPr lang="zh-CN" altLang="en-US" spc="60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回首杏雨西湖</a:t>
            </a:r>
            <a:r>
              <a:rPr lang="zh-CN" altLang="en-US" spc="60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边</a:t>
            </a:r>
            <a:endParaRPr lang="en-US" altLang="zh-CN" spc="60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</a:t>
            </a:r>
            <a:r>
              <a:rPr lang="zh-CN" altLang="en-US" spc="60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片</a:t>
            </a:r>
            <a:endParaRPr lang="en-US" altLang="zh-CN" spc="60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</a:t>
            </a:r>
            <a:r>
              <a:rPr lang="zh-CN" altLang="en-US" spc="60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敛</a:t>
            </a:r>
            <a:endParaRPr lang="en-US" altLang="zh-CN" spc="60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</a:t>
            </a:r>
            <a:r>
              <a:rPr lang="zh-CN" altLang="en-US" spc="60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指尖</a:t>
            </a:r>
            <a:endParaRPr lang="en-US" altLang="zh-CN" spc="60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</a:t>
            </a:r>
            <a:r>
              <a:rPr lang="zh-CN" altLang="en-US" spc="60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潋滟</a:t>
            </a:r>
            <a:endParaRPr lang="en-US" altLang="zh-CN" spc="60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</a:t>
            </a:r>
            <a:r>
              <a:rPr lang="zh-CN" altLang="en-US" spc="60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清浅</a:t>
            </a:r>
            <a:endParaRPr lang="en-US" altLang="zh-CN" spc="60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</a:t>
            </a:r>
            <a:r>
              <a:rPr lang="zh-CN" altLang="en-US" spc="60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音何处</a:t>
            </a:r>
            <a:r>
              <a:rPr lang="zh-CN" altLang="en-US" spc="60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寄</a:t>
            </a:r>
            <a:endParaRPr lang="en-US" altLang="zh-CN" spc="60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</a:t>
            </a:r>
            <a:r>
              <a:rPr lang="zh-CN" altLang="en-US" spc="60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光阴</a:t>
            </a:r>
            <a:endParaRPr lang="en-US" altLang="zh-CN" spc="60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</a:t>
            </a:r>
            <a:r>
              <a:rPr lang="zh-CN" altLang="en-US" spc="60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空气</a:t>
            </a:r>
            <a:endParaRPr lang="en-US" altLang="zh-CN" spc="60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</a:t>
            </a:r>
            <a:r>
              <a:rPr lang="zh-CN" altLang="en-US" spc="60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记忆</a:t>
            </a:r>
            <a:endParaRPr lang="en-US" altLang="zh-CN" spc="60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</a:t>
            </a:r>
            <a:r>
              <a:rPr lang="zh-CN" altLang="en-US" spc="60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熄</a:t>
            </a:r>
            <a:endParaRPr lang="en-US" altLang="zh-CN" spc="60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</a:t>
            </a:r>
            <a:r>
              <a:rPr lang="zh-CN" altLang="en-US" spc="60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流萤</a:t>
            </a:r>
            <a:endParaRPr lang="zh-CN" altLang="en-US" spc="60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</p:spTree>
    <p:extLst>
      <p:ext uri="{BB962C8B-B14F-4D97-AF65-F5344CB8AC3E}">
        <p14:creationId val="91227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867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emf" Type="http://schemas.openxmlformats.org/officeDocument/2006/relationships/image"/><Relationship Id="rId7" Target="../media/image7.png" Type="http://schemas.openxmlformats.org/officeDocument/2006/relationships/image"/><Relationship Id="rId8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3.jpe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6.jpe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0.pn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3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4.png" Type="http://schemas.openxmlformats.org/officeDocument/2006/relationships/image"/><Relationship Id="rId4" Target="../media/image3.png" Type="http://schemas.openxmlformats.org/officeDocument/2006/relationships/image"/><Relationship Id="rId5" Target="../media/image34.png" Type="http://schemas.openxmlformats.org/officeDocument/2006/relationships/image"/><Relationship Id="rId6" Target="../media/image5.png" Type="http://schemas.openxmlformats.org/officeDocument/2006/relationships/image"/><Relationship Id="rId7" Target="../media/image6.emf" Type="http://schemas.openxmlformats.org/officeDocument/2006/relationships/image"/><Relationship Id="rId8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3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5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6.jpe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0.png" Type="http://schemas.openxmlformats.org/officeDocument/2006/relationships/image"/><Relationship Id="rId4" Target="../media/image5.png" Type="http://schemas.openxmlformats.org/officeDocument/2006/relationships/image"/><Relationship Id="rId5" Target="../media/image2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文本框 33"/>
          <p:cNvSpPr txBox="1"/>
          <p:nvPr/>
        </p:nvSpPr>
        <p:spPr>
          <a:xfrm>
            <a:off x="3910878" y="671379"/>
            <a:ext cx="6492242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千古回首杏雨西湖边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纸伞朦胧间洒下阴影一片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眉眼低垂微敛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风声掠过指尖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素衣映湖中月 水光潋滟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把盏笑谈世间 酒色清浅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琴音何处寄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流星泯灭光阴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琉璃月下冰冷的空气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檐下花灯熟悉记忆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风动烛火似已熄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怀念忘川夜空中流萤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0486" t="28472"/>
          <a:stretch>
            <a:fillRect/>
          </a:stretch>
        </p:blipFill>
        <p:spPr>
          <a:xfrm>
            <a:off x="2470971" y="2119744"/>
            <a:ext cx="9715258" cy="473825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88819" y="837561"/>
            <a:ext cx="3036303" cy="5315874"/>
            <a:chOff x="934820" y="588183"/>
            <a:chExt cx="3036303" cy="5315874"/>
          </a:xfrm>
          <a:effectLst>
            <a:outerShdw algn="tl" blurRad="139700" dir="2700000" dist="38100" rotWithShape="0">
              <a:prstClr val="black">
                <a:alpha val="3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24786" y="0"/>
            <a:ext cx="72597" cy="1352391"/>
            <a:chOff x="6060000" y="591212"/>
            <a:chExt cx="72000" cy="1341270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6096000" y="591212"/>
              <a:ext cx="0" cy="133171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 flipV="1">
            <a:off x="2434971" y="5480143"/>
            <a:ext cx="72000" cy="1377857"/>
            <a:chOff x="6060000" y="554625"/>
            <a:chExt cx="72000" cy="1377857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6096000" y="554625"/>
              <a:ext cx="0" cy="136830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040677" y="3398791"/>
            <a:ext cx="426720" cy="265191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pc="300" sz="1600">
                <a:latin charset="-122" panose="02010609000101010101" pitchFamily="49" typeface="汉仪行楷简"/>
                <a:ea charset="-122" panose="02010609000101010101" pitchFamily="49" typeface="汉仪行楷简"/>
              </a:rPr>
              <a:t>古典文学通用模板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58390" y="985410"/>
            <a:ext cx="938786" cy="85953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60837" y="1923224"/>
            <a:ext cx="1859280" cy="258857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11000">
                <a:latin charset="-122" panose="02010609000101010101" pitchFamily="49" typeface="汉仪行楷简"/>
                <a:ea charset="-122" panose="02010609000101010101" pitchFamily="49" typeface="汉仪行楷简"/>
              </a:rPr>
              <a:t>国风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384402" y="1944887"/>
            <a:ext cx="457200" cy="70437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>
                <a:latin charset="-122" panose="02010609000101010101" pitchFamily="49" typeface="汉仪行楷简"/>
                <a:ea charset="-122" panose="02010609000101010101" pitchFamily="49" typeface="汉仪行楷简"/>
              </a:rPr>
              <a:t>中国风</a:t>
            </a:r>
          </a:p>
        </p:txBody>
      </p:sp>
      <p:grpSp>
        <p:nvGrpSpPr>
          <p:cNvPr id="22" name="印章"/>
          <p:cNvGrpSpPr/>
          <p:nvPr/>
        </p:nvGrpSpPr>
        <p:grpSpPr>
          <a:xfrm>
            <a:off x="3361319" y="4744458"/>
            <a:ext cx="250159" cy="660432"/>
            <a:chOff x="-18298" y="-8220"/>
            <a:chExt cx="372676" cy="702317"/>
          </a:xfrm>
        </p:grpSpPr>
        <p:pic>
          <p:nvPicPr>
            <p:cNvPr id="23" name="图片 10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3838" y="1940"/>
              <a:ext cx="260540" cy="69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11"/>
            <p:cNvSpPr>
              <a:spLocks noChangeArrowheads="1"/>
            </p:cNvSpPr>
            <p:nvPr/>
          </p:nvSpPr>
          <p:spPr bwMode="auto">
            <a:xfrm>
              <a:off x="3600" y="60732"/>
              <a:ext cx="272447" cy="25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 sz="1000">
                <a:solidFill>
                  <a:schemeClr val="bg1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30" name="矩形 13"/>
            <p:cNvSpPr>
              <a:spLocks noChangeArrowheads="1"/>
            </p:cNvSpPr>
            <p:nvPr/>
          </p:nvSpPr>
          <p:spPr bwMode="auto">
            <a:xfrm>
              <a:off x="-18298" y="-8220"/>
              <a:ext cx="319692" cy="680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mtClean="0" spc="-300" sz="900">
                  <a:solidFill>
                    <a:schemeClr val="bg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  <a:sym charset="-122" panose="02000000000000000000" pitchFamily="2" typeface="方正兰亭粗黑简体"/>
                </a:rPr>
                <a:t>添加文字</a:t>
              </a:r>
            </a:p>
          </p:txBody>
        </p:sp>
      </p:grpSp>
      <p:pic>
        <p:nvPicPr>
          <p:cNvPr id="32" name="图片 10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43053" l="6421" r="46947" t="5219"/>
          <a:stretch>
            <a:fillRect/>
          </a:stretch>
        </p:blipFill>
        <p:spPr bwMode="auto">
          <a:xfrm>
            <a:off x="747082" y="4722071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  <p:custDataLst>
      <p:tags r:id="rId8"/>
    </p:custDataLst>
    <p:extLst>
      <p:ext uri="{BB962C8B-B14F-4D97-AF65-F5344CB8AC3E}">
        <p14:creationId val="2077410061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21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5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8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297731" y="1536582"/>
            <a:ext cx="10191263" cy="4427666"/>
            <a:chOff x="1558777" y="1814052"/>
            <a:chExt cx="8912578" cy="3967316"/>
          </a:xfrm>
        </p:grpSpPr>
        <p:sp>
          <p:nvSpPr>
            <p:cNvPr id="9" name="矩形 8"/>
            <p:cNvSpPr/>
            <p:nvPr/>
          </p:nvSpPr>
          <p:spPr>
            <a:xfrm>
              <a:off x="4203778" y="1814052"/>
              <a:ext cx="6267577" cy="3967316"/>
            </a:xfrm>
            <a:prstGeom prst="rect">
              <a:avLst/>
            </a:prstGeom>
            <a:solidFill>
              <a:schemeClr val="bg2">
                <a:lumMod val="9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请在这里输入标题</a:t>
              </a:r>
            </a:p>
            <a:p>
              <a:endParaRPr altLang="en-US" lang="zh-CN" sz="2400">
                <a:solidFill>
                  <a:schemeClr val="tx1"/>
                </a:solidFill>
                <a:latin charset="-122" panose="02010609000101010101" pitchFamily="49" typeface="汉仪行楷简"/>
                <a:ea charset="-122" panose="02010609000101010101" pitchFamily="49" typeface="汉仪行楷简"/>
              </a:endParaRPr>
            </a:p>
            <a:p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水墨主题请在此输入文字  水墨主题请在此输入文字  水墨主题请在此输入文字 水墨主题请在此输入文字 </a:t>
              </a:r>
            </a:p>
            <a:p>
              <a:endParaRPr altLang="en-US" lang="zh-CN" sz="2400">
                <a:solidFill>
                  <a:schemeClr val="tx1"/>
                </a:solidFill>
                <a:latin charset="-122" panose="02010609000101010101" pitchFamily="49" typeface="汉仪行楷简"/>
                <a:ea charset="-122" panose="02010609000101010101" pitchFamily="49" typeface="汉仪行楷简"/>
              </a:endParaRPr>
            </a:p>
            <a:p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水墨主题请在此输入文字 水墨主题请在此输入文字 </a:t>
              </a:r>
            </a:p>
            <a:p>
              <a:endParaRPr altLang="en-US" lang="zh-CN" sz="2400">
                <a:solidFill>
                  <a:schemeClr val="tx1"/>
                </a:solidFill>
                <a:latin charset="-122" panose="02010609000101010101" pitchFamily="49" typeface="汉仪行楷简"/>
                <a:ea charset="-122" panose="02010609000101010101" pitchFamily="49" typeface="汉仪行楷简"/>
              </a:endParaRPr>
            </a:p>
            <a:p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水墨主题请在此输入文字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558777" y="1814052"/>
              <a:ext cx="2645001" cy="3967316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865538" y="4264603"/>
            <a:ext cx="2833768" cy="1814312"/>
          </a:xfrm>
          <a:prstGeom prst="rect">
            <a:avLst/>
          </a:prstGeom>
        </p:spPr>
      </p:pic>
    </p:spTree>
    <p:extLst>
      <p:ext uri="{BB962C8B-B14F-4D97-AF65-F5344CB8AC3E}">
        <p14:creationId val="388360343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3368" y="1285087"/>
            <a:ext cx="2677470" cy="47249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44104" y="3603187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atin charset="-122" panose="02010609000101010101" pitchFamily="49" typeface="汉仪行楷简"/>
                <a:ea charset="-122" panose="02010609000101010101" pitchFamily="49" typeface="汉仪行楷简"/>
              </a:rPr>
              <a:t>输入标题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5973972" y="4774854"/>
            <a:ext cx="4983480" cy="11887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水墨主题请在此输入文字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水墨主题请在此输入文字  水墨主题请在此输入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文字 水墨主题请在此输入文字 水墨主题请在此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输入文字 水墨主题请在此输入文字 </a:t>
            </a:r>
          </a:p>
        </p:txBody>
      </p:sp>
      <p:sp>
        <p:nvSpPr>
          <p:cNvPr id="11" name="矩形 10"/>
          <p:cNvSpPr/>
          <p:nvPr/>
        </p:nvSpPr>
        <p:spPr>
          <a:xfrm>
            <a:off x="5973973" y="3276607"/>
            <a:ext cx="4983480" cy="11887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水墨主题请在此输入文字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水墨主题请在此输入文字  水墨主题请在此输入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文字 水墨主题请在此输入文字 水墨主题请在此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输入文字 水墨主题请在此输入文字 </a:t>
            </a:r>
          </a:p>
        </p:txBody>
      </p:sp>
      <p:sp>
        <p:nvSpPr>
          <p:cNvPr id="12" name="矩形 11"/>
          <p:cNvSpPr/>
          <p:nvPr/>
        </p:nvSpPr>
        <p:spPr>
          <a:xfrm>
            <a:off x="5973974" y="1784486"/>
            <a:ext cx="4983480" cy="11887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水墨主题请在此输入文字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水墨主题请在此输入文字  水墨主题请在此输入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文字 水墨主题请在此输入文字 水墨主题请在此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输入文字 水墨主题请在此输入文字 </a:t>
            </a:r>
          </a:p>
        </p:txBody>
      </p:sp>
    </p:spTree>
    <p:extLst>
      <p:ext uri="{BB962C8B-B14F-4D97-AF65-F5344CB8AC3E}">
        <p14:creationId val="162835978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9827680" y="1340039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827677" y="1219909"/>
            <a:ext cx="609600" cy="199834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sz="28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请插入标题三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473463" y="1909184"/>
            <a:ext cx="1097280" cy="145351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sz="2000"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请在这里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输入副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27679" y="3263644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0" y="-3311"/>
            <a:ext cx="4893276" cy="6861311"/>
          </a:xfrm>
          <a:custGeom>
            <a:gdLst>
              <a:gd fmla="*/ 0 w 2819987" name="connsiteX0"/>
              <a:gd fmla="*/ 0 h 3954162" name="connsiteY0"/>
              <a:gd fmla="*/ 842906 w 2819987" name="connsiteX1"/>
              <a:gd fmla="*/ 0 h 3954162" name="connsiteY1"/>
              <a:gd fmla="*/ 2819987 w 2819987" name="connsiteX2"/>
              <a:gd fmla="*/ 1977081 h 3954162" name="connsiteY2"/>
              <a:gd fmla="*/ 842906 w 2819987" name="connsiteX3"/>
              <a:gd fmla="*/ 3954162 h 3954162" name="connsiteY3"/>
              <a:gd fmla="*/ 0 w 2819987" name="connsiteX4"/>
              <a:gd fmla="*/ 3954162 h 39541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54162" w="2819987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8800" y="2358938"/>
            <a:ext cx="2286000" cy="1752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defRPr sz="2000"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 smtClean="0" sz="13800">
                <a:latin charset="-122" panose="02010609000101010101" pitchFamily="49" typeface="汉仪行楷简"/>
                <a:ea charset="-122" panose="02010609000101010101" pitchFamily="49" typeface="汉仪行楷简"/>
              </a:rPr>
              <a:t>叁</a:t>
            </a:r>
          </a:p>
        </p:txBody>
      </p:sp>
    </p:spTree>
    <p:extLst>
      <p:ext uri="{BB962C8B-B14F-4D97-AF65-F5344CB8AC3E}">
        <p14:creationId val="421608076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build="allAtOnce" grpId="0" spid="11" uiExpand="1"/>
      <p:bldP grpId="0" spid="1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958644" y="2212258"/>
            <a:ext cx="9127187" cy="281694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31779" y="2716365"/>
            <a:ext cx="4179796" cy="268386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02117" y="2392189"/>
            <a:ext cx="2133600" cy="247396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 sz="1600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请在这里输入标题</a:t>
            </a:r>
          </a:p>
          <a:p>
            <a:r>
              <a:rPr altLang="en-US" lang="zh-CN" sz="16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水墨主题请在此输入文字  水</a:t>
            </a:r>
          </a:p>
          <a:p>
            <a:r>
              <a:rPr altLang="en-US" lang="zh-CN" sz="1600">
                <a:latin charset="-122" panose="02010609000101010101" pitchFamily="49" typeface="汉仪行楷简"/>
                <a:ea charset="-122" panose="02010609000101010101" pitchFamily="49" typeface="汉仪行楷简"/>
              </a:rPr>
              <a:t>墨主题请在此输入文字  水墨</a:t>
            </a:r>
          </a:p>
          <a:p>
            <a:r>
              <a:rPr altLang="en-US" lang="zh-CN" sz="1600">
                <a:latin charset="-122" panose="02010609000101010101" pitchFamily="49" typeface="汉仪行楷简"/>
                <a:ea charset="-122" panose="02010609000101010101" pitchFamily="49" typeface="汉仪行楷简"/>
              </a:rPr>
              <a:t>主题请在此输入文字 水墨主</a:t>
            </a:r>
          </a:p>
          <a:p>
            <a:r>
              <a:rPr altLang="en-US" lang="zh-CN" sz="1600">
                <a:latin charset="-122" panose="02010609000101010101" pitchFamily="49" typeface="汉仪行楷简"/>
                <a:ea charset="-122" panose="02010609000101010101" pitchFamily="49" typeface="汉仪行楷简"/>
              </a:rPr>
              <a:t>题请在此输入文字 </a:t>
            </a:r>
          </a:p>
          <a:p>
            <a:endParaRPr altLang="en-US" lang="zh-CN" sz="1600">
              <a:latin charset="-122" panose="02010609000101010101" pitchFamily="49" typeface="汉仪行楷简"/>
              <a:ea charset="-122" panose="02010609000101010101" pitchFamily="49" typeface="汉仪行楷简"/>
            </a:endParaRPr>
          </a:p>
          <a:p>
            <a:r>
              <a:rPr altLang="en-US" lang="zh-CN" sz="1600">
                <a:latin charset="-122" panose="02010609000101010101" pitchFamily="49" typeface="汉仪行楷简"/>
                <a:ea charset="-122" panose="02010609000101010101" pitchFamily="49" typeface="汉仪行楷简"/>
              </a:rPr>
              <a:t>主题请在此输入文字 水墨主</a:t>
            </a:r>
          </a:p>
          <a:p>
            <a:r>
              <a:rPr altLang="en-US" lang="zh-CN" sz="1600">
                <a:latin charset="-122" panose="02010609000101010101" pitchFamily="49" typeface="汉仪行楷简"/>
                <a:ea charset="-122" panose="02010609000101010101" pitchFamily="49" typeface="汉仪行楷简"/>
              </a:rPr>
              <a:t>题请在此输入文字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40312" y="3048034"/>
            <a:ext cx="3479980" cy="2020529"/>
          </a:xfrm>
          <a:prstGeom prst="rect">
            <a:avLst/>
          </a:prstGeom>
        </p:spPr>
      </p:pic>
    </p:spTree>
    <p:extLst>
      <p:ext uri="{BB962C8B-B14F-4D97-AF65-F5344CB8AC3E}">
        <p14:creationId val="252485276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build="allAtOnce" grpId="0" spid="11" uiExpand="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258798"/>
            <a:ext cx="12192000" cy="35992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526098" y="1517947"/>
            <a:ext cx="609600" cy="72707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sz="28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20524" y="1517947"/>
            <a:ext cx="1889760" cy="152147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 水墨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主题请在此输入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文字  水墨主题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请在此输入文字 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07170" y="1517947"/>
            <a:ext cx="1889760" cy="152147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 水墨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主题请在此输入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文字  水墨主题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请在此输入文字 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271890" y="1517947"/>
            <a:ext cx="1889760" cy="152147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 水墨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主题请在此输入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文字  水墨主题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请在此输入文字 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</a:t>
            </a:r>
          </a:p>
        </p:txBody>
      </p:sp>
    </p:spTree>
    <p:extLst>
      <p:ext uri="{BB962C8B-B14F-4D97-AF65-F5344CB8AC3E}">
        <p14:creationId val="407007446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4" nodeType="clickPar">
                      <p:stCondLst>
                        <p:cond delay="indefinite"/>
                      </p:stCondLst>
                      <p:childTnLst>
                        <p:par>
                          <p:cTn fill="hold" id="10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6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2"/>
      <p:bldP build="allAtOnce" grpId="0" spid="13" uiExpand="1"/>
      <p:bldP build="allAtOnce" grpId="0" spid="14" uiExpand="1"/>
      <p:bldP build="allAtOnce" grpId="0" spid="15" uiExpand="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/>
          <p:cNvSpPr txBox="1"/>
          <p:nvPr/>
        </p:nvSpPr>
        <p:spPr>
          <a:xfrm>
            <a:off x="8702458" y="2051721"/>
            <a:ext cx="3434080" cy="5212081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标题</a:t>
            </a:r>
          </a:p>
          <a:p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水墨主题模板</a:t>
            </a:r>
          </a:p>
          <a:p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请在此处添加文字</a:t>
            </a:r>
          </a:p>
          <a:p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水墨主题模板</a:t>
            </a:r>
          </a:p>
          <a:p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请在此处添加文字</a:t>
            </a:r>
          </a:p>
          <a:p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水墨主题模板</a:t>
            </a:r>
          </a:p>
          <a:p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请在此处添加文字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71056" y="1990635"/>
            <a:ext cx="3434080" cy="5212081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>
            <a:defPPr>
              <a:defRPr lang="zh-CN"/>
            </a:defPPr>
            <a:lvl1pPr>
              <a:defRPr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标题</a:t>
            </a:r>
          </a:p>
          <a:p>
            <a:pPr>
              <a:lnSpc>
                <a:spcPct val="150000"/>
              </a:lnSpc>
            </a:pPr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水墨主题模板</a:t>
            </a:r>
          </a:p>
          <a:p>
            <a:pPr>
              <a:lnSpc>
                <a:spcPct val="150000"/>
              </a:lnSpc>
            </a:pPr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请在此处添加文字</a:t>
            </a:r>
          </a:p>
          <a:p>
            <a:pPr>
              <a:lnSpc>
                <a:spcPct val="150000"/>
              </a:lnSpc>
            </a:pPr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水墨主题模板</a:t>
            </a:r>
          </a:p>
          <a:p>
            <a:pPr>
              <a:lnSpc>
                <a:spcPct val="150000"/>
              </a:lnSpc>
            </a:pPr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请在此处添加文字</a:t>
            </a:r>
          </a:p>
          <a:p>
            <a:pPr>
              <a:lnSpc>
                <a:spcPct val="150000"/>
              </a:lnSpc>
            </a:pPr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水墨主题模板</a:t>
            </a:r>
          </a:p>
          <a:p>
            <a:pPr>
              <a:lnSpc>
                <a:spcPct val="150000"/>
              </a:lnSpc>
            </a:pPr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请在此处添加文字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78119" y="2051721"/>
            <a:ext cx="3906394" cy="2828572"/>
          </a:xfrm>
          <a:prstGeom prst="rect">
            <a:avLst/>
          </a:prstGeom>
        </p:spPr>
      </p:pic>
    </p:spTree>
    <p:extLst>
      <p:ext uri="{BB962C8B-B14F-4D97-AF65-F5344CB8AC3E}">
        <p14:creationId val="185044148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6705833" y="1624796"/>
            <a:ext cx="6351" cy="375460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</p:spPr>
        <p:txBody>
          <a:bodyPr anchor="ctr" wrap="none"/>
          <a:lstStyle/>
          <a:p>
            <a:endParaRPr altLang="en-US" lang="zh-CN" sz="2400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H="1" rot="16200000">
            <a:off x="8153158" y="1942912"/>
            <a:ext cx="0" cy="293719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</p:spPr>
        <p:txBody>
          <a:bodyPr anchor="ctr" wrap="none"/>
          <a:lstStyle/>
          <a:p>
            <a:endParaRPr altLang="en-US" lang="zh-CN" sz="2400"/>
          </a:p>
        </p:txBody>
      </p:sp>
      <p:grpSp>
        <p:nvGrpSpPr>
          <p:cNvPr id="12" name="组合 11"/>
          <p:cNvGrpSpPr/>
          <p:nvPr/>
        </p:nvGrpSpPr>
        <p:grpSpPr>
          <a:xfrm>
            <a:off x="803445" y="1523321"/>
            <a:ext cx="5022307" cy="3926503"/>
            <a:chOff x="891471" y="1719625"/>
            <a:chExt cx="4349424" cy="3400435"/>
          </a:xfrm>
          <a:solidFill>
            <a:srgbClr val="FFFFFF"/>
          </a:solidFill>
        </p:grpSpPr>
        <p:sp>
          <p:nvSpPr>
            <p:cNvPr id="13" name="椭圆 12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dk1"/>
            </a:fontRef>
          </p:style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  <a:grpFill/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  <a:grpFill/>
          </p:spPr>
        </p:pic>
      </p:grpSp>
      <p:sp>
        <p:nvSpPr>
          <p:cNvPr id="19" name="文本框 18"/>
          <p:cNvSpPr txBox="1"/>
          <p:nvPr/>
        </p:nvSpPr>
        <p:spPr>
          <a:xfrm>
            <a:off x="7168033" y="2851125"/>
            <a:ext cx="2316480" cy="51816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>
            <a:defPPr>
              <a:defRPr lang="zh-CN"/>
            </a:defPPr>
            <a:lvl1pPr>
              <a:defRPr sz="44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 sz="2800">
                <a:latin charset="-122" panose="02010609000101010101" pitchFamily="49" typeface="汉仪行楷简"/>
                <a:ea charset="-122" panose="02010609000101010101" pitchFamily="49" typeface="汉仪行楷简"/>
              </a:rPr>
              <a:t>请插入标题一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236765" y="3604541"/>
            <a:ext cx="5419249" cy="10058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>
            <a:defPPr>
              <a:defRPr lang="zh-CN"/>
            </a:defPPr>
            <a:lvl1pPr>
              <a:defRPr sz="2000"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请在这里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输入副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标题输入文字</a:t>
            </a:r>
          </a:p>
        </p:txBody>
      </p:sp>
    </p:spTree>
    <p:extLst>
      <p:ext uri="{BB962C8B-B14F-4D97-AF65-F5344CB8AC3E}">
        <p14:creationId val="118108437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  <p:cond delay="0" evt="onBegin">
                          <p:tn val="11"/>
                        </p:cond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9"/>
      <p:bldP build="allAtOnce" grpId="0" spid="20" uiExpand="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31448" y="1235554"/>
            <a:ext cx="609600" cy="199834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sz="28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请插入标题四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27772" y="1361058"/>
            <a:ext cx="1097280" cy="145351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sz="2000"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请在这里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输入副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86462" y="3271026"/>
            <a:ext cx="1420922" cy="1300974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gdLst>
              <a:gd fmla="*/ 0 w 2819987" name="connsiteX0"/>
              <a:gd fmla="*/ 0 h 3954162" name="connsiteY0"/>
              <a:gd fmla="*/ 842906 w 2819987" name="connsiteX1"/>
              <a:gd fmla="*/ 0 h 3954162" name="connsiteY1"/>
              <a:gd fmla="*/ 2819987 w 2819987" name="connsiteX2"/>
              <a:gd fmla="*/ 1977081 h 3954162" name="connsiteY2"/>
              <a:gd fmla="*/ 842906 w 2819987" name="connsiteX3"/>
              <a:gd fmla="*/ 3954162 h 3954162" name="connsiteY3"/>
              <a:gd fmla="*/ 0 w 2819987" name="connsiteX4"/>
              <a:gd fmla="*/ 3954162 h 39541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54162" w="2819987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13575" y="2358938"/>
            <a:ext cx="2286000" cy="1752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defRPr sz="2000"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 smtClean="0" sz="13800">
                <a:latin charset="-122" panose="02010609000101010101" pitchFamily="49" typeface="汉仪行楷简"/>
                <a:ea charset="-122" panose="02010609000101010101" pitchFamily="49" typeface="汉仪行楷简"/>
              </a:rPr>
              <a:t>肆</a:t>
            </a:r>
          </a:p>
        </p:txBody>
      </p:sp>
    </p:spTree>
    <p:extLst>
      <p:ext uri="{BB962C8B-B14F-4D97-AF65-F5344CB8AC3E}">
        <p14:creationId val="138311390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build="allAtOnce" grpId="0" spid="11" uiExpand="1"/>
      <p:bldP grpId="0" spid="1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972256" y="2343982"/>
            <a:ext cx="3589420" cy="2301765"/>
            <a:chOff x="972256" y="2343982"/>
            <a:chExt cx="3589420" cy="2301765"/>
          </a:xfrm>
        </p:grpSpPr>
        <p:sp>
          <p:nvSpPr>
            <p:cNvPr id="8" name="椭圆 7"/>
            <p:cNvSpPr/>
            <p:nvPr/>
          </p:nvSpPr>
          <p:spPr>
            <a:xfrm>
              <a:off x="2049009" y="2343982"/>
              <a:ext cx="2301765" cy="230176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972256" y="2387724"/>
              <a:ext cx="3589420" cy="2258023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89995" y="3149179"/>
            <a:ext cx="5102005" cy="370882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12448" y="2343982"/>
            <a:ext cx="4937760" cy="230314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400">
                <a:latin charset="-122" panose="02010609000101010101" pitchFamily="49" typeface="汉仪行楷简"/>
                <a:ea charset="-122" panose="02010609000101010101" pitchFamily="49" typeface="汉仪行楷简"/>
              </a:rPr>
              <a:t>输入标题</a:t>
            </a:r>
          </a:p>
          <a:p>
            <a:endParaRPr altLang="en-US" lang="zh-CN" smtClean="0" sz="2400">
              <a:latin charset="-122" panose="02010609000101010101" pitchFamily="49" typeface="汉仪行楷简"/>
              <a:ea charset="-122" panose="02010609000101010101" pitchFamily="49" typeface="汉仪行楷简"/>
            </a:endParaRPr>
          </a:p>
          <a:p>
            <a:r>
              <a:rPr altLang="en-US" lang="zh-CN" smtClean="0" sz="24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水墨主题请在此输</a:t>
            </a:r>
          </a:p>
          <a:p>
            <a:r>
              <a:rPr altLang="en-US" lang="zh-CN" smtClean="0" sz="2400">
                <a:latin charset="-122" panose="02010609000101010101" pitchFamily="49" typeface="汉仪行楷简"/>
                <a:ea charset="-122" panose="02010609000101010101" pitchFamily="49" typeface="汉仪行楷简"/>
              </a:rPr>
              <a:t>入文字  水墨主题</a:t>
            </a:r>
          </a:p>
          <a:p>
            <a:r>
              <a:rPr altLang="en-US" lang="zh-CN" smtClean="0" sz="2400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请在此输入文字水</a:t>
            </a:r>
          </a:p>
          <a:p>
            <a:r>
              <a:rPr altLang="en-US" lang="zh-CN" smtClean="0" sz="2400">
                <a:latin charset="-122" panose="02010609000101010101" pitchFamily="49" typeface="汉仪行楷简"/>
                <a:ea charset="-122" panose="02010609000101010101" pitchFamily="49" typeface="汉仪行楷简"/>
              </a:rPr>
              <a:t>墨主题请在此输入</a:t>
            </a:r>
          </a:p>
          <a:p>
            <a:r>
              <a:rPr altLang="en-US" lang="zh-CN" smtClean="0" sz="2400">
                <a:latin charset="-122" panose="02010609000101010101" pitchFamily="49" typeface="汉仪行楷简"/>
                <a:ea charset="-122" panose="02010609000101010101" pitchFamily="49" typeface="汉仪行楷简"/>
              </a:rPr>
              <a:t>文字 水墨主题请</a:t>
            </a:r>
          </a:p>
          <a:p>
            <a:r>
              <a:rPr altLang="en-US" lang="zh-CN" smtClean="0" sz="2400">
                <a:latin charset="-122" panose="02010609000101010101" pitchFamily="49" typeface="汉仪行楷简"/>
                <a:ea charset="-122" panose="02010609000101010101" pitchFamily="49" typeface="汉仪行楷简"/>
              </a:rPr>
              <a:t>在此输入文字 主</a:t>
            </a:r>
          </a:p>
          <a:p>
            <a:r>
              <a:rPr altLang="en-US" lang="zh-CN" smtClean="0" sz="2400">
                <a:latin charset="-122" panose="02010609000101010101" pitchFamily="49" typeface="汉仪行楷简"/>
                <a:ea charset="-122" panose="02010609000101010101" pitchFamily="49" typeface="汉仪行楷简"/>
              </a:rPr>
              <a:t>题请在此输入文字</a:t>
            </a:r>
          </a:p>
          <a:p>
            <a:r>
              <a:rPr altLang="en-US" lang="zh-CN" smtClean="0" sz="24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水墨主题请在此输</a:t>
            </a:r>
          </a:p>
          <a:p>
            <a:r>
              <a:rPr altLang="en-US" lang="zh-CN" smtClean="0" sz="2400">
                <a:latin charset="-122" panose="02010609000101010101" pitchFamily="49" typeface="汉仪行楷简"/>
                <a:ea charset="-122" panose="02010609000101010101" pitchFamily="49" typeface="汉仪行楷简"/>
              </a:rPr>
              <a:t>入文字 </a:t>
            </a:r>
          </a:p>
          <a:p>
            <a:r>
              <a:rPr altLang="en-US" lang="zh-CN" smtClean="0" sz="24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水墨主题请在此输</a:t>
            </a:r>
          </a:p>
          <a:p>
            <a:r>
              <a:rPr altLang="en-US" lang="zh-CN" smtClean="0" sz="2400">
                <a:latin charset="-122" panose="02010609000101010101" pitchFamily="49" typeface="汉仪行楷简"/>
                <a:ea charset="-122" panose="02010609000101010101" pitchFamily="49" typeface="汉仪行楷简"/>
              </a:rPr>
              <a:t>入文字 </a:t>
            </a:r>
          </a:p>
        </p:txBody>
      </p:sp>
    </p:spTree>
    <p:extLst>
      <p:ext uri="{BB962C8B-B14F-4D97-AF65-F5344CB8AC3E}">
        <p14:creationId val="118314666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2305665" y="5073376"/>
            <a:ext cx="758067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水墨主题请在此输入文字  水墨主题请在此输入文字  水墨主题请在此输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9000101010101" pitchFamily="49" typeface="汉仪行楷简"/>
                <a:ea charset="-122" panose="02010609000101010101" pitchFamily="49" typeface="汉仪行楷简"/>
              </a:rPr>
              <a:t>入文字水墨主题请在此输入文字  水墨主题请在此输入文字  水墨主题请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9000101010101" pitchFamily="49" typeface="汉仪行楷简"/>
                <a:ea charset="-122" panose="02010609000101010101" pitchFamily="49" typeface="汉仪行楷简"/>
              </a:rPr>
              <a:t>在此输入文字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30994" y="3461606"/>
            <a:ext cx="2738981" cy="151574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993475" y="1523300"/>
            <a:ext cx="609600" cy="72707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sz="28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29044" y="1490707"/>
            <a:ext cx="609600" cy="72707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sz="28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42646" y="1529648"/>
            <a:ext cx="2621280" cy="152147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 水墨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主题请在此输入</a:t>
            </a:r>
          </a:p>
          <a:p>
            <a:endParaRPr altLang="en-US" lang="zh-CN" smtClean="0" sz="1600">
              <a:solidFill>
                <a:schemeClr val="tx1">
                  <a:lumMod val="50000"/>
                  <a:lumOff val="50000"/>
                </a:schemeClr>
              </a:solidFill>
              <a:latin charset="-122" panose="03000509000000000000" pitchFamily="65" typeface="方正隶二繁体"/>
              <a:ea charset="-122" panose="03000509000000000000" pitchFamily="65" typeface="方正隶二繁体"/>
            </a:endParaRPr>
          </a:p>
          <a:p>
            <a:endParaRPr altLang="en-US" lang="zh-CN" smtClean="0" sz="1600">
              <a:solidFill>
                <a:schemeClr val="tx1">
                  <a:lumMod val="50000"/>
                  <a:lumOff val="50000"/>
                </a:schemeClr>
              </a:solidFill>
              <a:latin charset="-122" panose="03000509000000000000" pitchFamily="65" typeface="方正隶二繁体"/>
              <a:ea charset="-122" panose="03000509000000000000" pitchFamily="65" typeface="方正隶二繁体"/>
            </a:endParaRPr>
          </a:p>
          <a:p>
            <a:endParaRPr altLang="en-US" lang="zh-CN" smtClean="0" sz="1600">
              <a:solidFill>
                <a:schemeClr val="tx1">
                  <a:lumMod val="50000"/>
                  <a:lumOff val="50000"/>
                </a:schemeClr>
              </a:solidFill>
              <a:latin charset="-122" panose="03000509000000000000" pitchFamily="65" typeface="方正隶二繁体"/>
              <a:ea charset="-122" panose="03000509000000000000" pitchFamily="65" typeface="方正隶二繁体"/>
            </a:endParaRP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文字  水墨主题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请在此输入文字 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82166" y="1523300"/>
            <a:ext cx="2621280" cy="152147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 水墨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主题请在此输入</a:t>
            </a:r>
          </a:p>
          <a:p>
            <a:endParaRPr altLang="en-US" lang="zh-CN" smtClean="0" sz="1600">
              <a:solidFill>
                <a:schemeClr val="tx1">
                  <a:lumMod val="50000"/>
                  <a:lumOff val="50000"/>
                </a:schemeClr>
              </a:solidFill>
              <a:latin charset="-122" panose="03000509000000000000" pitchFamily="65" typeface="方正隶二繁体"/>
              <a:ea charset="-122" panose="03000509000000000000" pitchFamily="65" typeface="方正隶二繁体"/>
            </a:endParaRPr>
          </a:p>
          <a:p>
            <a:endParaRPr altLang="en-US" lang="zh-CN" smtClean="0" sz="1600">
              <a:solidFill>
                <a:schemeClr val="tx1">
                  <a:lumMod val="50000"/>
                  <a:lumOff val="50000"/>
                </a:schemeClr>
              </a:solidFill>
              <a:latin charset="-122" panose="03000509000000000000" pitchFamily="65" typeface="方正隶二繁体"/>
              <a:ea charset="-122" panose="03000509000000000000" pitchFamily="65" typeface="方正隶二繁体"/>
            </a:endParaRPr>
          </a:p>
          <a:p>
            <a:endParaRPr altLang="en-US" lang="zh-CN" smtClean="0" sz="1600">
              <a:solidFill>
                <a:schemeClr val="tx1">
                  <a:lumMod val="50000"/>
                  <a:lumOff val="50000"/>
                </a:schemeClr>
              </a:solidFill>
              <a:latin charset="-122" panose="03000509000000000000" pitchFamily="65" typeface="方正隶二繁体"/>
              <a:ea charset="-122" panose="03000509000000000000" pitchFamily="65" typeface="方正隶二繁体"/>
            </a:endParaRP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文字  水墨主题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请在此输入文字 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</a:t>
            </a:r>
          </a:p>
        </p:txBody>
      </p:sp>
    </p:spTree>
    <p:extLst>
      <p:ext uri="{BB962C8B-B14F-4D97-AF65-F5344CB8AC3E}">
        <p14:creationId val="27503099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  <p:bldP grpId="0" spid="12"/>
      <p:bldP grpId="0" spid="13"/>
      <p:bldP grpId="0" spid="1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2128784" y="1050277"/>
            <a:ext cx="949781" cy="1662850"/>
            <a:chOff x="934820" y="588183"/>
            <a:chExt cx="3036303" cy="5315874"/>
          </a:xfrm>
          <a:effectLst>
            <a:outerShdw algn="tl" blurRad="139700" dir="2700000" dist="38100" rotWithShape="0">
              <a:prstClr val="black">
                <a:alpha val="3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矩形 30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28575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4909" t="28849"/>
          <a:stretch>
            <a:fillRect/>
          </a:stretch>
        </p:blipFill>
        <p:spPr>
          <a:xfrm>
            <a:off x="5024834" y="336077"/>
            <a:ext cx="7177266" cy="24855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55235" y="1219982"/>
            <a:ext cx="914400" cy="118110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sz="44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 sz="4800">
                <a:latin charset="-122" panose="02010609000101010101" pitchFamily="49" typeface="汉仪行楷简"/>
                <a:ea charset="-122" panose="02010609000101010101" pitchFamily="49" typeface="汉仪行楷简"/>
              </a:rPr>
              <a:t>目录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4008" y="1110105"/>
            <a:ext cx="1219202" cy="73152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723629" y="1379005"/>
            <a:ext cx="2637731" cy="539858"/>
            <a:chOff x="3343357" y="3004515"/>
            <a:chExt cx="2637731" cy="5398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01059" y="3004515"/>
              <a:ext cx="1960880" cy="51816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>
              <a:defPPr>
                <a:defRPr lang="zh-CN"/>
              </a:defPPr>
              <a:lvl1pPr>
                <a:defRPr sz="2000">
                  <a:latin charset="-122" panose="02000000000000000000" pitchFamily="2" typeface="方正宋刻本秀楷简体"/>
                  <a:ea charset="-122" panose="02000000000000000000" pitchFamily="2" typeface="方正宋刻本秀楷简体"/>
                </a:defRPr>
              </a:lvl1pPr>
            </a:lstStyle>
            <a:p>
              <a:r>
                <a:rPr altLang="en-US" lang="zh-CN" sz="2800"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请插入标题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5" y="3112236"/>
              <a:ext cx="411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3000509000000000000" pitchFamily="65" typeface="方正新舒体繁体"/>
                  <a:ea charset="-122" panose="03000509000000000000" pitchFamily="65" typeface="方正新舒体繁体"/>
                </a:rPr>
                <a:t>一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23629" y="2151827"/>
            <a:ext cx="2637731" cy="539858"/>
            <a:chOff x="3343357" y="3004515"/>
            <a:chExt cx="2637731" cy="53985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059" y="3004515"/>
              <a:ext cx="1960880" cy="51816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>
              <a:defPPr>
                <a:defRPr lang="zh-CN"/>
              </a:defPPr>
              <a:lvl1pPr>
                <a:defRPr sz="2800">
                  <a:latin charset="-122" panose="02000000000000000000" pitchFamily="2" typeface="方正宋刻本秀楷简体"/>
                  <a:ea charset="-122" panose="02000000000000000000" pitchFamily="2" typeface="方正宋刻本秀楷简体"/>
                </a:defRPr>
              </a:lvl1pPr>
            </a:lstStyle>
            <a:p>
              <a:r>
                <a:rPr altLang="en-US" lang="zh-CN"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请插入标题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5" y="3112236"/>
              <a:ext cx="411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latin charset="-122" panose="03000509000000000000" pitchFamily="65" typeface="方正新舒体繁体"/>
                  <a:ea charset="-122" panose="03000509000000000000" pitchFamily="65" typeface="方正新舒体繁体"/>
                </a:rPr>
                <a:t>二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23629" y="2948886"/>
            <a:ext cx="2637731" cy="539858"/>
            <a:chOff x="3343357" y="3004515"/>
            <a:chExt cx="2637731" cy="53985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01059" y="3004515"/>
              <a:ext cx="1960880" cy="51816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>
              <a:defPPr>
                <a:defRPr lang="zh-CN"/>
              </a:defPPr>
              <a:lvl1pPr>
                <a:defRPr sz="2800">
                  <a:latin charset="-122" panose="02000000000000000000" pitchFamily="2" typeface="方正宋刻本秀楷简体"/>
                  <a:ea charset="-122" panose="02000000000000000000" pitchFamily="2" typeface="方正宋刻本秀楷简体"/>
                </a:defRPr>
              </a:lvl1pPr>
            </a:lstStyle>
            <a:p>
              <a:r>
                <a:rPr altLang="en-US" lang="zh-CN"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请插入标题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5" y="3112236"/>
              <a:ext cx="411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3000509000000000000" pitchFamily="65" typeface="方正新舒体繁体"/>
                  <a:ea charset="-122" panose="03000509000000000000" pitchFamily="65" typeface="方正新舒体繁体"/>
                </a:rPr>
                <a:t>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23629" y="3721708"/>
            <a:ext cx="2637731" cy="539858"/>
            <a:chOff x="3343357" y="3004515"/>
            <a:chExt cx="2637731" cy="53985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4001059" y="3004515"/>
              <a:ext cx="1960880" cy="51816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>
              <a:defPPr>
                <a:defRPr lang="zh-CN"/>
              </a:defPPr>
              <a:lvl1pPr>
                <a:defRPr sz="2800">
                  <a:latin charset="-122" panose="02000000000000000000" pitchFamily="2" typeface="方正宋刻本秀楷简体"/>
                  <a:ea charset="-122" panose="02000000000000000000" pitchFamily="2" typeface="方正宋刻本秀楷简体"/>
                </a:defRPr>
              </a:lvl1pPr>
            </a:lstStyle>
            <a:p>
              <a:r>
                <a:rPr altLang="en-US" lang="zh-CN"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请插入标题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15335" y="3112236"/>
              <a:ext cx="411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latin charset="-122" panose="03000509000000000000" pitchFamily="65" typeface="方正新舒体繁体"/>
                  <a:ea charset="-122" panose="03000509000000000000" pitchFamily="65" typeface="方正新舒体繁体"/>
                </a:rPr>
                <a:t>四</a:t>
              </a:r>
            </a:p>
          </p:txBody>
        </p:sp>
      </p:grpSp>
    </p:spTree>
    <p:extLst>
      <p:ext uri="{BB962C8B-B14F-4D97-AF65-F5344CB8AC3E}">
        <p14:creationId val="391145554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225233"/>
            <a:ext cx="12192000" cy="36111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95738" y="4836352"/>
            <a:ext cx="8190270" cy="374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水墨主题请在此输入文字</a:t>
            </a:r>
          </a:p>
          <a:p>
            <a:pPr algn="ctr">
              <a:lnSpc>
                <a:spcPct val="150000"/>
              </a:lnSpc>
            </a:pPr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水墨主题请在此输入文字  水墨主题请在此输入文字 水墨主题请在此输入文</a:t>
            </a:r>
          </a:p>
          <a:p>
            <a:pPr algn="ctr">
              <a:lnSpc>
                <a:spcPct val="150000"/>
              </a:lnSpc>
            </a:pPr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字水墨主题请在此输入文字  水墨主题请在此输入文字 </a:t>
            </a:r>
          </a:p>
        </p:txBody>
      </p:sp>
    </p:spTree>
    <p:extLst>
      <p:ext uri="{BB962C8B-B14F-4D97-AF65-F5344CB8AC3E}">
        <p14:creationId val="332940479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文本框 28"/>
          <p:cNvSpPr txBox="1"/>
          <p:nvPr/>
        </p:nvSpPr>
        <p:spPr>
          <a:xfrm>
            <a:off x="3910878" y="671379"/>
            <a:ext cx="6492242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千古回首杏雨西湖边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纸伞朦胧间洒下阴影一片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眉眼低垂微敛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风声掠过指尖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素衣映湖中月 水光潋滟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把盏笑谈世间 酒色清浅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琴音何处寄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流星泯灭光阴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琉璃月下冰冷的空气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檐下花灯熟悉记忆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风动烛火似已熄</a:t>
            </a:r>
          </a:p>
          <a:p>
            <a:endParaRPr altLang="en-US" lang="zh-CN" smtClean="0" spc="600">
              <a:solidFill>
                <a:schemeClr val="bg1">
                  <a:lumMod val="95000"/>
                </a:schemeClr>
              </a:solidFill>
              <a:latin charset="-122" panose="02010601030101010101" pitchFamily="2" typeface="叶根友行书繁"/>
              <a:ea charset="-122" panose="02010601030101010101" pitchFamily="2" typeface="叶根友行书繁"/>
            </a:endParaRPr>
          </a:p>
          <a:p>
            <a:r>
              <a:rPr altLang="en-US" lang="zh-CN" smtClean="0" spc="600">
                <a:solidFill>
                  <a:schemeClr val="bg1">
                    <a:lumMod val="9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怀念忘川夜空中流萤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0486" t="28472"/>
          <a:stretch>
            <a:fillRect/>
          </a:stretch>
        </p:blipFill>
        <p:spPr>
          <a:xfrm>
            <a:off x="3144981" y="2448468"/>
            <a:ext cx="9041247" cy="44095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4909" l="48098" t="28849"/>
          <a:stretch>
            <a:fillRect/>
          </a:stretch>
        </p:blipFill>
        <p:spPr>
          <a:xfrm flipH="1">
            <a:off x="-30228" y="-58885"/>
            <a:ext cx="1884898" cy="125764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39209" y="699089"/>
            <a:ext cx="3036303" cy="5315874"/>
            <a:chOff x="934820" y="588183"/>
            <a:chExt cx="3036303" cy="5315874"/>
          </a:xfrm>
          <a:effectLst>
            <a:outerShdw algn="tl" blurRad="139700" dir="2700000" dist="38100" rotWithShape="0">
              <a:prstClr val="black">
                <a:alpha val="3000"/>
              </a:prstClr>
            </a:outerShdw>
          </a:effectLst>
        </p:grpSpPr>
        <p:sp>
          <p:nvSpPr>
            <p:cNvPr id="16" name="矩形 15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191067" y="3260318"/>
            <a:ext cx="426720" cy="265191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pc="300" sz="1600">
                <a:latin charset="-122" panose="02010609000101010101" pitchFamily="49" typeface="汉仪行楷简"/>
                <a:ea charset="-122" panose="02010609000101010101" pitchFamily="49" typeface="汉仪行楷简"/>
              </a:rPr>
              <a:t>古典文学通用模板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08780" y="846938"/>
            <a:ext cx="938786" cy="85953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949056" y="1226537"/>
            <a:ext cx="1402080" cy="37236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8000">
                <a:latin charset="-122" panose="02010609000101010101" pitchFamily="49" typeface="汉仪行楷简"/>
                <a:ea charset="-122" panose="02010609000101010101" pitchFamily="49" typeface="汉仪行楷简"/>
              </a:rPr>
              <a:t>谢谢指导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34792" y="1806415"/>
            <a:ext cx="457200" cy="70437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>
                <a:latin charset="-122" panose="02010609000101010101" pitchFamily="49" typeface="汉仪行楷简"/>
                <a:ea charset="-122" panose="02010609000101010101" pitchFamily="49" typeface="汉仪行楷简"/>
              </a:rPr>
              <a:t>中国风</a:t>
            </a:r>
          </a:p>
        </p:txBody>
      </p:sp>
      <p:grpSp>
        <p:nvGrpSpPr>
          <p:cNvPr id="22" name="印章"/>
          <p:cNvGrpSpPr/>
          <p:nvPr/>
        </p:nvGrpSpPr>
        <p:grpSpPr>
          <a:xfrm>
            <a:off x="5511709" y="4605986"/>
            <a:ext cx="250159" cy="660432"/>
            <a:chOff x="-18298" y="-8220"/>
            <a:chExt cx="372676" cy="702317"/>
          </a:xfrm>
        </p:grpSpPr>
        <p:pic>
          <p:nvPicPr>
            <p:cNvPr id="23" name="图片 10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3838" y="1940"/>
              <a:ext cx="260540" cy="69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11"/>
            <p:cNvSpPr>
              <a:spLocks noChangeArrowheads="1"/>
            </p:cNvSpPr>
            <p:nvPr/>
          </p:nvSpPr>
          <p:spPr bwMode="auto">
            <a:xfrm>
              <a:off x="3600" y="60732"/>
              <a:ext cx="272447" cy="25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 sz="1000">
                <a:solidFill>
                  <a:schemeClr val="bg1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5" name="矩形 13"/>
            <p:cNvSpPr>
              <a:spLocks noChangeArrowheads="1"/>
            </p:cNvSpPr>
            <p:nvPr/>
          </p:nvSpPr>
          <p:spPr bwMode="auto">
            <a:xfrm>
              <a:off x="-18298" y="-8220"/>
              <a:ext cx="319692" cy="680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mtClean="0" spc="-300" sz="900">
                  <a:solidFill>
                    <a:schemeClr val="bg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  <a:sym charset="-122" panose="02000000000000000000" pitchFamily="2" typeface="方正兰亭粗黑简体"/>
                </a:rPr>
                <a:t>添加文字</a:t>
              </a:r>
            </a:p>
          </p:txBody>
        </p:sp>
      </p:grpSp>
      <p:pic>
        <p:nvPicPr>
          <p:cNvPr id="26" name="图片 10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43053" l="6421" r="46947" t="5219"/>
          <a:stretch>
            <a:fillRect/>
          </a:stretch>
        </p:blipFill>
        <p:spPr bwMode="auto">
          <a:xfrm>
            <a:off x="2897472" y="4583599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75951327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3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7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0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32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669893" y="1235554"/>
            <a:ext cx="670560" cy="227076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sz="28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 sz="3200">
                <a:latin charset="-122" panose="02010609000101010101" pitchFamily="49" typeface="汉仪行楷简"/>
                <a:ea charset="-122" panose="02010609000101010101" pitchFamily="49" typeface="汉仪行楷简"/>
              </a:rPr>
              <a:t>请插入标题一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27772" y="1361058"/>
            <a:ext cx="1097280" cy="145351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sz="2000"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请在这里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输入副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86462" y="3271026"/>
            <a:ext cx="1420922" cy="1300974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gdLst>
              <a:gd fmla="*/ 0 w 2819987" name="connsiteX0"/>
              <a:gd fmla="*/ 0 h 3954162" name="connsiteY0"/>
              <a:gd fmla="*/ 842906 w 2819987" name="connsiteX1"/>
              <a:gd fmla="*/ 0 h 3954162" name="connsiteY1"/>
              <a:gd fmla="*/ 2819987 w 2819987" name="connsiteX2"/>
              <a:gd fmla="*/ 1977081 h 3954162" name="connsiteY2"/>
              <a:gd fmla="*/ 842906 w 2819987" name="connsiteX3"/>
              <a:gd fmla="*/ 3954162 h 3954162" name="connsiteY3"/>
              <a:gd fmla="*/ 0 w 2819987" name="connsiteX4"/>
              <a:gd fmla="*/ 3954162 h 39541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54162" w="2819987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13575" y="2358938"/>
            <a:ext cx="2286000" cy="1752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defRPr sz="2000"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 sz="13800">
                <a:latin charset="-122" panose="02010609000101010101" pitchFamily="49" typeface="汉仪行楷简"/>
                <a:ea charset="-122" panose="02010609000101010101" pitchFamily="49" typeface="汉仪行楷简"/>
              </a:rPr>
              <a:t>壹</a:t>
            </a:r>
          </a:p>
        </p:txBody>
      </p:sp>
    </p:spTree>
    <p:extLst>
      <p:ext uri="{BB962C8B-B14F-4D97-AF65-F5344CB8AC3E}">
        <p14:creationId val="190538701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build="allAtOnce" grpId="0" spid="11" uiExpand="1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5912" y="1437561"/>
            <a:ext cx="3352669" cy="50301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06624" y="1886273"/>
            <a:ext cx="2214880" cy="131064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>
            <a:defPPr>
              <a:defRPr lang="zh-CN"/>
            </a:defPPr>
            <a:lvl1pPr>
              <a:defRPr sz="44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 sz="2000">
                <a:latin charset="-122" panose="02010609000101010101" pitchFamily="49" typeface="汉仪行楷简"/>
                <a:ea charset="-122" panose="02010609000101010101" pitchFamily="49" typeface="汉仪行楷简"/>
              </a:rPr>
              <a:t>标题</a:t>
            </a:r>
          </a:p>
          <a:p>
            <a:r>
              <a:rPr altLang="en-US" lang="zh-CN" sz="20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水墨主题模板</a:t>
            </a:r>
          </a:p>
          <a:p>
            <a:r>
              <a:rPr altLang="en-US" lang="zh-CN" sz="2000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请在此处添加文字</a:t>
            </a:r>
          </a:p>
          <a:p>
            <a:r>
              <a:rPr altLang="en-US" lang="zh-CN" sz="2000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水墨主题模板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20062" y="1437561"/>
            <a:ext cx="3353616" cy="503018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69768" y="1956977"/>
            <a:ext cx="2214880" cy="222504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>
            <a:defPPr>
              <a:defRPr lang="zh-CN"/>
            </a:defPPr>
            <a:lvl1pPr>
              <a:defRPr sz="20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标题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水墨主题模板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请在此处添加文字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水墨主题模板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请在此处添加文字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水墨主题模板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请在此处添加文字</a:t>
            </a:r>
          </a:p>
        </p:txBody>
      </p:sp>
    </p:spTree>
    <p:extLst>
      <p:ext uri="{BB962C8B-B14F-4D97-AF65-F5344CB8AC3E}">
        <p14:creationId val="132812163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 tmFilter="0,0; .5, 1; 1, 1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 tmFilter="0,0; .5, 1; 1, 1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 tmFilter="0,0; .5, 1; 1, 1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 tmFilter="0,0; .5, 1; 1, 1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 tmFilter="0,0; .5, 1; 1, 1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 tmFilter="0,0; .5, 1; 1, 1"/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 tmFilter="0,0; .5, 1; 1, 1"/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 tmFilter="0,0; .5, 1; 1, 1"/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 tmFilter="0,0; .5, 1; 1, 1"/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4" uiExpand="1"/>
      <p:bldP build="allAtOnce" grpId="0" spid="13" uiExpand="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Thinkpad\Desktop\PNG\1_0002_图层-5-副本.png" id="19" name="Picture 3"/>
          <p:cNvPicPr>
            <a:picLocks noChangeArrowheads="1"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19347" y="2094500"/>
            <a:ext cx="2688655" cy="248663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37093" y="2904674"/>
            <a:ext cx="145316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 sz="1600">
                <a:latin charset="-122" panose="02010609000101010101" pitchFamily="49" typeface="汉仪行楷简"/>
                <a:ea charset="-122" panose="02010609000101010101" pitchFamily="49" typeface="汉仪行楷简"/>
              </a:rPr>
              <a:t>点此输入文字点此输入文字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2123542" y="2052408"/>
            <a:ext cx="741680" cy="76200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z="4400">
                <a:latin charset="-122" panose="02010609000101010101" pitchFamily="49" typeface="汉仪行楷简"/>
                <a:ea charset="-122" panose="02010609000101010101" pitchFamily="49" typeface="汉仪行楷简"/>
              </a:rPr>
              <a:t>壹</a:t>
            </a:r>
          </a:p>
        </p:txBody>
      </p:sp>
      <p:pic>
        <p:nvPicPr>
          <p:cNvPr descr="C:\Users\Thinkpad\Desktop\PNG\1_0002_图层-5-副本.png" id="22" name="Picture 3"/>
          <p:cNvPicPr>
            <a:picLocks noChangeArrowheads="1"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64669" y="2136592"/>
            <a:ext cx="2688655" cy="248663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206908" y="2858836"/>
            <a:ext cx="145316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>
            <a:defPPr>
              <a:defRPr lang="zh-CN"/>
            </a:defPPr>
            <a:lvl1pPr algn="dist">
              <a:defRPr sz="1600"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点此输入文字点此输入文字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4499990" y="2017920"/>
            <a:ext cx="741680" cy="76200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z="4400">
                <a:latin charset="-122" panose="02010609000101010101" pitchFamily="49" typeface="汉仪行楷简"/>
                <a:ea charset="-122" panose="02010609000101010101" pitchFamily="49" typeface="汉仪行楷简"/>
              </a:rPr>
              <a:t>贰</a:t>
            </a:r>
          </a:p>
        </p:txBody>
      </p:sp>
      <p:pic>
        <p:nvPicPr>
          <p:cNvPr descr="C:\Users\Thinkpad\Desktop\PNG\1_0002_图层-5-副本.png" id="25" name="Picture 3"/>
          <p:cNvPicPr>
            <a:picLocks noChangeArrowheads="1"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09989" y="2120873"/>
            <a:ext cx="2688655" cy="248663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552227" y="2843119"/>
            <a:ext cx="145316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>
            <a:defPPr>
              <a:defRPr lang="zh-CN"/>
            </a:defPPr>
            <a:lvl1pPr algn="dist">
              <a:defRPr sz="1600"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点此输入文字点此输入文字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6876437" y="2035608"/>
            <a:ext cx="741680" cy="76200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z="4400">
                <a:latin charset="-122" panose="02010609000101010101" pitchFamily="49" typeface="汉仪行楷简"/>
                <a:ea charset="-122" panose="02010609000101010101" pitchFamily="49" typeface="汉仪行楷简"/>
              </a:rPr>
              <a:t>叁</a:t>
            </a:r>
          </a:p>
        </p:txBody>
      </p:sp>
      <p:pic>
        <p:nvPicPr>
          <p:cNvPr descr="C:\Users\Thinkpad\Desktop\PNG\1_0002_图层-5-副本.png" id="28" name="Picture 3"/>
          <p:cNvPicPr>
            <a:picLocks noChangeArrowheads="1"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55311" y="2136592"/>
            <a:ext cx="2688655" cy="248663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897551" y="2858836"/>
            <a:ext cx="145316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>
            <a:defPPr>
              <a:defRPr lang="zh-CN"/>
            </a:defPPr>
            <a:lvl1pPr algn="dist">
              <a:defRPr sz="1600"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点此输入文字点此输入文字</a:t>
            </a:r>
          </a:p>
        </p:txBody>
      </p:sp>
      <p:sp>
        <p:nvSpPr>
          <p:cNvPr id="30" name="矩形 29"/>
          <p:cNvSpPr/>
          <p:nvPr/>
        </p:nvSpPr>
        <p:spPr>
          <a:xfrm>
            <a:off x="9221757" y="2073678"/>
            <a:ext cx="741680" cy="76200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z="4400">
                <a:latin charset="-122" panose="02010609000101010101" pitchFamily="49" typeface="汉仪行楷简"/>
                <a:ea charset="-122" panose="02010609000101010101" pitchFamily="49" typeface="汉仪行楷简"/>
              </a:rPr>
              <a:t>肆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003552" y="223576"/>
            <a:ext cx="2443527" cy="956841"/>
            <a:chOff x="4926448" y="107022"/>
            <a:chExt cx="2443527" cy="956841"/>
          </a:xfrm>
        </p:grpSpPr>
        <p:sp>
          <p:nvSpPr>
            <p:cNvPr id="36" name="文本框 35"/>
            <p:cNvSpPr txBox="1"/>
            <p:nvPr/>
          </p:nvSpPr>
          <p:spPr>
            <a:xfrm>
              <a:off x="4926448" y="663753"/>
              <a:ext cx="2312809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>
              <a:defPPr>
                <a:defRPr lang="zh-CN"/>
              </a:defPPr>
              <a:lvl1pPr>
                <a:defRPr sz="2000">
                  <a:latin charset="-122" panose="02000000000000000000" pitchFamily="2" typeface="方正宋刻本秀楷简体"/>
                  <a:ea charset="-122" panose="02000000000000000000" pitchFamily="2" typeface="方正宋刻本秀楷简体"/>
                </a:defRPr>
              </a:lvl1pPr>
            </a:lstStyle>
            <a:p>
              <a:pPr algn="dist"/>
              <a:r>
                <a:rPr altLang="en-US" lang="zh-CN" smtClean="0"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古典文学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45869770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6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7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3"/>
      <p:bldP grpId="0" spid="24"/>
      <p:bldP grpId="0" spid="26"/>
      <p:bldP grpId="0" spid="27"/>
      <p:bldP grpId="0" spid="29"/>
      <p:bldP grpId="0" spid="3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984792" y="1224953"/>
            <a:ext cx="10629555" cy="4631301"/>
            <a:chOff x="1250066" y="1906598"/>
            <a:chExt cx="9757458" cy="4251328"/>
          </a:xfrm>
        </p:grpSpPr>
        <p:sp>
          <p:nvSpPr>
            <p:cNvPr id="18" name="矩形 17"/>
            <p:cNvSpPr/>
            <p:nvPr/>
          </p:nvSpPr>
          <p:spPr>
            <a:xfrm>
              <a:off x="1250066" y="1906598"/>
              <a:ext cx="9757458" cy="362948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777924" y="1999403"/>
              <a:ext cx="6755863" cy="34143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509060101010101" pitchFamily="49" typeface="隶书"/>
                <a:ea charset="-122" panose="02010509060101010101" pitchFamily="49" typeface="隶书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465168" y="2223813"/>
              <a:ext cx="951296" cy="299505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水墨主题请在此输入文字  水墨主题请在此输入</a:t>
              </a:r>
            </a:p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文字  水墨主题请在此输入文字 水墨主题请在此输入文字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952742" y="2209065"/>
              <a:ext cx="951296" cy="299505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水墨主题请在此输入文字  水墨主题请在此输入</a:t>
              </a:r>
            </a:p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文字  水墨主题请在此输入文字 水墨主题请在此输入文字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42113" y="2223813"/>
              <a:ext cx="951296" cy="299505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水墨主题请在此输入文字  水墨主题请在此输入</a:t>
              </a:r>
            </a:p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文字  水墨主题请在此输入文字 水墨主题请在此输入文字 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52941" y="1929465"/>
              <a:ext cx="783420" cy="3751556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>
              <a:defPPr>
                <a:defRPr lang="zh-CN"/>
              </a:defPPr>
              <a:lvl1pPr>
                <a:defRPr sz="4400">
                  <a:latin charset="-122" panose="02000000000000000000" pitchFamily="2" typeface="方正清刻本悦宋简体"/>
                  <a:ea charset="-122" panose="02000000000000000000" pitchFamily="2" typeface="方正清刻本悦宋简体"/>
                </a:defRPr>
              </a:lvl1pPr>
            </a:lstStyle>
            <a:p>
              <a:r>
                <a:rPr altLang="en-US" lang="zh-CN"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请在这里输入标题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31391" y="1941986"/>
            <a:ext cx="2482956" cy="343936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900283" y="1554454"/>
            <a:ext cx="741680" cy="76200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z="4400">
                <a:latin charset="-122" panose="02010609000101010101" pitchFamily="49" typeface="汉仪行楷简"/>
                <a:ea charset="-122" panose="02010609000101010101" pitchFamily="49" typeface="汉仪行楷简"/>
              </a:rPr>
              <a:t>壹</a:t>
            </a:r>
          </a:p>
        </p:txBody>
      </p:sp>
    </p:spTree>
    <p:extLst>
      <p:ext uri="{BB962C8B-B14F-4D97-AF65-F5344CB8AC3E}">
        <p14:creationId val="195539721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96352" y="1709678"/>
            <a:ext cx="5370899" cy="4199037"/>
            <a:chOff x="891471" y="1719625"/>
            <a:chExt cx="4349424" cy="3400435"/>
          </a:xfrm>
          <a:solidFill>
            <a:srgbClr val="FFFFFF"/>
          </a:solidFill>
        </p:grpSpPr>
        <p:sp>
          <p:nvSpPr>
            <p:cNvPr id="2" name="椭圆 1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dk1"/>
            </a:fontRef>
          </p:style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  <a:grpFill/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  <a:grpFill/>
          </p:spPr>
        </p:pic>
      </p:grpSp>
      <p:grpSp>
        <p:nvGrpSpPr>
          <p:cNvPr id="4" name="组合 3"/>
          <p:cNvGrpSpPr/>
          <p:nvPr/>
        </p:nvGrpSpPr>
        <p:grpSpPr>
          <a:xfrm>
            <a:off x="8817352" y="1709678"/>
            <a:ext cx="1632076" cy="3801682"/>
            <a:chOff x="8817352" y="1709678"/>
            <a:chExt cx="1632076" cy="3801682"/>
          </a:xfrm>
        </p:grpSpPr>
        <p:sp>
          <p:nvSpPr>
            <p:cNvPr id="8" name="文本框 7"/>
            <p:cNvSpPr txBox="1"/>
            <p:nvPr/>
          </p:nvSpPr>
          <p:spPr>
            <a:xfrm>
              <a:off x="9895429" y="1709678"/>
              <a:ext cx="548640" cy="227076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>
              <a:defPPr>
                <a:defRPr lang="zh-CN"/>
              </a:defPPr>
              <a:lvl1pPr>
                <a:defRPr sz="2400">
                  <a:latin charset="-122" panose="02000000000000000000" pitchFamily="2" typeface="方正清刻本悦宋简体"/>
                  <a:ea charset="-122" panose="02000000000000000000" pitchFamily="2" typeface="方正清刻本悦宋简体"/>
                </a:defRPr>
              </a:lvl1pPr>
            </a:lstStyle>
            <a:p>
              <a:r>
                <a:rPr altLang="en-US" lang="zh-CN"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请在这里输入标题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8817351" y="1709678"/>
              <a:ext cx="822960" cy="3620494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水墨主题请在此输入文字  水墨主题请在此输入</a:t>
              </a:r>
            </a:p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文字  水墨主题请在此输入文字 水墨主题请在</a:t>
              </a:r>
            </a:p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此输入文字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09751" y="1709678"/>
            <a:ext cx="1704912" cy="3801682"/>
            <a:chOff x="6809751" y="1709678"/>
            <a:chExt cx="1704912" cy="3801682"/>
          </a:xfrm>
        </p:grpSpPr>
        <p:sp>
          <p:nvSpPr>
            <p:cNvPr id="19" name="文本框 18"/>
            <p:cNvSpPr txBox="1"/>
            <p:nvPr/>
          </p:nvSpPr>
          <p:spPr>
            <a:xfrm>
              <a:off x="7960664" y="1709678"/>
              <a:ext cx="548640" cy="227076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>
              <a:defPPr>
                <a:defRPr lang="zh-CN"/>
              </a:defPPr>
              <a:lvl1pPr>
                <a:defRPr sz="4400">
                  <a:latin charset="-122" panose="02000000000000000000" pitchFamily="2" typeface="方正清刻本悦宋简体"/>
                  <a:ea charset="-122" panose="02000000000000000000" pitchFamily="2" typeface="方正清刻本悦宋简体"/>
                </a:defRPr>
              </a:lvl1pPr>
            </a:lstStyle>
            <a:p>
              <a:r>
                <a:rPr altLang="en-US" lang="zh-CN" sz="2400"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请在这里输入标题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809751" y="1709678"/>
              <a:ext cx="822960" cy="3620494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水墨主题请在此输入文字  水墨主题请在此输入</a:t>
              </a:r>
            </a:p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文字  水墨主题请在此输入文字 水墨主题请在</a:t>
              </a:r>
            </a:p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此输入文字 </a:t>
              </a:r>
            </a:p>
          </p:txBody>
        </p:sp>
      </p:grpSp>
    </p:spTree>
    <p:extLst>
      <p:ext uri="{BB962C8B-B14F-4D97-AF65-F5344CB8AC3E}">
        <p14:creationId val="223285274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31448" y="1235554"/>
            <a:ext cx="609600" cy="199834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sz="28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请插入标题二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45084" y="1361058"/>
            <a:ext cx="1097280" cy="145351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>
            <a:defPPr>
              <a:defRPr lang="zh-CN"/>
            </a:defPPr>
            <a:lvl1pPr>
              <a:defRPr sz="2000"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请在这里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输入副</a:t>
            </a:r>
          </a:p>
          <a:p>
            <a:r>
              <a:rPr altLang="en-US" lang="zh-CN">
                <a:latin charset="-122" panose="02010609000101010101" pitchFamily="49" typeface="汉仪行楷简"/>
                <a:ea charset="-122" panose="02010609000101010101" pitchFamily="49" typeface="汉仪行楷简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468599" y="3271026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gdLst>
              <a:gd fmla="*/ 0 w 2819987" name="connsiteX0"/>
              <a:gd fmla="*/ 0 h 3954162" name="connsiteY0"/>
              <a:gd fmla="*/ 842906 w 2819987" name="connsiteX1"/>
              <a:gd fmla="*/ 0 h 3954162" name="connsiteY1"/>
              <a:gd fmla="*/ 2819987 w 2819987" name="connsiteX2"/>
              <a:gd fmla="*/ 1977081 h 3954162" name="connsiteY2"/>
              <a:gd fmla="*/ 842906 w 2819987" name="connsiteX3"/>
              <a:gd fmla="*/ 3954162 h 3954162" name="connsiteY3"/>
              <a:gd fmla="*/ 0 w 2819987" name="connsiteX4"/>
              <a:gd fmla="*/ 3954162 h 39541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54162" w="2819987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67273" y="2358938"/>
            <a:ext cx="2286000" cy="17529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defRPr sz="2000">
                <a:latin charset="-122" panose="02000000000000000000" pitchFamily="2" typeface="方正宋刻本秀楷简体"/>
                <a:ea charset="-122" panose="02000000000000000000" pitchFamily="2" typeface="方正宋刻本秀楷简体"/>
              </a:defRPr>
            </a:lvl1pPr>
          </a:lstStyle>
          <a:p>
            <a:r>
              <a:rPr altLang="en-US" lang="zh-CN" sz="13800">
                <a:latin charset="-122" panose="02010609000101010101" pitchFamily="49" typeface="汉仪行楷简"/>
                <a:ea charset="-122" panose="02010609000101010101" pitchFamily="49" typeface="汉仪行楷简"/>
              </a:rPr>
              <a:t>贰</a:t>
            </a:r>
          </a:p>
        </p:txBody>
      </p:sp>
    </p:spTree>
    <p:extLst>
      <p:ext uri="{BB962C8B-B14F-4D97-AF65-F5344CB8AC3E}">
        <p14:creationId val="210708867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build="allAtOnce" grpId="0" spid="11" uiExpand="1"/>
      <p:bldP grpId="0" spid="1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1412110" y="1620594"/>
            <a:ext cx="5238104" cy="1469847"/>
            <a:chOff x="1412110" y="1620594"/>
            <a:chExt cx="5238104" cy="1469847"/>
          </a:xfrm>
        </p:grpSpPr>
        <p:sp>
          <p:nvSpPr>
            <p:cNvPr id="8" name="矩形 7"/>
            <p:cNvSpPr/>
            <p:nvPr/>
          </p:nvSpPr>
          <p:spPr>
            <a:xfrm>
              <a:off x="1412110" y="1620594"/>
              <a:ext cx="5208609" cy="1469847"/>
            </a:xfrm>
            <a:prstGeom prst="rect">
              <a:avLst/>
            </a:prstGeom>
            <a:solidFill>
              <a:schemeClr val="bg2">
                <a:lumMod val="90000"/>
                <a:alpha val="15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请在这里输入标题</a:t>
              </a:r>
            </a:p>
            <a:p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水墨主题请在此输入文字  水墨</a:t>
              </a:r>
            </a:p>
            <a:p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主题请在此输入文字  水墨主题</a:t>
              </a:r>
            </a:p>
            <a:p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请在此输入文字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19007" y="1799306"/>
              <a:ext cx="1731207" cy="103872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491695" y="3269153"/>
            <a:ext cx="5208609" cy="1469847"/>
            <a:chOff x="3491695" y="3269153"/>
            <a:chExt cx="5208609" cy="1469847"/>
          </a:xfrm>
        </p:grpSpPr>
        <p:sp>
          <p:nvSpPr>
            <p:cNvPr id="10" name="矩形 9"/>
            <p:cNvSpPr/>
            <p:nvPr/>
          </p:nvSpPr>
          <p:spPr>
            <a:xfrm>
              <a:off x="3491695" y="3269153"/>
              <a:ext cx="5208609" cy="1469847"/>
            </a:xfrm>
            <a:prstGeom prst="rect">
              <a:avLst/>
            </a:prstGeom>
            <a:solidFill>
              <a:schemeClr val="bg2">
                <a:lumMod val="90000"/>
                <a:alpha val="10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请在这里输入标题</a:t>
              </a:r>
            </a:p>
            <a:p>
              <a:pPr algn="r"/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水墨主题请在此输入文字  水墨</a:t>
              </a:r>
            </a:p>
            <a:p>
              <a:pPr algn="r"/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主题请在此输入文字  水墨主题</a:t>
              </a:r>
            </a:p>
            <a:p>
              <a:pPr algn="r"/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请在此输入文字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491695" y="3487102"/>
              <a:ext cx="1286782" cy="117815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5784610" y="4917712"/>
            <a:ext cx="5208609" cy="1469847"/>
            <a:chOff x="5784610" y="4917712"/>
            <a:chExt cx="5208609" cy="1469847"/>
          </a:xfrm>
        </p:grpSpPr>
        <p:sp>
          <p:nvSpPr>
            <p:cNvPr id="11" name="矩形 10"/>
            <p:cNvSpPr/>
            <p:nvPr/>
          </p:nvSpPr>
          <p:spPr>
            <a:xfrm>
              <a:off x="5784610" y="4917712"/>
              <a:ext cx="5208609" cy="1469847"/>
            </a:xfrm>
            <a:prstGeom prst="rect">
              <a:avLst/>
            </a:prstGeom>
            <a:solidFill>
              <a:schemeClr val="bg2">
                <a:lumMod val="90000"/>
                <a:alpha val="20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请在这里输入标题</a:t>
              </a:r>
            </a:p>
            <a:p>
              <a:pPr algn="r"/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水墨主题请在此输入文字  水墨</a:t>
              </a:r>
            </a:p>
            <a:p>
              <a:pPr algn="r"/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主题请在此输入文字  水墨主题</a:t>
              </a:r>
            </a:p>
            <a:p>
              <a:pPr algn="r"/>
              <a:r>
                <a:rPr altLang="en-US" lang="zh-CN" sz="2400">
                  <a:solidFill>
                    <a:schemeClr val="tx1"/>
                  </a:solidFill>
                  <a:latin charset="-122" panose="02010609000101010101" pitchFamily="49" typeface="汉仪行楷简"/>
                  <a:ea charset="-122" panose="02010609000101010101" pitchFamily="49" typeface="汉仪行楷简"/>
                </a:rPr>
                <a:t>请在此输入文字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889350" y="5197139"/>
              <a:ext cx="1462737" cy="1190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828974726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2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9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2.2|0.9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古典文学水墨情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BFF00CE5-1B06-43BF-A0DE-DC0221CA9B5A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207</Paragraphs>
  <Slides>21</Slides>
  <Notes>21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5">
      <vt:lpstr>Arial</vt:lpstr>
      <vt:lpstr>Calibri Light</vt:lpstr>
      <vt:lpstr>Calibri</vt:lpstr>
      <vt:lpstr>方正宋刻本秀楷简体</vt:lpstr>
      <vt:lpstr>汉仪行楷简</vt:lpstr>
      <vt:lpstr>叶根友行书繁</vt:lpstr>
      <vt:lpstr>宋体</vt:lpstr>
      <vt:lpstr>方正兰亭粗黑简体</vt:lpstr>
      <vt:lpstr>方正清刻本悦宋简体</vt:lpstr>
      <vt:lpstr>方正新舒体繁体</vt:lpstr>
      <vt:lpstr>隶书</vt:lpstr>
      <vt:lpstr>方正隶二繁体</vt:lpstr>
      <vt:lpstr>方正祥隶繁体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2021-08-22T12:08:16Z</dcterms:created>
  <cp:lastPrinted>2021-08-22T12:08:16Z</cp:lastPrinted>
  <dcterms:modified xsi:type="dcterms:W3CDTF">2021-08-22T05:46:18Z</dcterms:modified>
  <cp:revision>1</cp:revision>
</cp:coreProperties>
</file>