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 id="2147483695" r:id="rId3"/>
  </p:sldMasterIdLst>
  <p:notesMasterIdLst>
    <p:notesMasterId r:id="rId4"/>
  </p:notesMasterIdLst>
  <p:sldIdLst>
    <p:sldId id="258" r:id="rId5"/>
    <p:sldId id="286" r:id="rId6"/>
    <p:sldId id="257" r:id="rId7"/>
    <p:sldId id="259" r:id="rId8"/>
    <p:sldId id="260" r:id="rId9"/>
    <p:sldId id="261" r:id="rId10"/>
    <p:sldId id="282"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6" r:id="rId24"/>
    <p:sldId id="274" r:id="rId25"/>
    <p:sldId id="275" r:id="rId26"/>
    <p:sldId id="277" r:id="rId27"/>
    <p:sldId id="278" r:id="rId28"/>
    <p:sldId id="279" r:id="rId29"/>
    <p:sldId id="281" r:id="rId30"/>
    <p:sldId id="284" r:id="rId31"/>
    <p:sldId id="283" r:id="rId32"/>
    <p:sldId id="285" r:id="rId33"/>
  </p:sldIdLst>
  <p:sldSz cx="9144000" cy="5715000" type="screen16x10"/>
  <p:notesSz cx="6858000" cy="9144000"/>
  <p:custDataLst>
    <p:tags r:id="rId3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99">
          <p15:clr>
            <a:srgbClr val="A4A3A4"/>
          </p15:clr>
        </p15:guide>
        <p15:guide id="2" pos="292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134" d="100"/>
          <a:sy n="134" d="100"/>
        </p:scale>
        <p:origin x="990" y="126"/>
      </p:cViewPr>
      <p:guideLst>
        <p:guide orient="horz" pos="1799"/>
        <p:guide pos="2929"/>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C4A97C6C-7B99-43DA-9C1F-17F16AC8F657}" type="datetime1">
              <a:rPr lang="zh-CN" altLang="en-US"/>
              <a:t>2018/6/2</a:t>
            </a:fld>
            <a:endParaRPr lang="en-US" altLang="zh-CN" sz="1200"/>
          </a:p>
        </p:txBody>
      </p:sp>
      <p:sp>
        <p:nvSpPr>
          <p:cNvPr id="3076" name="幻灯片图像占位符 3"/>
          <p:cNvSpPr>
            <a:spLocks noGrp="1" noRot="1" noChangeAspect="1" noChangeArrowheads="1"/>
          </p:cNvSpPr>
          <p:nvPr>
            <p:ph type="sldImg" idx="2"/>
          </p:nvPr>
        </p:nvSpPr>
        <p:spPr bwMode="auto">
          <a:xfrm>
            <a:off x="685800" y="685800"/>
            <a:ext cx="5486400" cy="342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307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pPr>
            <a:r>
              <a:rPr lang="zh-CN" altLang="en-US" sz="1200"/>
              <a:t>单击此处编辑母版文本样式</a:t>
            </a:r>
          </a:p>
          <a:p>
            <a:pPr>
              <a:spcBef>
                <a:spcPct val="30000"/>
              </a:spcBef>
            </a:pPr>
            <a:r>
              <a:rPr lang="zh-CN" altLang="en-US" sz="1200"/>
              <a:t>第二级</a:t>
            </a:r>
          </a:p>
          <a:p>
            <a:pPr>
              <a:spcBef>
                <a:spcPct val="30000"/>
              </a:spcBef>
            </a:pPr>
            <a:r>
              <a:rPr lang="zh-CN" altLang="en-US" sz="1200"/>
              <a:t>第三级</a:t>
            </a:r>
          </a:p>
          <a:p>
            <a:pPr>
              <a:spcBef>
                <a:spcPct val="30000"/>
              </a:spcBef>
            </a:pPr>
            <a:r>
              <a:rPr lang="zh-CN" altLang="en-US" sz="1200"/>
              <a:t>第四级</a:t>
            </a:r>
          </a:p>
          <a:p>
            <a:pPr>
              <a:spcBef>
                <a:spcPct val="30000"/>
              </a:spcBef>
            </a:pPr>
            <a:r>
              <a:rPr lang="zh-CN" altLang="en-US" sz="120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219860B0-0CFD-4049-A229-C8DEE24670E6}" type="slidenum">
              <a:rPr lang="zh-CN" altLang="en-US"/>
              <a:t>‹#›</a:t>
            </a:fld>
            <a:endParaRPr lang="en-US" altLang="zh-CN" sz="1200"/>
          </a:p>
        </p:txBody>
      </p:sp>
    </p:spTree>
    <p:extLst>
      <p:ext uri="{BB962C8B-B14F-4D97-AF65-F5344CB8AC3E}">
        <p14:creationId val="1429712342"/>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935038"/>
            <a:ext cx="6858000" cy="1990725"/>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963"/>
            <a:ext cx="6858000" cy="137953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4231283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520825"/>
            <a:ext cx="7886700" cy="36274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9405981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304800"/>
            <a:ext cx="1971675" cy="4843463"/>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800"/>
            <a:ext cx="5762625" cy="48434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62149269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935038"/>
            <a:ext cx="6858000" cy="1990725"/>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963"/>
            <a:ext cx="6858000" cy="137953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12765839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520825"/>
            <a:ext cx="7886700" cy="36274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7597558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425575"/>
            <a:ext cx="7886700" cy="2376488"/>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4288"/>
            <a:ext cx="7886700" cy="125095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249978360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0825"/>
            <a:ext cx="3867150" cy="36274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20825"/>
            <a:ext cx="3867150" cy="36274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6805320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304800"/>
            <a:ext cx="7886700" cy="11049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401763"/>
            <a:ext cx="3868737" cy="685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087563"/>
            <a:ext cx="3868737" cy="30702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401763"/>
            <a:ext cx="3887788" cy="685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087563"/>
            <a:ext cx="3887788" cy="30702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9190533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59956220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2424176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81000"/>
            <a:ext cx="2949575" cy="13335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822325"/>
            <a:ext cx="4629150" cy="40624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714500"/>
            <a:ext cx="2949575" cy="3176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360858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520825"/>
            <a:ext cx="7886700" cy="36274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61056355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81000"/>
            <a:ext cx="2949575" cy="13335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822325"/>
            <a:ext cx="4629150" cy="40624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714500"/>
            <a:ext cx="2949575" cy="3176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4972178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520825"/>
            <a:ext cx="7886700" cy="36274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23260854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304800"/>
            <a:ext cx="1971675" cy="4843463"/>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800"/>
            <a:ext cx="5762625" cy="48434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81968728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215822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50636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263241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521354"/>
            <a:ext cx="38862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521354"/>
            <a:ext cx="38862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29003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304271"/>
            <a:ext cx="7886700" cy="110463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087563"/>
            <a:ext cx="3868340"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087563"/>
            <a:ext cx="3887391"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875347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154786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79820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425575"/>
            <a:ext cx="7886700" cy="2376488"/>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4288"/>
            <a:ext cx="7886700" cy="125095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2412243392"/>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987322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946115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237130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304271"/>
            <a:ext cx="1971675" cy="484319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66763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0825"/>
            <a:ext cx="3867150" cy="36274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20825"/>
            <a:ext cx="3867150" cy="36274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6764674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304800"/>
            <a:ext cx="7886700" cy="11049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401763"/>
            <a:ext cx="3868737" cy="685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087563"/>
            <a:ext cx="3868737" cy="30702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401763"/>
            <a:ext cx="3887788" cy="6858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087563"/>
            <a:ext cx="3887788" cy="30702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680892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304800"/>
            <a:ext cx="7886700" cy="11049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4402186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19853148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81000"/>
            <a:ext cx="2949575" cy="13335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822325"/>
            <a:ext cx="4629150" cy="40624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714500"/>
            <a:ext cx="2949575" cy="3176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00631243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81000"/>
            <a:ext cx="2949575" cy="13335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822325"/>
            <a:ext cx="4629150" cy="40624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714500"/>
            <a:ext cx="2949575" cy="3176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8475549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media/image2.emf"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3.jpe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pic>
        <p:nvPicPr>
          <p:cNvPr id="1026" name="Picture 2" descr="C:\Users\PC\Desktop\edss.jpg"/>
          <p:cNvPicPr>
            <a:picLocks noChangeAspect="1" noChangeArrowheads="1"/>
          </p:cNvPicPr>
          <p:nvPr/>
        </p:nvPicPr>
        <p:blipFill>
          <a:blip r:embed="rId12">
            <a:extLst>
              <a:ext uri="{28A0092B-C50C-407E-A947-70E740481C1C}">
                <a14:useLocalDpi val="0"/>
              </a:ext>
            </a:extLst>
          </a:blip>
          <a:stretch>
            <a:fillRect/>
          </a:stretch>
        </p:blipFill>
        <p:spPr bwMode="auto">
          <a:xfrm>
            <a:off x="0" y="3175"/>
            <a:ext cx="9144000" cy="571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7" name="矩形 4"/>
          <p:cNvSpPr>
            <a:spLocks noChangeArrowheads="1"/>
          </p:cNvSpPr>
          <p:nvPr/>
        </p:nvSpPr>
        <p:spPr bwMode="auto">
          <a:xfrm>
            <a:off x="179388" y="193675"/>
            <a:ext cx="2214562"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70C0"/>
                </a:solidFill>
                <a:latin typeface="微软雅黑" panose="020b0503020204020204" pitchFamily="34" charset="-122"/>
                <a:ea typeface="微软雅黑" panose="020b0503020204020204" pitchFamily="34" charset="-122"/>
                <a:sym typeface="宋体" panose="02010600030101010101" pitchFamily="2" charset="-122"/>
              </a:rPr>
              <a:t>点击添加标题文本</a:t>
            </a:r>
          </a:p>
        </p:txBody>
      </p:sp>
      <p:sp>
        <p:nvSpPr>
          <p:cNvPr id="1028" name="矩形 1"/>
          <p:cNvSpPr>
            <a:spLocks noChangeArrowheads="1"/>
          </p:cNvSpPr>
          <p:nvPr/>
        </p:nvSpPr>
        <p:spPr bwMode="auto">
          <a:xfrm flipV="1">
            <a:off x="2543175" y="381000"/>
            <a:ext cx="5345113" cy="46038"/>
          </a:xfrm>
          <a:prstGeom prst="rect">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1029" name="矩形 9"/>
          <p:cNvSpPr>
            <a:spLocks noChangeArrowheads="1"/>
          </p:cNvSpPr>
          <p:nvPr/>
        </p:nvSpPr>
        <p:spPr bwMode="auto">
          <a:xfrm flipV="1">
            <a:off x="7900988" y="381000"/>
            <a:ext cx="1241425" cy="46038"/>
          </a:xfrm>
          <a:prstGeom prst="rect">
            <a:avLst/>
          </a:prstGeom>
          <a:solidFill>
            <a:srgbClr val="7F7F7F"/>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pic>
        <p:nvPicPr>
          <p:cNvPr id="1030" name="Picture 6"/>
          <p:cNvPicPr>
            <a:picLocks noChangeAspect="1" noChangeArrowheads="1"/>
          </p:cNvPicPr>
          <p:nvPr userDrawn="1"/>
        </p:nvPicPr>
        <p:blipFill>
          <a:blip r:embed="rId13">
            <a:extLst>
              <a:ext uri="{28A0092B-C50C-407E-A947-70E740481C1C}">
                <a14:useLocalDpi val="0"/>
              </a:ext>
            </a:extLst>
          </a:blip>
          <a:stretch>
            <a:fillRect/>
          </a:stretch>
        </p:blipFill>
        <p:spPr bwMode="auto">
          <a:xfrm>
            <a:off x="5940425" y="4368800"/>
            <a:ext cx="3209925" cy="13239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shadeToTitle="1">
        <a:gradFill rotWithShape="1">
          <a:gsLst>
            <a:gs pos="0">
              <a:srgbClr val="FCFCFC"/>
            </a:gs>
            <a:gs pos="98999">
              <a:srgbClr val="D8D8D8"/>
            </a:gs>
            <a:gs pos="100000">
              <a:srgbClr val="D8D8D8"/>
            </a:gs>
          </a:gsLst>
          <a:path path="shape">
            <a:fillToRect l="50000" t="50000" r="50000" b="50000"/>
          </a:path>
        </a:gradFill>
        <a:effectLst/>
      </p:bgPr>
    </p:bg>
    <p:spTree>
      <p:nvGrpSpPr>
        <p:cNvPr id="1" name=""/>
        <p:cNvGrpSpPr/>
        <p:nvPr/>
      </p:nvGrpSpPr>
      <p:grpSpPr>
        <a:xfrm>
          <a:off x="0" y="0"/>
          <a:ext cx="0" cy="0"/>
        </a:xfrm>
      </p:grpSpPr>
      <p:pic>
        <p:nvPicPr>
          <p:cNvPr id="2050" name="Picture 2"/>
          <p:cNvPicPr>
            <a:picLocks noChangeAspect="1" noChangeArrowheads="1"/>
          </p:cNvPicPr>
          <p:nvPr/>
        </p:nvPicPr>
        <p:blipFill>
          <a:blip r:embed="rId12">
            <a:extLst>
              <a:ext uri="{28A0092B-C50C-407E-A947-70E740481C1C}">
                <a14:useLocalDpi val="0"/>
              </a:ext>
            </a:extLst>
          </a:blip>
          <a:stretch>
            <a:fillRect/>
          </a:stretch>
        </p:blipFill>
        <p:spPr bwMode="auto">
          <a:xfrm>
            <a:off x="1588" y="1588"/>
            <a:ext cx="9142412" cy="571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2018/6/2</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6859876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 Id="rId4" Target="../media/image32.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emf"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bwMode="auto">
      <p:bgPr shadeToTitle="1">
        <a:gradFill rotWithShape="1">
          <a:gsLst>
            <a:gs pos="0">
              <a:srgbClr val="F2F2F2"/>
            </a:gs>
            <a:gs pos="100000">
              <a:srgbClr val="595959"/>
            </a:gs>
          </a:gsLst>
          <a:path path="shape">
            <a:fillToRect b="50000" l="50000" r="50000" t="50000"/>
          </a:path>
        </a:gradFill>
        <a:effectLst/>
      </p:bgPr>
    </p:bg>
    <p:spTree>
      <p:nvGrpSpPr>
        <p:cNvPr id="1" name=""/>
        <p:cNvGrpSpPr/>
        <p:nvPr/>
      </p:nvGrpSpPr>
      <p:grpSpPr>
        <a:xfrm>
          <a:off x="0" y="0"/>
          <a:ext cx="0" cy="0"/>
        </a:xfrm>
      </p:grpSpPr>
      <p:pic>
        <p:nvPicPr>
          <p:cNvPr id="4098" name="Picture 2"/>
          <p:cNvPicPr>
            <a:picLocks noChangeArrowheads="1" noChangeAspect="1"/>
          </p:cNvPicPr>
          <p:nvPr/>
        </p:nvPicPr>
        <p:blipFill>
          <a:blip r:embed="rId2">
            <a:extLst>
              <a:ext uri="{28A0092B-C50C-407E-A947-70E740481C1C}">
                <a14:useLocalDpi val="0"/>
              </a:ext>
            </a:extLst>
          </a:blip>
          <a:stretch>
            <a:fillRect/>
          </a:stretch>
        </p:blipFill>
        <p:spPr bwMode="auto">
          <a:xfrm>
            <a:off x="1588" y="1588"/>
            <a:ext cx="9142412" cy="571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9" name="矩形 4"/>
          <p:cNvSpPr>
            <a:spLocks noChangeArrowheads="1"/>
          </p:cNvSpPr>
          <p:nvPr/>
        </p:nvSpPr>
        <p:spPr bwMode="auto">
          <a:xfrm>
            <a:off x="1662113" y="3851275"/>
            <a:ext cx="59769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2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[年终总结]  [新年计划]  [工作汇报]</a:t>
            </a:r>
          </a:p>
        </p:txBody>
      </p:sp>
      <p:sp>
        <p:nvSpPr>
          <p:cNvPr id="4100" name="TextBox 13"/>
          <p:cNvSpPr>
            <a:spLocks noChangeArrowheads="1"/>
          </p:cNvSpPr>
          <p:nvPr/>
        </p:nvSpPr>
        <p:spPr bwMode="auto">
          <a:xfrm>
            <a:off x="282575" y="239713"/>
            <a:ext cx="9321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LOGO</a:t>
            </a:r>
          </a:p>
        </p:txBody>
      </p:sp>
      <p:sp>
        <p:nvSpPr>
          <p:cNvPr id="4101" name="等腰三角形 6"/>
          <p:cNvSpPr>
            <a:spLocks noChangeArrowheads="1"/>
          </p:cNvSpPr>
          <p:nvPr/>
        </p:nvSpPr>
        <p:spPr bwMode="auto">
          <a:xfrm rot="5400000">
            <a:off x="-13493" y="313531"/>
            <a:ext cx="284162" cy="250825"/>
          </a:xfrm>
          <a:prstGeom prst="triangle">
            <a:avLst>
              <a:gd fmla="val 50000"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grpSp>
        <p:nvGrpSpPr>
          <p:cNvPr id="4102" name="Group 7"/>
          <p:cNvGrpSpPr/>
          <p:nvPr/>
        </p:nvGrpSpPr>
        <p:grpSpPr>
          <a:xfrm>
            <a:off x="2700338" y="409575"/>
            <a:ext cx="3433762" cy="3432175"/>
            <a:chExt cx="1407" cy="1407"/>
          </a:xfrm>
        </p:grpSpPr>
        <p:sp>
          <p:nvSpPr>
            <p:cNvPr id="4103" name="Oval 551"/>
            <p:cNvSpPr>
              <a:spLocks noChangeArrowheads="1"/>
            </p:cNvSpPr>
            <p:nvPr/>
          </p:nvSpPr>
          <p:spPr bwMode="auto">
            <a:xfrm>
              <a:off x="0" y="0"/>
              <a:ext cx="1407" cy="1407"/>
            </a:xfrm>
            <a:prstGeom prst="ellipse">
              <a:avLst/>
            </a:prstGeom>
            <a:gradFill rotWithShape="1">
              <a:gsLst>
                <a:gs pos="0">
                  <a:srgbClr val="FFFFFF"/>
                </a:gs>
                <a:gs pos="100000">
                  <a:srgbClr val="CDCDCD"/>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4104" name="Group 9"/>
            <p:cNvGrpSpPr/>
            <p:nvPr/>
          </p:nvGrpSpPr>
          <p:grpSpPr>
            <a:xfrm>
              <a:off x="181" y="182"/>
              <a:ext cx="1050" cy="1050"/>
              <a:chExt cx="2208" cy="2208"/>
            </a:xfrm>
          </p:grpSpPr>
          <p:sp>
            <p:nvSpPr>
              <p:cNvPr id="4105" name="Oval 553"/>
              <p:cNvSpPr>
                <a:spLocks noChangeArrowheads="1"/>
              </p:cNvSpPr>
              <p:nvPr/>
            </p:nvSpPr>
            <p:spPr bwMode="auto">
              <a:xfrm>
                <a:off x="0" y="76"/>
                <a:ext cx="2132" cy="2132"/>
              </a:xfrm>
              <a:prstGeom prst="ellipse">
                <a:avLst/>
              </a:prstGeom>
              <a:gradFill rotWithShape="1">
                <a:gsLst>
                  <a:gs pos="0">
                    <a:srgbClr val="FFFFFF"/>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4106" name="Group 11"/>
              <p:cNvGrpSpPr>
                <a:grpSpLocks noChangeAspect="1"/>
              </p:cNvGrpSpPr>
              <p:nvPr/>
            </p:nvGrpSpPr>
            <p:grpSpPr>
              <a:xfrm>
                <a:off x="0" y="0"/>
                <a:ext cx="2208" cy="2208"/>
                <a:chExt cx="2208" cy="2208"/>
              </a:xfrm>
            </p:grpSpPr>
            <p:grpSp>
              <p:nvGrpSpPr>
                <p:cNvPr id="4107" name="Group 12"/>
                <p:cNvGrpSpPr>
                  <a:grpSpLocks noChangeAspect="1"/>
                </p:cNvGrpSpPr>
                <p:nvPr/>
              </p:nvGrpSpPr>
              <p:grpSpPr>
                <a:xfrm>
                  <a:off x="0" y="0"/>
                  <a:ext cx="2208" cy="2208"/>
                  <a:chExt cx="2208" cy="2208"/>
                </a:xfrm>
              </p:grpSpPr>
              <p:grpSp>
                <p:nvGrpSpPr>
                  <p:cNvPr id="4108" name="Group 13"/>
                  <p:cNvGrpSpPr>
                    <a:grpSpLocks noChangeAspect="1"/>
                  </p:cNvGrpSpPr>
                  <p:nvPr/>
                </p:nvGrpSpPr>
                <p:grpSpPr>
                  <a:xfrm>
                    <a:off x="0" y="0"/>
                    <a:ext cx="2208" cy="2202"/>
                    <a:chExt cx="1429" cy="1429"/>
                  </a:xfrm>
                </p:grpSpPr>
                <p:grpSp>
                  <p:nvGrpSpPr>
                    <p:cNvPr id="4109" name="Group 14"/>
                    <p:cNvGrpSpPr>
                      <a:grpSpLocks noChangeAspect="1"/>
                    </p:cNvGrpSpPr>
                    <p:nvPr/>
                  </p:nvGrpSpPr>
                  <p:grpSpPr>
                    <a:xfrm>
                      <a:off x="686" y="0"/>
                      <a:ext cx="56" cy="1429"/>
                      <a:chExt cx="56" cy="1429"/>
                    </a:xfrm>
                  </p:grpSpPr>
                  <p:sp>
                    <p:nvSpPr>
                      <p:cNvPr id="4110" name="AutoShape 558"/>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11" name="AutoShape 559"/>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nvGrpSpPr>
                    <p:cNvPr id="4112" name="Group 17"/>
                    <p:cNvGrpSpPr>
                      <a:grpSpLocks noChangeAspect="1"/>
                    </p:cNvGrpSpPr>
                    <p:nvPr/>
                  </p:nvGrpSpPr>
                  <p:grpSpPr>
                    <a:xfrm rot="5400000">
                      <a:off x="687" y="-1"/>
                      <a:ext cx="56" cy="1429"/>
                      <a:chExt cx="56" cy="1429"/>
                    </a:xfrm>
                  </p:grpSpPr>
                  <p:sp>
                    <p:nvSpPr>
                      <p:cNvPr id="4113" name="AutoShape 561"/>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14" name="AutoShape 562"/>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4115" name="Group 20"/>
                  <p:cNvGrpSpPr>
                    <a:grpSpLocks noChangeAspect="1"/>
                  </p:cNvGrpSpPr>
                  <p:nvPr/>
                </p:nvGrpSpPr>
                <p:grpSpPr>
                  <a:xfrm rot="2700000">
                    <a:off x="-3" y="3"/>
                    <a:ext cx="2208" cy="2202"/>
                    <a:chExt cx="1429" cy="1429"/>
                  </a:xfrm>
                </p:grpSpPr>
                <p:grpSp>
                  <p:nvGrpSpPr>
                    <p:cNvPr id="4116" name="Group 21"/>
                    <p:cNvGrpSpPr>
                      <a:grpSpLocks noChangeAspect="1"/>
                    </p:cNvGrpSpPr>
                    <p:nvPr/>
                  </p:nvGrpSpPr>
                  <p:grpSpPr>
                    <a:xfrm>
                      <a:off x="686" y="0"/>
                      <a:ext cx="56" cy="1429"/>
                      <a:chExt cx="56" cy="1429"/>
                    </a:xfrm>
                  </p:grpSpPr>
                  <p:sp>
                    <p:nvSpPr>
                      <p:cNvPr id="4117" name="AutoShape 565"/>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18" name="AutoShape 566"/>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nvGrpSpPr>
                    <p:cNvPr id="4119" name="Group 24"/>
                    <p:cNvGrpSpPr>
                      <a:grpSpLocks noChangeAspect="1"/>
                    </p:cNvGrpSpPr>
                    <p:nvPr/>
                  </p:nvGrpSpPr>
                  <p:grpSpPr>
                    <a:xfrm rot="5400000">
                      <a:off x="687" y="-1"/>
                      <a:ext cx="56" cy="1429"/>
                      <a:chExt cx="56" cy="1429"/>
                    </a:xfrm>
                  </p:grpSpPr>
                  <p:sp>
                    <p:nvSpPr>
                      <p:cNvPr id="4120" name="AutoShape 568"/>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21" name="AutoShape 569"/>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grpSp>
              <p:nvGrpSpPr>
                <p:cNvPr id="4122" name="Group 27"/>
                <p:cNvGrpSpPr>
                  <a:grpSpLocks noChangeAspect="1"/>
                </p:cNvGrpSpPr>
                <p:nvPr/>
              </p:nvGrpSpPr>
              <p:grpSpPr>
                <a:xfrm rot="1320000">
                  <a:off x="318" y="359"/>
                  <a:ext cx="1546" cy="1546"/>
                  <a:chExt cx="2208" cy="2208"/>
                </a:xfrm>
              </p:grpSpPr>
              <p:grpSp>
                <p:nvGrpSpPr>
                  <p:cNvPr id="4123" name="Group 28"/>
                  <p:cNvGrpSpPr>
                    <a:grpSpLocks noChangeAspect="1"/>
                  </p:cNvGrpSpPr>
                  <p:nvPr/>
                </p:nvGrpSpPr>
                <p:grpSpPr>
                  <a:xfrm>
                    <a:off x="0" y="0"/>
                    <a:ext cx="2208" cy="2202"/>
                    <a:chExt cx="1429" cy="1429"/>
                  </a:xfrm>
                </p:grpSpPr>
                <p:grpSp>
                  <p:nvGrpSpPr>
                    <p:cNvPr id="4124" name="Group 29"/>
                    <p:cNvGrpSpPr>
                      <a:grpSpLocks noChangeAspect="1"/>
                    </p:cNvGrpSpPr>
                    <p:nvPr/>
                  </p:nvGrpSpPr>
                  <p:grpSpPr>
                    <a:xfrm>
                      <a:off x="686" y="0"/>
                      <a:ext cx="56" cy="1429"/>
                      <a:chExt cx="56" cy="1429"/>
                    </a:xfrm>
                  </p:grpSpPr>
                  <p:sp>
                    <p:nvSpPr>
                      <p:cNvPr id="4125" name="AutoShape 573"/>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26" name="AutoShape 574"/>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nvGrpSpPr>
                    <p:cNvPr id="4127" name="Group 32"/>
                    <p:cNvGrpSpPr>
                      <a:grpSpLocks noChangeAspect="1"/>
                    </p:cNvGrpSpPr>
                    <p:nvPr/>
                  </p:nvGrpSpPr>
                  <p:grpSpPr>
                    <a:xfrm rot="5400000">
                      <a:off x="687" y="-1"/>
                      <a:ext cx="56" cy="1429"/>
                      <a:chExt cx="56" cy="1429"/>
                    </a:xfrm>
                  </p:grpSpPr>
                  <p:sp>
                    <p:nvSpPr>
                      <p:cNvPr id="4128" name="AutoShape 576"/>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29" name="AutoShape 577"/>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4130" name="Group 35"/>
                  <p:cNvGrpSpPr>
                    <a:grpSpLocks noChangeAspect="1"/>
                  </p:cNvGrpSpPr>
                  <p:nvPr/>
                </p:nvGrpSpPr>
                <p:grpSpPr>
                  <a:xfrm rot="2700000">
                    <a:off x="-3" y="3"/>
                    <a:ext cx="2208" cy="2202"/>
                    <a:chExt cx="1429" cy="1429"/>
                  </a:xfrm>
                </p:grpSpPr>
                <p:grpSp>
                  <p:nvGrpSpPr>
                    <p:cNvPr id="4131" name="Group 36"/>
                    <p:cNvGrpSpPr>
                      <a:grpSpLocks noChangeAspect="1"/>
                    </p:cNvGrpSpPr>
                    <p:nvPr/>
                  </p:nvGrpSpPr>
                  <p:grpSpPr>
                    <a:xfrm>
                      <a:off x="686" y="0"/>
                      <a:ext cx="56" cy="1429"/>
                      <a:chExt cx="56" cy="1429"/>
                    </a:xfrm>
                  </p:grpSpPr>
                  <p:sp>
                    <p:nvSpPr>
                      <p:cNvPr id="4132" name="AutoShape 580"/>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33" name="AutoShape 581"/>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nvGrpSpPr>
                    <p:cNvPr id="4134" name="Group 39"/>
                    <p:cNvGrpSpPr>
                      <a:grpSpLocks noChangeAspect="1"/>
                    </p:cNvGrpSpPr>
                    <p:nvPr/>
                  </p:nvGrpSpPr>
                  <p:grpSpPr>
                    <a:xfrm rot="5400000">
                      <a:off x="687" y="-1"/>
                      <a:ext cx="56" cy="1429"/>
                      <a:chExt cx="56" cy="1429"/>
                    </a:xfrm>
                  </p:grpSpPr>
                  <p:sp>
                    <p:nvSpPr>
                      <p:cNvPr id="4135" name="AutoShape 583"/>
                      <p:cNvSpPr>
                        <a:spLocks noChangeArrowheads="1" noChangeAspect="1"/>
                      </p:cNvSpPr>
                      <p:nvPr/>
                    </p:nvSpPr>
                    <p:spPr bwMode="auto">
                      <a:xfrm>
                        <a:off x="0" y="0"/>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4136" name="AutoShape 584"/>
                      <p:cNvSpPr>
                        <a:spLocks noChangeArrowheads="1" noChangeAspect="1"/>
                      </p:cNvSpPr>
                      <p:nvPr/>
                    </p:nvSpPr>
                    <p:spPr bwMode="auto">
                      <a:xfrm flipV="1">
                        <a:off x="0" y="714"/>
                        <a:ext cx="56" cy="715"/>
                      </a:xfrm>
                      <a:prstGeom prst="triangle">
                        <a:avLst>
                          <a:gd fmla="val 50000" name="adj"/>
                        </a:avLst>
                      </a:prstGeom>
                      <a:solidFill>
                        <a:srgbClr val="FFFFFF">
                          <a:alpha val="17999"/>
                        </a:srgbClr>
                      </a:soli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grpSp>
        </p:grpSp>
      </p:grpSp>
      <p:pic>
        <p:nvPicPr>
          <p:cNvPr id="4137" name="Picture 41"/>
          <p:cNvPicPr>
            <a:picLocks noChangeArrowheads="1" noChangeAspect="1"/>
          </p:cNvPicPr>
          <p:nvPr/>
        </p:nvPicPr>
        <p:blipFill>
          <a:blip r:embed="rId3">
            <a:extLst>
              <a:ext uri="{28A0092B-C50C-407E-A947-70E740481C1C}">
                <a14:useLocalDpi val="0"/>
              </a:ext>
            </a:extLst>
          </a:blip>
          <a:stretch>
            <a:fillRect/>
          </a:stretch>
        </p:blipFill>
        <p:spPr bwMode="auto">
          <a:xfrm>
            <a:off x="1476375" y="914400"/>
            <a:ext cx="6410325" cy="26574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Tree>
  </p:cSld>
  <p:clrMapOvr>
    <a:masterClrMapping/>
  </p:clrMapOvr>
  <p:transition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4098"/>
                                        </p:tgtEl>
                                        <p:attrNameLst>
                                          <p:attrName>style.visibility</p:attrName>
                                        </p:attrNameLst>
                                      </p:cBhvr>
                                      <p:to>
                                        <p:strVal val="visible"/>
                                      </p:to>
                                    </p:set>
                                    <p:animEffect filter="">
                                      <p:cBhvr>
                                        <p:cTn dur="750" id="7"/>
                                        <p:tgtEl>
                                          <p:spTgt spid="4098"/>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4102"/>
                                        </p:tgtEl>
                                        <p:attrNameLst>
                                          <p:attrName>style.visibility</p:attrName>
                                        </p:attrNameLst>
                                      </p:cBhvr>
                                      <p:to>
                                        <p:strVal val="visible"/>
                                      </p:to>
                                    </p:set>
                                    <p:animEffect filter="">
                                      <p:cBhvr>
                                        <p:cTn dur="500" id="11"/>
                                        <p:tgtEl>
                                          <p:spTgt spid="4102"/>
                                        </p:tgtEl>
                                      </p:cBhvr>
                                    </p:animEffect>
                                  </p:childTnLst>
                                </p:cTn>
                              </p:par>
                            </p:childTnLst>
                          </p:cTn>
                        </p:par>
                        <p:par>
                          <p:cTn fill="hold" id="12" nodeType="afterGroup">
                            <p:stCondLst>
                              <p:cond delay="1250"/>
                            </p:stCondLst>
                            <p:childTnLst>
                              <p:par>
                                <p:cTn fill="hold" id="13" nodeType="afterEffect" presetClass="emph" presetID="6" presetSubtype="0">
                                  <p:stCondLst>
                                    <p:cond delay="0"/>
                                  </p:stCondLst>
                                  <p:childTnLst>
                                    <p:animScale>
                                      <p:cBhvr>
                                        <p:cTn dur="1250" fill="hold" id="14"/>
                                        <p:tgtEl>
                                          <p:spTgt spid="4102"/>
                                        </p:tgtEl>
                                      </p:cBhvr>
                                      <p:by x="400000" y="400000"/>
                                    </p:animScale>
                                  </p:childTnLst>
                                </p:cTn>
                              </p:par>
                            </p:childTnLst>
                          </p:cTn>
                        </p:par>
                        <p:par>
                          <p:cTn fill="hold" id="15" nodeType="afterGroup">
                            <p:stCondLst>
                              <p:cond delay="2500"/>
                            </p:stCondLst>
                            <p:childTnLst>
                              <p:par>
                                <p:cTn autoRev="1" fill="hold" id="16" nodeType="afterEffect" presetClass="emph" presetID="6" presetSubtype="0">
                                  <p:stCondLst>
                                    <p:cond delay="0"/>
                                  </p:stCondLst>
                                  <p:childTnLst>
                                    <p:animScale>
                                      <p:cBhvr>
                                        <p:cTn dur="1250" fill="hold" id="17"/>
                                        <p:tgtEl>
                                          <p:spTgt spid="4102"/>
                                        </p:tgtEl>
                                      </p:cBhvr>
                                      <p:by x="400000" y="400000"/>
                                    </p:animScale>
                                  </p:childTnLst>
                                </p:cTn>
                              </p:par>
                              <p:par>
                                <p:cTn fill="hold" id="18" nodeType="withEffect" presetClass="exit" presetID="10" presetSubtype="0">
                                  <p:stCondLst>
                                    <p:cond delay="0"/>
                                  </p:stCondLst>
                                  <p:childTnLst>
                                    <p:animEffect filter="">
                                      <p:cBhvr>
                                        <p:cTn dur="1250" id="19"/>
                                        <p:tgtEl>
                                          <p:spTgt spid="4102"/>
                                        </p:tgtEl>
                                      </p:cBhvr>
                                    </p:animEffect>
                                    <p:set>
                                      <p:cBhvr>
                                        <p:cTn dur="1" fill="hold" id="20">
                                          <p:stCondLst>
                                            <p:cond delay="1249"/>
                                          </p:stCondLst>
                                        </p:cTn>
                                        <p:tgtEl>
                                          <p:spTgt spid="4102"/>
                                        </p:tgtEl>
                                        <p:attrNameLst>
                                          <p:attrName>style.visibility</p:attrName>
                                        </p:attrNameLst>
                                      </p:cBhvr>
                                      <p:to>
                                        <p:strVal val="hidden"/>
                                      </p:to>
                                    </p:set>
                                  </p:childTnLst>
                                </p:cTn>
                              </p:par>
                            </p:childTnLst>
                          </p:cTn>
                        </p:par>
                        <p:par>
                          <p:cTn fill="hold" id="21" nodeType="afterGroup">
                            <p:stCondLst>
                              <p:cond delay="3750"/>
                            </p:stCondLst>
                            <p:childTnLst>
                              <p:par>
                                <p:cTn fill="hold" grpId="0" id="22" nodeType="afterEffect" presetClass="entr" presetID="23" presetSubtype="32">
                                  <p:stCondLst>
                                    <p:cond delay="0"/>
                                  </p:stCondLst>
                                  <p:iterate type="lt">
                                    <p:tmPct val="4000"/>
                                  </p:iterate>
                                  <p:childTnLst>
                                    <p:set>
                                      <p:cBhvr>
                                        <p:cTn dur="1" fill="hold" id="23">
                                          <p:stCondLst>
                                            <p:cond delay="0"/>
                                          </p:stCondLst>
                                        </p:cTn>
                                        <p:tgtEl>
                                          <p:spTgt spid="4099"/>
                                        </p:tgtEl>
                                        <p:attrNameLst>
                                          <p:attrName>style.visibility</p:attrName>
                                        </p:attrNameLst>
                                      </p:cBhvr>
                                      <p:to>
                                        <p:strVal val="visible"/>
                                      </p:to>
                                    </p:set>
                                    <p:anim calcmode="lin" valueType="num">
                                      <p:cBhvr>
                                        <p:cTn dur="1000" fill="hold" id="24"/>
                                        <p:tgtEl>
                                          <p:spTgt spid="4099"/>
                                        </p:tgtEl>
                                        <p:attrNameLst>
                                          <p:attrName>ppt_w</p:attrName>
                                        </p:attrNameLst>
                                      </p:cBhvr>
                                      <p:tavLst>
                                        <p:tav tm="0">
                                          <p:val>
                                            <p:strVal val="4*#ppt_w"/>
                                          </p:val>
                                        </p:tav>
                                        <p:tav tm="100000">
                                          <p:val>
                                            <p:strVal val="#ppt_w"/>
                                          </p:val>
                                        </p:tav>
                                      </p:tavLst>
                                    </p:anim>
                                    <p:anim calcmode="lin" valueType="num">
                                      <p:cBhvr>
                                        <p:cTn dur="1000" fill="hold" id="25"/>
                                        <p:tgtEl>
                                          <p:spTgt spid="4099"/>
                                        </p:tgtEl>
                                        <p:attrNameLst>
                                          <p:attrName>ppt_h</p:attrName>
                                        </p:attrNameLst>
                                      </p:cBhvr>
                                      <p:tavLst>
                                        <p:tav tm="0">
                                          <p:val>
                                            <p:strVal val="4*#ppt_h"/>
                                          </p:val>
                                        </p:tav>
                                        <p:tav tm="100000">
                                          <p:val>
                                            <p:strVal val="#ppt_h"/>
                                          </p:val>
                                        </p:tav>
                                      </p:tavLst>
                                    </p:anim>
                                  </p:childTnLst>
                                </p:cTn>
                              </p:par>
                            </p:childTnLst>
                          </p:cTn>
                        </p:par>
                        <p:par>
                          <p:cTn fill="hold" id="26" nodeType="afterGroup">
                            <p:stCondLst>
                              <p:cond delay="4750"/>
                            </p:stCondLst>
                            <p:childTnLst>
                              <p:par>
                                <p:cTn fill="hold" grpId="0" id="27" nodeType="afterEffect" presetClass="entr" presetID="2" presetSubtype="8">
                                  <p:stCondLst>
                                    <p:cond delay="0"/>
                                  </p:stCondLst>
                                  <p:childTnLst>
                                    <p:set>
                                      <p:cBhvr>
                                        <p:cTn dur="1" fill="hold" id="28">
                                          <p:stCondLst>
                                            <p:cond delay="0"/>
                                          </p:stCondLst>
                                        </p:cTn>
                                        <p:tgtEl>
                                          <p:spTgt spid="4101"/>
                                        </p:tgtEl>
                                        <p:attrNameLst>
                                          <p:attrName>style.visibility</p:attrName>
                                        </p:attrNameLst>
                                      </p:cBhvr>
                                      <p:to>
                                        <p:strVal val="visible"/>
                                      </p:to>
                                    </p:set>
                                    <p:anim calcmode="lin" valueType="num">
                                      <p:cBhvr>
                                        <p:cTn dur="500" fill="hold" id="29"/>
                                        <p:tgtEl>
                                          <p:spTgt spid="4101"/>
                                        </p:tgtEl>
                                        <p:attrNameLst>
                                          <p:attrName>ppt_x</p:attrName>
                                        </p:attrNameLst>
                                      </p:cBhvr>
                                      <p:tavLst>
                                        <p:tav tm="0">
                                          <p:val>
                                            <p:strVal val="0-#ppt_w/2"/>
                                          </p:val>
                                        </p:tav>
                                        <p:tav tm="100000">
                                          <p:val>
                                            <p:strVal val="#ppt_x"/>
                                          </p:val>
                                        </p:tav>
                                      </p:tavLst>
                                    </p:anim>
                                    <p:anim calcmode="lin" valueType="num">
                                      <p:cBhvr>
                                        <p:cTn dur="500" fill="hold" id="30"/>
                                        <p:tgtEl>
                                          <p:spTgt spid="410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5250"/>
                            </p:stCondLst>
                            <p:childTnLst>
                              <p:par>
                                <p:cTn fill="hold" grpId="0" id="32" nodeType="afterEffect" presetClass="entr" presetID="10" presetSubtype="0">
                                  <p:stCondLst>
                                    <p:cond delay="0"/>
                                  </p:stCondLst>
                                  <p:childTnLst>
                                    <p:set>
                                      <p:cBhvr>
                                        <p:cTn dur="1" fill="hold" id="33">
                                          <p:stCondLst>
                                            <p:cond delay="0"/>
                                          </p:stCondLst>
                                        </p:cTn>
                                        <p:tgtEl>
                                          <p:spTgt spid="4100"/>
                                        </p:tgtEl>
                                        <p:attrNameLst>
                                          <p:attrName>style.visibility</p:attrName>
                                        </p:attrNameLst>
                                      </p:cBhvr>
                                      <p:to>
                                        <p:strVal val="visible"/>
                                      </p:to>
                                    </p:set>
                                    <p:anim calcmode="lin" valueType="num">
                                      <p:cBhvr>
                                        <p:cTn dur="500" fill="hold" id="34"/>
                                        <p:tgtEl>
                                          <p:spTgt spid="4100"/>
                                        </p:tgtEl>
                                        <p:attrNameLst>
                                          <p:attrName>ppt_w</p:attrName>
                                        </p:attrNameLst>
                                      </p:cBhvr>
                                      <p:tavLst>
                                        <p:tav tm="0">
                                          <p:val>
                                            <p:fltVal val="0"/>
                                          </p:val>
                                        </p:tav>
                                        <p:tav tm="100000">
                                          <p:val>
                                            <p:strVal val="#ppt_w"/>
                                          </p:val>
                                        </p:tav>
                                      </p:tavLst>
                                    </p:anim>
                                    <p:anim calcmode="lin" valueType="num">
                                      <p:cBhvr>
                                        <p:cTn dur="500" fill="hold" id="35"/>
                                        <p:tgtEl>
                                          <p:spTgt spid="4100"/>
                                        </p:tgtEl>
                                        <p:attrNameLst>
                                          <p:attrName>ppt_h</p:attrName>
                                        </p:attrNameLst>
                                      </p:cBhvr>
                                      <p:tavLst>
                                        <p:tav tm="0">
                                          <p:val>
                                            <p:fltVal val="0"/>
                                          </p:val>
                                        </p:tav>
                                        <p:tav tm="100000">
                                          <p:val>
                                            <p:strVal val="#ppt_h"/>
                                          </p:val>
                                        </p:tav>
                                      </p:tavLst>
                                    </p:anim>
                                    <p:animEffect filter="">
                                      <p:cBhvr>
                                        <p:cTn dur="500" id="36"/>
                                        <p:tgtEl>
                                          <p:spTgt spid="4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9"/>
      <p:bldP grpId="0" spid="4100"/>
      <p:bldP grpId="0" spid="410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五角星 18"/>
          <p:cNvSpPr/>
          <p:nvPr/>
        </p:nvSpPr>
        <p:spPr bwMode="auto">
          <a:xfrm>
            <a:off x="2867025" y="985838"/>
            <a:ext cx="3070225" cy="3070225"/>
          </a:xfrm>
          <a:custGeom>
            <a:gdLst>
              <a:gd fmla="*/ 3 w 3070225" name="T0"/>
              <a:gd fmla="*/ 1172719 h 3070225" name="T1"/>
              <a:gd fmla="*/ 1172728 w 3070225" name="T2"/>
              <a:gd fmla="*/ 1172727 h 3070225" name="T3"/>
              <a:gd fmla="*/ 1535113 w 3070225" name="T4"/>
              <a:gd fmla="*/ 0 h 3070225" name="T5"/>
              <a:gd fmla="*/ 1897497 w 3070225" name="T6"/>
              <a:gd fmla="*/ 1172727 h 3070225" name="T7"/>
              <a:gd fmla="*/ 3070222 w 3070225" name="T8"/>
              <a:gd fmla="*/ 1172719 h 3070225" name="T9"/>
              <a:gd fmla="*/ 2121463 w 3070225" name="T10"/>
              <a:gd fmla="*/ 1897495 h 3070225" name="T11"/>
              <a:gd fmla="*/ 2483862 w 3070225" name="T12"/>
              <a:gd fmla="*/ 3070217 h 3070225" name="T13"/>
              <a:gd fmla="*/ 1535113 w 3070225" name="T14"/>
              <a:gd fmla="*/ 2345427 h 3070225" name="T15"/>
              <a:gd fmla="*/ 586363 w 3070225" name="T16"/>
              <a:gd fmla="*/ 3070217 h 3070225" name="T17"/>
              <a:gd fmla="*/ 948762 w 3070225" name="T18"/>
              <a:gd fmla="*/ 1897495 h 3070225" name="T19"/>
              <a:gd fmla="*/ 3 w 3070225" name="T20"/>
              <a:gd fmla="*/ 1172719 h 307022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70225" w="3070225">
                <a:moveTo>
                  <a:pt x="3" y="1172719"/>
                </a:moveTo>
                <a:lnTo>
                  <a:pt x="1172728" y="1172727"/>
                </a:lnTo>
                <a:lnTo>
                  <a:pt x="1535113" y="0"/>
                </a:lnTo>
                <a:lnTo>
                  <a:pt x="1897497" y="1172727"/>
                </a:lnTo>
                <a:lnTo>
                  <a:pt x="3070222" y="1172719"/>
                </a:lnTo>
                <a:lnTo>
                  <a:pt x="2121463" y="1897495"/>
                </a:lnTo>
                <a:lnTo>
                  <a:pt x="2483862" y="3070217"/>
                </a:lnTo>
                <a:lnTo>
                  <a:pt x="1535113" y="2345427"/>
                </a:lnTo>
                <a:lnTo>
                  <a:pt x="586363" y="3070217"/>
                </a:lnTo>
                <a:lnTo>
                  <a:pt x="948762" y="1897495"/>
                </a:lnTo>
                <a:lnTo>
                  <a:pt x="3" y="1172719"/>
                </a:lnTo>
                <a:close/>
              </a:path>
            </a:pathLst>
          </a:custGeom>
          <a:gradFill rotWithShape="1">
            <a:gsLst>
              <a:gs pos="0">
                <a:srgbClr val="00B0F0"/>
              </a:gs>
              <a:gs pos="13000">
                <a:srgbClr val="0070C0"/>
              </a:gs>
              <a:gs pos="100000">
                <a:srgbClr val="00B0F0"/>
              </a:gs>
            </a:gsLst>
            <a:lin ang="5400000" scaled="1"/>
          </a:gradFill>
          <a:ln cmpd="sng" w="19050">
            <a:solidFill>
              <a:srgbClr val="395E8A"/>
            </a:solidFill>
            <a:round/>
          </a:ln>
        </p:spPr>
        <p:txBody>
          <a:bodyPr anchor="ctr"/>
          <a:lstStyle/>
          <a:p>
            <a:endParaRPr altLang="en-US" lang="zh-CN"/>
          </a:p>
        </p:txBody>
      </p:sp>
      <p:sp>
        <p:nvSpPr>
          <p:cNvPr id="13315" name="任意多边形 19"/>
          <p:cNvSpPr/>
          <p:nvPr/>
        </p:nvSpPr>
        <p:spPr bwMode="auto">
          <a:xfrm flipH="1">
            <a:off x="2359025" y="1547813"/>
            <a:ext cx="946150" cy="404812"/>
          </a:xfrm>
          <a:custGeom>
            <a:gdLst>
              <a:gd fmla="*/ 0 w 1651819" name="T0"/>
              <a:gd fmla="*/ 501445 h 501445" name="T1"/>
              <a:gd fmla="*/ 373626 w 1651819" name="T2"/>
              <a:gd fmla="*/ 0 h 501445" name="T3"/>
              <a:gd fmla="*/ 1651819 w 1651819" name="T4"/>
              <a:gd fmla="*/ 0 h 501445" name="T5"/>
              <a:gd fmla="*/ 0 w 1651819" name="T6"/>
              <a:gd fmla="*/ 0 h 501445" name="T7"/>
              <a:gd fmla="*/ 1651819 w 1651819" name="T8"/>
              <a:gd fmla="*/ 501445 h 501445" name="T9"/>
            </a:gdLst>
            <a:cxnLst>
              <a:cxn ang="0">
                <a:pos x="T0" y="T1"/>
              </a:cxn>
              <a:cxn ang="0">
                <a:pos x="T2" y="T3"/>
              </a:cxn>
              <a:cxn ang="0">
                <a:pos x="T4" y="T5"/>
              </a:cxn>
            </a:cxnLst>
            <a:rect b="T9" l="T6" r="T8" t="T7"/>
            <a:pathLst>
              <a:path h="501445" w="1651819">
                <a:moveTo>
                  <a:pt x="0" y="501445"/>
                </a:moveTo>
                <a:lnTo>
                  <a:pt x="373626" y="0"/>
                </a:lnTo>
                <a:lnTo>
                  <a:pt x="1651819"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3316" name="任意多边形 20"/>
          <p:cNvSpPr/>
          <p:nvPr/>
        </p:nvSpPr>
        <p:spPr bwMode="auto">
          <a:xfrm flipH="1">
            <a:off x="2108200" y="2581275"/>
            <a:ext cx="946150" cy="404813"/>
          </a:xfrm>
          <a:custGeom>
            <a:gdLst>
              <a:gd fmla="*/ 0 w 1651819" name="T0"/>
              <a:gd fmla="*/ 501445 h 501445" name="T1"/>
              <a:gd fmla="*/ 373626 w 1651819" name="T2"/>
              <a:gd fmla="*/ 0 h 501445" name="T3"/>
              <a:gd fmla="*/ 1651819 w 1651819" name="T4"/>
              <a:gd fmla="*/ 0 h 501445" name="T5"/>
              <a:gd fmla="*/ 0 w 1651819" name="T6"/>
              <a:gd fmla="*/ 0 h 501445" name="T7"/>
              <a:gd fmla="*/ 1651819 w 1651819" name="T8"/>
              <a:gd fmla="*/ 501445 h 501445" name="T9"/>
            </a:gdLst>
            <a:cxnLst>
              <a:cxn ang="0">
                <a:pos x="T0" y="T1"/>
              </a:cxn>
              <a:cxn ang="0">
                <a:pos x="T2" y="T3"/>
              </a:cxn>
              <a:cxn ang="0">
                <a:pos x="T4" y="T5"/>
              </a:cxn>
            </a:cxnLst>
            <a:rect b="T9" l="T6" r="T8" t="T7"/>
            <a:pathLst>
              <a:path h="501445" w="1651819">
                <a:moveTo>
                  <a:pt x="0" y="501445"/>
                </a:moveTo>
                <a:lnTo>
                  <a:pt x="373626" y="0"/>
                </a:lnTo>
                <a:lnTo>
                  <a:pt x="1651819"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3317" name="TextBox 18"/>
          <p:cNvSpPr>
            <a:spLocks noChangeArrowheads="1"/>
          </p:cNvSpPr>
          <p:nvPr/>
        </p:nvSpPr>
        <p:spPr bwMode="auto">
          <a:xfrm>
            <a:off x="1050925" y="126682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3318" name="TextBox 19"/>
          <p:cNvSpPr>
            <a:spLocks noChangeArrowheads="1"/>
          </p:cNvSpPr>
          <p:nvPr/>
        </p:nvSpPr>
        <p:spPr bwMode="auto">
          <a:xfrm>
            <a:off x="827088" y="2312988"/>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3319" name="TextBox 22"/>
          <p:cNvSpPr>
            <a:spLocks noChangeArrowheads="1"/>
          </p:cNvSpPr>
          <p:nvPr/>
        </p:nvSpPr>
        <p:spPr bwMode="auto">
          <a:xfrm>
            <a:off x="6254750" y="1125538"/>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3320" name="TextBox 23"/>
          <p:cNvSpPr>
            <a:spLocks noChangeArrowheads="1"/>
          </p:cNvSpPr>
          <p:nvPr/>
        </p:nvSpPr>
        <p:spPr bwMode="auto">
          <a:xfrm>
            <a:off x="7224714" y="2089150"/>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3321" name="任意多边形 25"/>
          <p:cNvSpPr/>
          <p:nvPr/>
        </p:nvSpPr>
        <p:spPr bwMode="auto">
          <a:xfrm>
            <a:off x="5241925" y="1366838"/>
            <a:ext cx="946150" cy="404812"/>
          </a:xfrm>
          <a:custGeom>
            <a:gdLst>
              <a:gd fmla="*/ 0 w 1651819" name="T0"/>
              <a:gd fmla="*/ 501445 h 501445" name="T1"/>
              <a:gd fmla="*/ 373626 w 1651819" name="T2"/>
              <a:gd fmla="*/ 0 h 501445" name="T3"/>
              <a:gd fmla="*/ 1651819 w 1651819" name="T4"/>
              <a:gd fmla="*/ 0 h 501445" name="T5"/>
              <a:gd fmla="*/ 0 w 1651819" name="T6"/>
              <a:gd fmla="*/ 0 h 501445" name="T7"/>
              <a:gd fmla="*/ 1651819 w 1651819" name="T8"/>
              <a:gd fmla="*/ 501445 h 501445" name="T9"/>
            </a:gdLst>
            <a:cxnLst>
              <a:cxn ang="0">
                <a:pos x="T0" y="T1"/>
              </a:cxn>
              <a:cxn ang="0">
                <a:pos x="T2" y="T3"/>
              </a:cxn>
              <a:cxn ang="0">
                <a:pos x="T4" y="T5"/>
              </a:cxn>
            </a:cxnLst>
            <a:rect b="T9" l="T6" r="T8" t="T7"/>
            <a:pathLst>
              <a:path h="501445" w="1651819">
                <a:moveTo>
                  <a:pt x="0" y="501445"/>
                </a:moveTo>
                <a:lnTo>
                  <a:pt x="373626" y="0"/>
                </a:lnTo>
                <a:lnTo>
                  <a:pt x="1651819"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3322" name="任意多边形 26"/>
          <p:cNvSpPr/>
          <p:nvPr/>
        </p:nvSpPr>
        <p:spPr bwMode="auto">
          <a:xfrm>
            <a:off x="6142038" y="2308225"/>
            <a:ext cx="946150" cy="404813"/>
          </a:xfrm>
          <a:custGeom>
            <a:gdLst>
              <a:gd fmla="*/ 0 w 1651819" name="T0"/>
              <a:gd fmla="*/ 501445 h 501445" name="T1"/>
              <a:gd fmla="*/ 373626 w 1651819" name="T2"/>
              <a:gd fmla="*/ 0 h 501445" name="T3"/>
              <a:gd fmla="*/ 1651819 w 1651819" name="T4"/>
              <a:gd fmla="*/ 0 h 501445" name="T5"/>
              <a:gd fmla="*/ 0 w 1651819" name="T6"/>
              <a:gd fmla="*/ 0 h 501445" name="T7"/>
              <a:gd fmla="*/ 1651819 w 1651819" name="T8"/>
              <a:gd fmla="*/ 501445 h 501445" name="T9"/>
            </a:gdLst>
            <a:cxnLst>
              <a:cxn ang="0">
                <a:pos x="T0" y="T1"/>
              </a:cxn>
              <a:cxn ang="0">
                <a:pos x="T2" y="T3"/>
              </a:cxn>
              <a:cxn ang="0">
                <a:pos x="T4" y="T5"/>
              </a:cxn>
            </a:cxnLst>
            <a:rect b="T9" l="T6" r="T8" t="T7"/>
            <a:pathLst>
              <a:path h="501445" w="1651819">
                <a:moveTo>
                  <a:pt x="0" y="501445"/>
                </a:moveTo>
                <a:lnTo>
                  <a:pt x="373626" y="0"/>
                </a:lnTo>
                <a:lnTo>
                  <a:pt x="1651819"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3323" name="TextBox 27"/>
          <p:cNvSpPr>
            <a:spLocks noChangeArrowheads="1"/>
          </p:cNvSpPr>
          <p:nvPr/>
        </p:nvSpPr>
        <p:spPr bwMode="auto">
          <a:xfrm>
            <a:off x="5873750" y="3792538"/>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3324" name="任意多边形 28"/>
          <p:cNvSpPr/>
          <p:nvPr/>
        </p:nvSpPr>
        <p:spPr bwMode="auto">
          <a:xfrm flipV="1">
            <a:off x="4813300" y="3640138"/>
            <a:ext cx="946150" cy="404812"/>
          </a:xfrm>
          <a:custGeom>
            <a:gdLst>
              <a:gd fmla="*/ 0 w 1651819" name="T0"/>
              <a:gd fmla="*/ 501445 h 501445" name="T1"/>
              <a:gd fmla="*/ 373626 w 1651819" name="T2"/>
              <a:gd fmla="*/ 0 h 501445" name="T3"/>
              <a:gd fmla="*/ 1651819 w 1651819" name="T4"/>
              <a:gd fmla="*/ 0 h 501445" name="T5"/>
              <a:gd fmla="*/ 0 w 1651819" name="T6"/>
              <a:gd fmla="*/ 0 h 501445" name="T7"/>
              <a:gd fmla="*/ 1651819 w 1651819" name="T8"/>
              <a:gd fmla="*/ 501445 h 501445" name="T9"/>
            </a:gdLst>
            <a:cxnLst>
              <a:cxn ang="0">
                <a:pos x="T0" y="T1"/>
              </a:cxn>
              <a:cxn ang="0">
                <a:pos x="T2" y="T3"/>
              </a:cxn>
              <a:cxn ang="0">
                <a:pos x="T4" y="T5"/>
              </a:cxn>
            </a:cxnLst>
            <a:rect b="T9" l="T6" r="T8" t="T7"/>
            <a:pathLst>
              <a:path h="501445" w="1651819">
                <a:moveTo>
                  <a:pt x="0" y="501445"/>
                </a:moveTo>
                <a:lnTo>
                  <a:pt x="373626" y="0"/>
                </a:lnTo>
                <a:lnTo>
                  <a:pt x="1651819"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3325" name="椭圆 29"/>
          <p:cNvSpPr>
            <a:spLocks noChangeArrowheads="1"/>
          </p:cNvSpPr>
          <p:nvPr/>
        </p:nvSpPr>
        <p:spPr bwMode="auto">
          <a:xfrm>
            <a:off x="2719388" y="4044950"/>
            <a:ext cx="3084512" cy="438150"/>
          </a:xfrm>
          <a:prstGeom prst="ellipse">
            <a:avLst/>
          </a:prstGeom>
          <a:gradFill rotWithShape="1">
            <a:gsLst>
              <a:gs pos="0">
                <a:srgbClr val="3F3F3F"/>
              </a:gs>
              <a:gs pos="48000">
                <a:srgbClr val="535353"/>
              </a:gs>
              <a:gs pos="100000">
                <a:srgbClr val="7F7F7F"/>
              </a:gs>
            </a:gsLst>
            <a:path path="rect">
              <a:fillToRect b="50000" l="50000" r="50000" t="5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13326" name="TextBox 30"/>
          <p:cNvSpPr>
            <a:spLocks noChangeArrowheads="1"/>
          </p:cNvSpPr>
          <p:nvPr/>
        </p:nvSpPr>
        <p:spPr bwMode="auto">
          <a:xfrm>
            <a:off x="3819525" y="2249488"/>
            <a:ext cx="14652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400">
                <a:solidFill>
                  <a:srgbClr val="FFFFFF"/>
                </a:solidFill>
                <a:latin charset="-122" panose="020b0503020204020204" pitchFamily="34" typeface="微软雅黑"/>
                <a:ea charset="-122" panose="020b0503020204020204" pitchFamily="34" typeface="微软雅黑"/>
              </a:rPr>
              <a:t>添加标题</a:t>
            </a:r>
          </a:p>
        </p:txBody>
      </p:sp>
    </p:spTree>
  </p:cSld>
  <p:clrMapOvr>
    <a:masterClrMapping/>
  </p:clrMapOvr>
  <p:transition>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3314"/>
                                        </p:tgtEl>
                                        <p:attrNameLst>
                                          <p:attrName>style.visibility</p:attrName>
                                        </p:attrNameLst>
                                      </p:cBhvr>
                                      <p:to>
                                        <p:strVal val="visible"/>
                                      </p:to>
                                    </p:set>
                                    <p:animEffect filter="">
                                      <p:cBhvr>
                                        <p:cTn dur="500" id="7"/>
                                        <p:tgtEl>
                                          <p:spTgt spid="13314"/>
                                        </p:tgtEl>
                                      </p:cBhvr>
                                    </p:animEffect>
                                    <p:anim calcmode="lin" valueType="num">
                                      <p:cBhvr>
                                        <p:cTn dur="500" fill="hold" id="8"/>
                                        <p:tgtEl>
                                          <p:spTgt spid="13314"/>
                                        </p:tgtEl>
                                        <p:attrNameLst>
                                          <p:attrName>ppt_x</p:attrName>
                                        </p:attrNameLst>
                                      </p:cBhvr>
                                      <p:tavLst>
                                        <p:tav tm="0">
                                          <p:val>
                                            <p:strVal val="#ppt_x"/>
                                          </p:val>
                                        </p:tav>
                                        <p:tav tm="100000">
                                          <p:val>
                                            <p:strVal val="#ppt_x"/>
                                          </p:val>
                                        </p:tav>
                                      </p:tavLst>
                                    </p:anim>
                                    <p:anim calcmode="lin" valueType="num">
                                      <p:cBhvr>
                                        <p:cTn dur="500" fill="hold" id="9"/>
                                        <p:tgtEl>
                                          <p:spTgt spid="13314"/>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0"/>
                                  </p:stCondLst>
                                  <p:childTnLst>
                                    <p:set>
                                      <p:cBhvr>
                                        <p:cTn dur="1" fill="hold" id="11">
                                          <p:stCondLst>
                                            <p:cond delay="0"/>
                                          </p:stCondLst>
                                        </p:cTn>
                                        <p:tgtEl>
                                          <p:spTgt spid="13325"/>
                                        </p:tgtEl>
                                        <p:attrNameLst>
                                          <p:attrName>style.visibility</p:attrName>
                                        </p:attrNameLst>
                                      </p:cBhvr>
                                      <p:to>
                                        <p:strVal val="visible"/>
                                      </p:to>
                                    </p:set>
                                    <p:animEffect filter="">
                                      <p:cBhvr>
                                        <p:cTn dur="1000" id="12"/>
                                        <p:tgtEl>
                                          <p:spTgt spid="13325"/>
                                        </p:tgtEl>
                                      </p:cBhvr>
                                    </p:animEffect>
                                  </p:childTnLst>
                                </p:cTn>
                              </p:par>
                            </p:childTnLst>
                          </p:cTn>
                        </p:par>
                        <p:par>
                          <p:cTn fill="hold" id="13" nodeType="afterGroup">
                            <p:stCondLst>
                              <p:cond delay="1000"/>
                            </p:stCondLst>
                            <p:childTnLst>
                              <p:par>
                                <p:cTn fill="hold" grpId="0" id="14" nodeType="afterEffect" presetClass="entr" presetID="22" presetSubtype="2">
                                  <p:stCondLst>
                                    <p:cond delay="0"/>
                                  </p:stCondLst>
                                  <p:childTnLst>
                                    <p:set>
                                      <p:cBhvr>
                                        <p:cTn dur="1" fill="hold" id="15">
                                          <p:stCondLst>
                                            <p:cond delay="0"/>
                                          </p:stCondLst>
                                        </p:cTn>
                                        <p:tgtEl>
                                          <p:spTgt spid="13316"/>
                                        </p:tgtEl>
                                        <p:attrNameLst>
                                          <p:attrName>style.visibility</p:attrName>
                                        </p:attrNameLst>
                                      </p:cBhvr>
                                      <p:to>
                                        <p:strVal val="visible"/>
                                      </p:to>
                                    </p:set>
                                    <p:animEffect filter="">
                                      <p:cBhvr>
                                        <p:cTn dur="250" id="16"/>
                                        <p:tgtEl>
                                          <p:spTgt spid="13316"/>
                                        </p:tgtEl>
                                      </p:cBhvr>
                                    </p:animEffect>
                                  </p:childTnLst>
                                </p:cTn>
                              </p:par>
                              <p:par>
                                <p:cTn fill="hold" grpId="0" id="17" nodeType="withEffect" presetClass="entr" presetID="22" presetSubtype="2">
                                  <p:stCondLst>
                                    <p:cond delay="200"/>
                                  </p:stCondLst>
                                  <p:childTnLst>
                                    <p:set>
                                      <p:cBhvr>
                                        <p:cTn dur="1" fill="hold" id="18">
                                          <p:stCondLst>
                                            <p:cond delay="0"/>
                                          </p:stCondLst>
                                        </p:cTn>
                                        <p:tgtEl>
                                          <p:spTgt spid="13315"/>
                                        </p:tgtEl>
                                        <p:attrNameLst>
                                          <p:attrName>style.visibility</p:attrName>
                                        </p:attrNameLst>
                                      </p:cBhvr>
                                      <p:to>
                                        <p:strVal val="visible"/>
                                      </p:to>
                                    </p:set>
                                    <p:animEffect filter="">
                                      <p:cBhvr>
                                        <p:cTn dur="250" id="19"/>
                                        <p:tgtEl>
                                          <p:spTgt spid="13315"/>
                                        </p:tgtEl>
                                      </p:cBhvr>
                                    </p:animEffect>
                                  </p:childTnLst>
                                </p:cTn>
                              </p:par>
                              <p:par>
                                <p:cTn fill="hold" grpId="0" id="20" nodeType="withEffect" presetClass="entr" presetID="22" presetSubtype="8">
                                  <p:stCondLst>
                                    <p:cond delay="400"/>
                                  </p:stCondLst>
                                  <p:childTnLst>
                                    <p:set>
                                      <p:cBhvr>
                                        <p:cTn dur="1" fill="hold" id="21">
                                          <p:stCondLst>
                                            <p:cond delay="0"/>
                                          </p:stCondLst>
                                        </p:cTn>
                                        <p:tgtEl>
                                          <p:spTgt spid="13321"/>
                                        </p:tgtEl>
                                        <p:attrNameLst>
                                          <p:attrName>style.visibility</p:attrName>
                                        </p:attrNameLst>
                                      </p:cBhvr>
                                      <p:to>
                                        <p:strVal val="visible"/>
                                      </p:to>
                                    </p:set>
                                    <p:animEffect filter="">
                                      <p:cBhvr>
                                        <p:cTn dur="250" id="22"/>
                                        <p:tgtEl>
                                          <p:spTgt spid="13321"/>
                                        </p:tgtEl>
                                      </p:cBhvr>
                                    </p:animEffect>
                                  </p:childTnLst>
                                </p:cTn>
                              </p:par>
                              <p:par>
                                <p:cTn fill="hold" grpId="0" id="23" nodeType="withEffect" presetClass="entr" presetID="22" presetSubtype="8">
                                  <p:stCondLst>
                                    <p:cond delay="600"/>
                                  </p:stCondLst>
                                  <p:childTnLst>
                                    <p:set>
                                      <p:cBhvr>
                                        <p:cTn dur="1" fill="hold" id="24">
                                          <p:stCondLst>
                                            <p:cond delay="0"/>
                                          </p:stCondLst>
                                        </p:cTn>
                                        <p:tgtEl>
                                          <p:spTgt spid="13322"/>
                                        </p:tgtEl>
                                        <p:attrNameLst>
                                          <p:attrName>style.visibility</p:attrName>
                                        </p:attrNameLst>
                                      </p:cBhvr>
                                      <p:to>
                                        <p:strVal val="visible"/>
                                      </p:to>
                                    </p:set>
                                    <p:animEffect filter="">
                                      <p:cBhvr>
                                        <p:cTn dur="250" id="25"/>
                                        <p:tgtEl>
                                          <p:spTgt spid="13322"/>
                                        </p:tgtEl>
                                      </p:cBhvr>
                                    </p:animEffect>
                                  </p:childTnLst>
                                </p:cTn>
                              </p:par>
                              <p:par>
                                <p:cTn fill="hold" grpId="0" id="26" nodeType="withEffect" presetClass="entr" presetID="22" presetSubtype="8">
                                  <p:stCondLst>
                                    <p:cond delay="800"/>
                                  </p:stCondLst>
                                  <p:childTnLst>
                                    <p:set>
                                      <p:cBhvr>
                                        <p:cTn dur="1" fill="hold" id="27">
                                          <p:stCondLst>
                                            <p:cond delay="0"/>
                                          </p:stCondLst>
                                        </p:cTn>
                                        <p:tgtEl>
                                          <p:spTgt spid="13324"/>
                                        </p:tgtEl>
                                        <p:attrNameLst>
                                          <p:attrName>style.visibility</p:attrName>
                                        </p:attrNameLst>
                                      </p:cBhvr>
                                      <p:to>
                                        <p:strVal val="visible"/>
                                      </p:to>
                                    </p:set>
                                    <p:animEffect filter="">
                                      <p:cBhvr>
                                        <p:cTn dur="250" id="28"/>
                                        <p:tgtEl>
                                          <p:spTgt spid="13324"/>
                                        </p:tgtEl>
                                      </p:cBhvr>
                                    </p:animEffect>
                                  </p:childTnLst>
                                </p:cTn>
                              </p:par>
                            </p:childTnLst>
                          </p:cTn>
                        </p:par>
                        <p:par>
                          <p:cTn fill="hold" id="29" nodeType="afterGroup">
                            <p:stCondLst>
                              <p:cond delay="2050"/>
                            </p:stCondLst>
                            <p:childTnLst>
                              <p:par>
                                <p:cTn fill="hold" grpId="0" id="30" nodeType="afterEffect" presetClass="entr" presetID="22" presetSubtype="2">
                                  <p:stCondLst>
                                    <p:cond delay="0"/>
                                  </p:stCondLst>
                                  <p:childTnLst>
                                    <p:set>
                                      <p:cBhvr>
                                        <p:cTn dur="1" fill="hold" id="31">
                                          <p:stCondLst>
                                            <p:cond delay="0"/>
                                          </p:stCondLst>
                                        </p:cTn>
                                        <p:tgtEl>
                                          <p:spTgt spid="13326"/>
                                        </p:tgtEl>
                                        <p:attrNameLst>
                                          <p:attrName>style.visibility</p:attrName>
                                        </p:attrNameLst>
                                      </p:cBhvr>
                                      <p:to>
                                        <p:strVal val="visible"/>
                                      </p:to>
                                    </p:set>
                                    <p:animEffect filter="">
                                      <p:cBhvr>
                                        <p:cTn dur="500" id="32"/>
                                        <p:tgtEl>
                                          <p:spTgt spid="13326"/>
                                        </p:tgtEl>
                                      </p:cBhvr>
                                    </p:animEffect>
                                  </p:childTnLst>
                                </p:cTn>
                              </p:par>
                            </p:childTnLst>
                          </p:cTn>
                        </p:par>
                        <p:par>
                          <p:cTn fill="hold" id="33" nodeType="afterGroup">
                            <p:stCondLst>
                              <p:cond delay="2550"/>
                            </p:stCondLst>
                            <p:childTnLst>
                              <p:par>
                                <p:cTn fill="hold" grpId="0" id="34" nodeType="afterEffect" presetClass="entr" presetID="42" presetSubtype="0">
                                  <p:stCondLst>
                                    <p:cond delay="0"/>
                                  </p:stCondLst>
                                  <p:childTnLst>
                                    <p:set>
                                      <p:cBhvr>
                                        <p:cTn dur="1" fill="hold" id="35">
                                          <p:stCondLst>
                                            <p:cond delay="0"/>
                                          </p:stCondLst>
                                        </p:cTn>
                                        <p:tgtEl>
                                          <p:spTgt spid="13317"/>
                                        </p:tgtEl>
                                        <p:attrNameLst>
                                          <p:attrName>style.visibility</p:attrName>
                                        </p:attrNameLst>
                                      </p:cBhvr>
                                      <p:to>
                                        <p:strVal val="visible"/>
                                      </p:to>
                                    </p:set>
                                    <p:animEffect filter="">
                                      <p:cBhvr>
                                        <p:cTn dur="1000" id="36"/>
                                        <p:tgtEl>
                                          <p:spTgt spid="13317"/>
                                        </p:tgtEl>
                                      </p:cBhvr>
                                    </p:animEffect>
                                    <p:anim calcmode="lin" valueType="num">
                                      <p:cBhvr>
                                        <p:cTn dur="1000" fill="hold" id="37"/>
                                        <p:tgtEl>
                                          <p:spTgt spid="13317"/>
                                        </p:tgtEl>
                                        <p:attrNameLst>
                                          <p:attrName>ppt_x</p:attrName>
                                        </p:attrNameLst>
                                      </p:cBhvr>
                                      <p:tavLst>
                                        <p:tav tm="0">
                                          <p:val>
                                            <p:strVal val="#ppt_x"/>
                                          </p:val>
                                        </p:tav>
                                        <p:tav tm="100000">
                                          <p:val>
                                            <p:strVal val="#ppt_x"/>
                                          </p:val>
                                        </p:tav>
                                      </p:tavLst>
                                    </p:anim>
                                    <p:anim calcmode="lin" valueType="num">
                                      <p:cBhvr>
                                        <p:cTn dur="1000" fill="hold" id="38"/>
                                        <p:tgtEl>
                                          <p:spTgt spid="13317"/>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100"/>
                                  </p:stCondLst>
                                  <p:childTnLst>
                                    <p:set>
                                      <p:cBhvr>
                                        <p:cTn dur="1" fill="hold" id="40">
                                          <p:stCondLst>
                                            <p:cond delay="0"/>
                                          </p:stCondLst>
                                        </p:cTn>
                                        <p:tgtEl>
                                          <p:spTgt spid="13318"/>
                                        </p:tgtEl>
                                        <p:attrNameLst>
                                          <p:attrName>style.visibility</p:attrName>
                                        </p:attrNameLst>
                                      </p:cBhvr>
                                      <p:to>
                                        <p:strVal val="visible"/>
                                      </p:to>
                                    </p:set>
                                    <p:animEffect filter="">
                                      <p:cBhvr>
                                        <p:cTn dur="1000" id="41"/>
                                        <p:tgtEl>
                                          <p:spTgt spid="13318"/>
                                        </p:tgtEl>
                                      </p:cBhvr>
                                    </p:animEffect>
                                    <p:anim calcmode="lin" valueType="num">
                                      <p:cBhvr>
                                        <p:cTn dur="1000" fill="hold" id="42"/>
                                        <p:tgtEl>
                                          <p:spTgt spid="13318"/>
                                        </p:tgtEl>
                                        <p:attrNameLst>
                                          <p:attrName>ppt_x</p:attrName>
                                        </p:attrNameLst>
                                      </p:cBhvr>
                                      <p:tavLst>
                                        <p:tav tm="0">
                                          <p:val>
                                            <p:strVal val="#ppt_x"/>
                                          </p:val>
                                        </p:tav>
                                        <p:tav tm="100000">
                                          <p:val>
                                            <p:strVal val="#ppt_x"/>
                                          </p:val>
                                        </p:tav>
                                      </p:tavLst>
                                    </p:anim>
                                    <p:anim calcmode="lin" valueType="num">
                                      <p:cBhvr>
                                        <p:cTn dur="1000" fill="hold" id="43"/>
                                        <p:tgtEl>
                                          <p:spTgt spid="13318"/>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200"/>
                                  </p:stCondLst>
                                  <p:childTnLst>
                                    <p:set>
                                      <p:cBhvr>
                                        <p:cTn dur="1" fill="hold" id="45">
                                          <p:stCondLst>
                                            <p:cond delay="0"/>
                                          </p:stCondLst>
                                        </p:cTn>
                                        <p:tgtEl>
                                          <p:spTgt spid="13319"/>
                                        </p:tgtEl>
                                        <p:attrNameLst>
                                          <p:attrName>style.visibility</p:attrName>
                                        </p:attrNameLst>
                                      </p:cBhvr>
                                      <p:to>
                                        <p:strVal val="visible"/>
                                      </p:to>
                                    </p:set>
                                    <p:animEffect filter="">
                                      <p:cBhvr>
                                        <p:cTn dur="1000" id="46"/>
                                        <p:tgtEl>
                                          <p:spTgt spid="13319"/>
                                        </p:tgtEl>
                                      </p:cBhvr>
                                    </p:animEffect>
                                    <p:anim calcmode="lin" valueType="num">
                                      <p:cBhvr>
                                        <p:cTn dur="1000" fill="hold" id="47"/>
                                        <p:tgtEl>
                                          <p:spTgt spid="13319"/>
                                        </p:tgtEl>
                                        <p:attrNameLst>
                                          <p:attrName>ppt_x</p:attrName>
                                        </p:attrNameLst>
                                      </p:cBhvr>
                                      <p:tavLst>
                                        <p:tav tm="0">
                                          <p:val>
                                            <p:strVal val="#ppt_x"/>
                                          </p:val>
                                        </p:tav>
                                        <p:tav tm="100000">
                                          <p:val>
                                            <p:strVal val="#ppt_x"/>
                                          </p:val>
                                        </p:tav>
                                      </p:tavLst>
                                    </p:anim>
                                    <p:anim calcmode="lin" valueType="num">
                                      <p:cBhvr>
                                        <p:cTn dur="1000" fill="hold" id="48"/>
                                        <p:tgtEl>
                                          <p:spTgt spid="13319"/>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300"/>
                                  </p:stCondLst>
                                  <p:childTnLst>
                                    <p:set>
                                      <p:cBhvr>
                                        <p:cTn dur="1" fill="hold" id="50">
                                          <p:stCondLst>
                                            <p:cond delay="0"/>
                                          </p:stCondLst>
                                        </p:cTn>
                                        <p:tgtEl>
                                          <p:spTgt spid="13320"/>
                                        </p:tgtEl>
                                        <p:attrNameLst>
                                          <p:attrName>style.visibility</p:attrName>
                                        </p:attrNameLst>
                                      </p:cBhvr>
                                      <p:to>
                                        <p:strVal val="visible"/>
                                      </p:to>
                                    </p:set>
                                    <p:animEffect filter="">
                                      <p:cBhvr>
                                        <p:cTn dur="1000" id="51"/>
                                        <p:tgtEl>
                                          <p:spTgt spid="13320"/>
                                        </p:tgtEl>
                                      </p:cBhvr>
                                    </p:animEffect>
                                    <p:anim calcmode="lin" valueType="num">
                                      <p:cBhvr>
                                        <p:cTn dur="1000" fill="hold" id="52"/>
                                        <p:tgtEl>
                                          <p:spTgt spid="13320"/>
                                        </p:tgtEl>
                                        <p:attrNameLst>
                                          <p:attrName>ppt_x</p:attrName>
                                        </p:attrNameLst>
                                      </p:cBhvr>
                                      <p:tavLst>
                                        <p:tav tm="0">
                                          <p:val>
                                            <p:strVal val="#ppt_x"/>
                                          </p:val>
                                        </p:tav>
                                        <p:tav tm="100000">
                                          <p:val>
                                            <p:strVal val="#ppt_x"/>
                                          </p:val>
                                        </p:tav>
                                      </p:tavLst>
                                    </p:anim>
                                    <p:anim calcmode="lin" valueType="num">
                                      <p:cBhvr>
                                        <p:cTn dur="1000" fill="hold" id="53"/>
                                        <p:tgtEl>
                                          <p:spTgt spid="13320"/>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400"/>
                                  </p:stCondLst>
                                  <p:childTnLst>
                                    <p:set>
                                      <p:cBhvr>
                                        <p:cTn dur="1" fill="hold" id="55">
                                          <p:stCondLst>
                                            <p:cond delay="0"/>
                                          </p:stCondLst>
                                        </p:cTn>
                                        <p:tgtEl>
                                          <p:spTgt spid="13323"/>
                                        </p:tgtEl>
                                        <p:attrNameLst>
                                          <p:attrName>style.visibility</p:attrName>
                                        </p:attrNameLst>
                                      </p:cBhvr>
                                      <p:to>
                                        <p:strVal val="visible"/>
                                      </p:to>
                                    </p:set>
                                    <p:animEffect filter="">
                                      <p:cBhvr>
                                        <p:cTn dur="1000" id="56"/>
                                        <p:tgtEl>
                                          <p:spTgt spid="13323"/>
                                        </p:tgtEl>
                                      </p:cBhvr>
                                    </p:animEffect>
                                    <p:anim calcmode="lin" valueType="num">
                                      <p:cBhvr>
                                        <p:cTn dur="1000" fill="hold" id="57"/>
                                        <p:tgtEl>
                                          <p:spTgt spid="13323"/>
                                        </p:tgtEl>
                                        <p:attrNameLst>
                                          <p:attrName>ppt_x</p:attrName>
                                        </p:attrNameLst>
                                      </p:cBhvr>
                                      <p:tavLst>
                                        <p:tav tm="0">
                                          <p:val>
                                            <p:strVal val="#ppt_x"/>
                                          </p:val>
                                        </p:tav>
                                        <p:tav tm="100000">
                                          <p:val>
                                            <p:strVal val="#ppt_x"/>
                                          </p:val>
                                        </p:tav>
                                      </p:tavLst>
                                    </p:anim>
                                    <p:anim calcmode="lin" valueType="num">
                                      <p:cBhvr>
                                        <p:cTn dur="1000" fill="hold" id="58"/>
                                        <p:tgtEl>
                                          <p:spTgt spid="133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0" spid="13316"/>
      <p:bldP grpId="0" spid="13317"/>
      <p:bldP grpId="0" spid="13318"/>
      <p:bldP grpId="0" spid="13319"/>
      <p:bldP grpId="0" spid="13320"/>
      <p:bldP grpId="0" spid="13321"/>
      <p:bldP grpId="0" spid="13322"/>
      <p:bldP grpId="0" spid="13323"/>
      <p:bldP grpId="0" spid="13324"/>
      <p:bldP grpId="0" spid="13325"/>
      <p:bldP grpId="0" spid="1332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Text Box 30"/>
          <p:cNvSpPr>
            <a:spLocks noChangeArrowheads="1"/>
          </p:cNvSpPr>
          <p:nvPr/>
        </p:nvSpPr>
        <p:spPr bwMode="auto">
          <a:xfrm>
            <a:off x="3908425" y="2960688"/>
            <a:ext cx="33543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buClr>
                <a:srgbClr val="FF0000"/>
              </a:buClr>
              <a:buSzPct val="70000"/>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
        <p:nvSpPr>
          <p:cNvPr id="14339" name="Freeform 7"/>
          <p:cNvSpPr/>
          <p:nvPr/>
        </p:nvSpPr>
        <p:spPr bwMode="auto">
          <a:xfrm>
            <a:off x="1482725" y="768350"/>
            <a:ext cx="5554663" cy="3870325"/>
          </a:xfrm>
          <a:custGeom>
            <a:gdLst>
              <a:gd fmla="*/ 0 w 625" name="T0"/>
              <a:gd fmla="*/ 455 h 495" name="T1"/>
              <a:gd fmla="*/ 117 w 625" name="T2"/>
              <a:gd fmla="*/ 455 h 495" name="T3"/>
              <a:gd fmla="*/ 117 w 625" name="T4"/>
              <a:gd fmla="*/ 378 h 495" name="T5"/>
              <a:gd fmla="*/ 117 w 625" name="T6"/>
              <a:gd fmla="*/ 337 h 495" name="T7"/>
              <a:gd fmla="*/ 158 w 625" name="T8"/>
              <a:gd fmla="*/ 337 h 495" name="T9"/>
              <a:gd fmla="*/ 235 w 625" name="T10"/>
              <a:gd fmla="*/ 337 h 495" name="T11"/>
              <a:gd fmla="*/ 235 w 625" name="T12"/>
              <a:gd fmla="*/ 260 h 495" name="T13"/>
              <a:gd fmla="*/ 235 w 625" name="T14"/>
              <a:gd fmla="*/ 219 h 495" name="T15"/>
              <a:gd fmla="*/ 276 w 625" name="T16"/>
              <a:gd fmla="*/ 219 h 495" name="T17"/>
              <a:gd fmla="*/ 353 w 625" name="T18"/>
              <a:gd fmla="*/ 219 h 495" name="T19"/>
              <a:gd fmla="*/ 353 w 625" name="T20"/>
              <a:gd fmla="*/ 142 h 495" name="T21"/>
              <a:gd fmla="*/ 353 w 625" name="T22"/>
              <a:gd fmla="*/ 101 h 495" name="T23"/>
              <a:gd fmla="*/ 394 w 625" name="T24"/>
              <a:gd fmla="*/ 101 h 495" name="T25"/>
              <a:gd fmla="*/ 495 w 625" name="T26"/>
              <a:gd fmla="*/ 101 h 495" name="T27"/>
              <a:gd fmla="*/ 568 w 625" name="T28"/>
              <a:gd fmla="*/ 29 h 495" name="T29"/>
              <a:gd fmla="*/ 560 w 625" name="T30"/>
              <a:gd fmla="*/ 21 h 495" name="T31"/>
              <a:gd fmla="*/ 593 w 625" name="T32"/>
              <a:gd fmla="*/ 10 h 495" name="T33"/>
              <a:gd fmla="*/ 625 w 625" name="T34"/>
              <a:gd fmla="*/ 0 h 495" name="T35"/>
              <a:gd fmla="*/ 615 w 625" name="T36"/>
              <a:gd fmla="*/ 32 h 495" name="T37"/>
              <a:gd fmla="*/ 604 w 625" name="T38"/>
              <a:gd fmla="*/ 65 h 495" name="T39"/>
              <a:gd fmla="*/ 596 w 625" name="T40"/>
              <a:gd fmla="*/ 57 h 495" name="T41"/>
              <a:gd fmla="*/ 512 w 625" name="T42"/>
              <a:gd fmla="*/ 142 h 495" name="T43"/>
              <a:gd fmla="*/ 394 w 625" name="T44"/>
              <a:gd fmla="*/ 142 h 495" name="T45"/>
              <a:gd fmla="*/ 394 w 625" name="T46"/>
              <a:gd fmla="*/ 219 h 495" name="T47"/>
              <a:gd fmla="*/ 394 w 625" name="T48"/>
              <a:gd fmla="*/ 260 h 495" name="T49"/>
              <a:gd fmla="*/ 353 w 625" name="T50"/>
              <a:gd fmla="*/ 260 h 495" name="T51"/>
              <a:gd fmla="*/ 276 w 625" name="T52"/>
              <a:gd fmla="*/ 260 h 495" name="T53"/>
              <a:gd fmla="*/ 276 w 625" name="T54"/>
              <a:gd fmla="*/ 337 h 495" name="T55"/>
              <a:gd fmla="*/ 276 w 625" name="T56"/>
              <a:gd fmla="*/ 378 h 495" name="T57"/>
              <a:gd fmla="*/ 235 w 625" name="T58"/>
              <a:gd fmla="*/ 378 h 495" name="T59"/>
              <a:gd fmla="*/ 158 w 625" name="T60"/>
              <a:gd fmla="*/ 378 h 495" name="T61"/>
              <a:gd fmla="*/ 158 w 625" name="T62"/>
              <a:gd fmla="*/ 455 h 495" name="T63"/>
              <a:gd fmla="*/ 158 w 625" name="T64"/>
              <a:gd fmla="*/ 495 h 495" name="T65"/>
              <a:gd fmla="*/ 117 w 625" name="T66"/>
              <a:gd fmla="*/ 495 h 495" name="T67"/>
              <a:gd fmla="*/ 0 w 625" name="T68"/>
              <a:gd fmla="*/ 495 h 495" name="T69"/>
              <a:gd fmla="*/ 0 w 625" name="T70"/>
              <a:gd fmla="*/ 455 h 495" name="T71"/>
              <a:gd fmla="*/ 0 w 625" name="T72"/>
              <a:gd fmla="*/ 0 h 495" name="T73"/>
              <a:gd fmla="*/ 625 w 625" name="T74"/>
              <a:gd fmla="*/ 495 h 49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T75" l="T72" r="T74" t="T73"/>
            <a:pathLst>
              <a:path h="495" w="62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14340" name="Group 4"/>
          <p:cNvGrpSpPr/>
          <p:nvPr/>
        </p:nvGrpSpPr>
        <p:grpSpPr>
          <a:xfrm>
            <a:off x="1403350" y="3825875"/>
            <a:ext cx="954088" cy="369888"/>
            <a:chExt cx="1161375" cy="449941"/>
          </a:xfrm>
        </p:grpSpPr>
        <p:sp>
          <p:nvSpPr>
            <p:cNvPr id="14341" name="矩形 8"/>
            <p:cNvSpPr>
              <a:spLocks noChangeArrowheads="1"/>
            </p:cNvSpPr>
            <p:nvPr/>
          </p:nvSpPr>
          <p:spPr bwMode="auto">
            <a:xfrm>
              <a:off x="5604" y="-1"/>
              <a:ext cx="1150166" cy="44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2001年</a:t>
              </a:r>
            </a:p>
          </p:txBody>
        </p:sp>
        <p:sp>
          <p:nvSpPr>
            <p:cNvPr id="14342" name="直接连接符 7"/>
            <p:cNvSpPr>
              <a:spLocks noChangeShapeType="1"/>
            </p:cNvSpPr>
            <p:nvPr/>
          </p:nvSpPr>
          <p:spPr bwMode="auto">
            <a:xfrm>
              <a:off x="100442" y="425510"/>
              <a:ext cx="1044000" cy="1552"/>
            </a:xfrm>
            <a:prstGeom prst="line">
              <a:avLst/>
            </a:prstGeom>
            <a:noFill/>
            <a:ln cmpd="sng" w="63500">
              <a:solidFill>
                <a:srgbClr val="000000"/>
              </a:solidFill>
              <a:round/>
            </a:ln>
            <a:extLst>
              <a:ext uri="{909E8E84-426E-40DD-AFC4-6F175D3DCCD1}">
                <a14:hiddenFill>
                  <a:noFill/>
                </a14:hiddenFill>
              </a:ext>
            </a:extLst>
          </p:spPr>
          <p:txBody>
            <a:bodyPr/>
            <a:lstStyle/>
            <a:p>
              <a:endParaRPr altLang="en-US" lang="zh-CN"/>
            </a:p>
          </p:txBody>
        </p:sp>
      </p:grpSp>
      <p:grpSp>
        <p:nvGrpSpPr>
          <p:cNvPr id="14343" name="Group 7"/>
          <p:cNvGrpSpPr/>
          <p:nvPr/>
        </p:nvGrpSpPr>
        <p:grpSpPr>
          <a:xfrm>
            <a:off x="2462213" y="2924175"/>
            <a:ext cx="954087" cy="368300"/>
            <a:chExt cx="1161637" cy="449879"/>
          </a:xfrm>
        </p:grpSpPr>
        <p:sp>
          <p:nvSpPr>
            <p:cNvPr id="14344" name="矩形 9"/>
            <p:cNvSpPr>
              <a:spLocks noChangeArrowheads="1"/>
            </p:cNvSpPr>
            <p:nvPr/>
          </p:nvSpPr>
          <p:spPr bwMode="auto">
            <a:xfrm>
              <a:off x="5605" y="0"/>
              <a:ext cx="1150427" cy="446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buClr>
                  <a:srgbClr val="FF0000"/>
                </a:buClr>
                <a:buSzPct val="70000"/>
              </a:pPr>
              <a:r>
                <a:rPr altLang="zh-CN"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2005年</a:t>
              </a:r>
            </a:p>
          </p:txBody>
        </p:sp>
        <p:sp>
          <p:nvSpPr>
            <p:cNvPr id="14345" name="直接连接符 10"/>
            <p:cNvSpPr>
              <a:spLocks noChangeShapeType="1"/>
            </p:cNvSpPr>
            <p:nvPr/>
          </p:nvSpPr>
          <p:spPr bwMode="auto">
            <a:xfrm>
              <a:off x="85983" y="415930"/>
              <a:ext cx="1044000" cy="1552"/>
            </a:xfrm>
            <a:prstGeom prst="line">
              <a:avLst/>
            </a:prstGeom>
            <a:noFill/>
            <a:ln cmpd="sng" w="63500">
              <a:solidFill>
                <a:srgbClr val="000000"/>
              </a:solidFill>
              <a:round/>
            </a:ln>
            <a:extLst>
              <a:ext uri="{909E8E84-426E-40DD-AFC4-6F175D3DCCD1}">
                <a14:hiddenFill>
                  <a:noFill/>
                </a14:hiddenFill>
              </a:ext>
            </a:extLst>
          </p:spPr>
          <p:txBody>
            <a:bodyPr/>
            <a:lstStyle/>
            <a:p>
              <a:endParaRPr altLang="en-US" lang="zh-CN"/>
            </a:p>
          </p:txBody>
        </p:sp>
      </p:grpSp>
      <p:grpSp>
        <p:nvGrpSpPr>
          <p:cNvPr id="14346" name="Group 10"/>
          <p:cNvGrpSpPr/>
          <p:nvPr/>
        </p:nvGrpSpPr>
        <p:grpSpPr>
          <a:xfrm>
            <a:off x="3490913" y="2008188"/>
            <a:ext cx="954087" cy="369887"/>
            <a:chExt cx="1161637" cy="449940"/>
          </a:xfrm>
        </p:grpSpPr>
        <p:sp>
          <p:nvSpPr>
            <p:cNvPr id="14347" name="矩形 10"/>
            <p:cNvSpPr>
              <a:spLocks noChangeArrowheads="1"/>
            </p:cNvSpPr>
            <p:nvPr/>
          </p:nvSpPr>
          <p:spPr bwMode="auto">
            <a:xfrm>
              <a:off x="-13724" y="0"/>
              <a:ext cx="1189084" cy="44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buClr>
                  <a:srgbClr val="FF0000"/>
                </a:buClr>
                <a:buSzPct val="70000"/>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2009年</a:t>
              </a:r>
            </a:p>
          </p:txBody>
        </p:sp>
        <p:sp>
          <p:nvSpPr>
            <p:cNvPr id="14348" name="直接连接符 13"/>
            <p:cNvSpPr>
              <a:spLocks noChangeShapeType="1"/>
            </p:cNvSpPr>
            <p:nvPr/>
          </p:nvSpPr>
          <p:spPr bwMode="auto">
            <a:xfrm>
              <a:off x="71298" y="412810"/>
              <a:ext cx="1044000" cy="1552"/>
            </a:xfrm>
            <a:prstGeom prst="line">
              <a:avLst/>
            </a:prstGeom>
            <a:noFill/>
            <a:ln cmpd="sng" w="63500">
              <a:solidFill>
                <a:srgbClr val="000000"/>
              </a:solidFill>
              <a:round/>
            </a:ln>
            <a:extLst>
              <a:ext uri="{909E8E84-426E-40DD-AFC4-6F175D3DCCD1}">
                <a14:hiddenFill>
                  <a:noFill/>
                </a14:hiddenFill>
              </a:ext>
            </a:extLst>
          </p:spPr>
          <p:txBody>
            <a:bodyPr/>
            <a:lstStyle/>
            <a:p>
              <a:endParaRPr altLang="en-US" lang="zh-CN"/>
            </a:p>
          </p:txBody>
        </p:sp>
      </p:grpSp>
      <p:grpSp>
        <p:nvGrpSpPr>
          <p:cNvPr id="14349" name="Group 13"/>
          <p:cNvGrpSpPr/>
          <p:nvPr/>
        </p:nvGrpSpPr>
        <p:grpSpPr>
          <a:xfrm>
            <a:off x="4545013" y="1104900"/>
            <a:ext cx="954087" cy="369888"/>
            <a:chExt cx="1161637" cy="449880"/>
          </a:xfrm>
        </p:grpSpPr>
        <p:sp>
          <p:nvSpPr>
            <p:cNvPr id="14350" name="矩形 11"/>
            <p:cNvSpPr>
              <a:spLocks noChangeArrowheads="1"/>
            </p:cNvSpPr>
            <p:nvPr/>
          </p:nvSpPr>
          <p:spPr bwMode="auto">
            <a:xfrm>
              <a:off x="5606" y="0"/>
              <a:ext cx="1150427" cy="4448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buClr>
                  <a:srgbClr val="FF0000"/>
                </a:buClr>
                <a:buSzPct val="70000"/>
                <a:buFont charset="2" panose="05000000000000000000" pitchFamily="2" typeface="Wingdings"/>
                <a:buNone/>
              </a:pPr>
              <a:r>
                <a:rPr altLang="zh-CN"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2013年</a:t>
              </a:r>
            </a:p>
          </p:txBody>
        </p:sp>
        <p:sp>
          <p:nvSpPr>
            <p:cNvPr id="14351" name="直接连接符 16"/>
            <p:cNvSpPr>
              <a:spLocks noChangeShapeType="1"/>
            </p:cNvSpPr>
            <p:nvPr/>
          </p:nvSpPr>
          <p:spPr bwMode="auto">
            <a:xfrm>
              <a:off x="56729" y="415928"/>
              <a:ext cx="1044000" cy="1552"/>
            </a:xfrm>
            <a:prstGeom prst="line">
              <a:avLst/>
            </a:prstGeom>
            <a:noFill/>
            <a:ln cmpd="sng" w="63500">
              <a:solidFill>
                <a:srgbClr val="000000"/>
              </a:solidFill>
              <a:round/>
            </a:ln>
            <a:extLst>
              <a:ext uri="{909E8E84-426E-40DD-AFC4-6F175D3DCCD1}">
                <a14:hiddenFill>
                  <a:noFill/>
                </a14:hiddenFill>
              </a:ext>
            </a:extLst>
          </p:spPr>
          <p:txBody>
            <a:bodyPr/>
            <a:lstStyle/>
            <a:p>
              <a:endParaRPr altLang="en-US" lang="zh-CN"/>
            </a:p>
          </p:txBody>
        </p:sp>
      </p:grpSp>
      <p:sp>
        <p:nvSpPr>
          <p:cNvPr id="14352" name="Text Box 30"/>
          <p:cNvSpPr>
            <a:spLocks noChangeArrowheads="1"/>
          </p:cNvSpPr>
          <p:nvPr/>
        </p:nvSpPr>
        <p:spPr bwMode="auto">
          <a:xfrm>
            <a:off x="5019675" y="2038350"/>
            <a:ext cx="27797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buClr>
                <a:srgbClr val="FF0000"/>
              </a:buClr>
              <a:buSzPct val="70000"/>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
        <p:nvSpPr>
          <p:cNvPr id="14353" name="Text Box 30"/>
          <p:cNvSpPr>
            <a:spLocks noChangeArrowheads="1"/>
          </p:cNvSpPr>
          <p:nvPr/>
        </p:nvSpPr>
        <p:spPr bwMode="auto">
          <a:xfrm>
            <a:off x="2962275" y="3813175"/>
            <a:ext cx="33528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buClr>
                <a:srgbClr val="FF0000"/>
              </a:buClr>
              <a:buSzPct val="70000"/>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
        <p:nvSpPr>
          <p:cNvPr id="14354" name="Text Box 30"/>
          <p:cNvSpPr>
            <a:spLocks noChangeArrowheads="1"/>
          </p:cNvSpPr>
          <p:nvPr/>
        </p:nvSpPr>
        <p:spPr bwMode="auto">
          <a:xfrm>
            <a:off x="1473200" y="4640263"/>
            <a:ext cx="33528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buClr>
                <a:srgbClr val="FF0000"/>
              </a:buClr>
              <a:buSzPct val="70000"/>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Tree>
  </p:cSld>
  <p:clrMapOvr>
    <a:masterClrMapping/>
  </p:clrMapOvr>
  <p:transition>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14339"/>
                                        </p:tgtEl>
                                        <p:attrNameLst>
                                          <p:attrName>style.visibility</p:attrName>
                                        </p:attrNameLst>
                                      </p:cBhvr>
                                      <p:to>
                                        <p:strVal val="visible"/>
                                      </p:to>
                                    </p:set>
                                    <p:animEffect filter="">
                                      <p:cBhvr>
                                        <p:cTn dur="750" id="7"/>
                                        <p:tgtEl>
                                          <p:spTgt spid="14339"/>
                                        </p:tgtEl>
                                      </p:cBhvr>
                                    </p:animEffect>
                                  </p:childTnLst>
                                </p:cTn>
                              </p:par>
                            </p:childTnLst>
                          </p:cTn>
                        </p:par>
                        <p:par>
                          <p:cTn fill="hold" id="8" nodeType="afterGroup">
                            <p:stCondLst>
                              <p:cond delay="750"/>
                            </p:stCondLst>
                            <p:childTnLst>
                              <p:par>
                                <p:cTn fill="hold" id="9" nodeType="afterEffect" presetClass="entr" presetID="37" presetSubtype="0">
                                  <p:stCondLst>
                                    <p:cond delay="0"/>
                                  </p:stCondLst>
                                  <p:childTnLst>
                                    <p:set>
                                      <p:cBhvr>
                                        <p:cTn dur="1" fill="hold" id="10">
                                          <p:stCondLst>
                                            <p:cond delay="0"/>
                                          </p:stCondLst>
                                        </p:cTn>
                                        <p:tgtEl>
                                          <p:spTgt spid="14340"/>
                                        </p:tgtEl>
                                        <p:attrNameLst>
                                          <p:attrName>style.visibility</p:attrName>
                                        </p:attrNameLst>
                                      </p:cBhvr>
                                      <p:to>
                                        <p:strVal val="visible"/>
                                      </p:to>
                                    </p:set>
                                    <p:animEffect filter="">
                                      <p:cBhvr>
                                        <p:cTn dur="1000" id="11"/>
                                        <p:tgtEl>
                                          <p:spTgt spid="14340"/>
                                        </p:tgtEl>
                                      </p:cBhvr>
                                    </p:animEffect>
                                    <p:anim calcmode="lin" valueType="num">
                                      <p:cBhvr>
                                        <p:cTn dur="1000" fill="hold" id="12"/>
                                        <p:tgtEl>
                                          <p:spTgt spid="14340"/>
                                        </p:tgtEl>
                                        <p:attrNameLst>
                                          <p:attrName>ppt_x</p:attrName>
                                        </p:attrNameLst>
                                      </p:cBhvr>
                                      <p:tavLst>
                                        <p:tav tm="0">
                                          <p:val>
                                            <p:strVal val="#ppt_x"/>
                                          </p:val>
                                        </p:tav>
                                        <p:tav tm="100000">
                                          <p:val>
                                            <p:strVal val="#ppt_x"/>
                                          </p:val>
                                        </p:tav>
                                      </p:tavLst>
                                    </p:anim>
                                    <p:anim calcmode="lin" valueType="num">
                                      <p:cBhvr>
                                        <p:cTn decel="100000" dur="900" fill="hold" id="13"/>
                                        <p:tgtEl>
                                          <p:spTgt spid="14340"/>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14340"/>
                                        </p:tgtEl>
                                        <p:attrNameLst>
                                          <p:attrName>ppt_y</p:attrName>
                                        </p:attrNameLst>
                                      </p:cBhvr>
                                      <p:tavLst>
                                        <p:tav tm="0">
                                          <p:val>
                                            <p:strVal val="#ppt_y-.03"/>
                                          </p:val>
                                        </p:tav>
                                        <p:tav tm="100000">
                                          <p:val>
                                            <p:strVal val="#ppt_y"/>
                                          </p:val>
                                        </p:tav>
                                      </p:tavLst>
                                    </p:anim>
                                  </p:childTnLst>
                                </p:cTn>
                              </p:par>
                              <p:par>
                                <p:cTn fill="hold" id="15" nodeType="withEffect" presetClass="entr" presetID="37" presetSubtype="0">
                                  <p:stCondLst>
                                    <p:cond delay="250"/>
                                  </p:stCondLst>
                                  <p:childTnLst>
                                    <p:set>
                                      <p:cBhvr>
                                        <p:cTn dur="1" fill="hold" id="16">
                                          <p:stCondLst>
                                            <p:cond delay="0"/>
                                          </p:stCondLst>
                                        </p:cTn>
                                        <p:tgtEl>
                                          <p:spTgt spid="14343"/>
                                        </p:tgtEl>
                                        <p:attrNameLst>
                                          <p:attrName>style.visibility</p:attrName>
                                        </p:attrNameLst>
                                      </p:cBhvr>
                                      <p:to>
                                        <p:strVal val="visible"/>
                                      </p:to>
                                    </p:set>
                                    <p:animEffect filter="">
                                      <p:cBhvr>
                                        <p:cTn dur="1000" id="17"/>
                                        <p:tgtEl>
                                          <p:spTgt spid="14343"/>
                                        </p:tgtEl>
                                      </p:cBhvr>
                                    </p:animEffect>
                                    <p:anim calcmode="lin" valueType="num">
                                      <p:cBhvr>
                                        <p:cTn dur="1000" fill="hold" id="18"/>
                                        <p:tgtEl>
                                          <p:spTgt spid="14343"/>
                                        </p:tgtEl>
                                        <p:attrNameLst>
                                          <p:attrName>ppt_x</p:attrName>
                                        </p:attrNameLst>
                                      </p:cBhvr>
                                      <p:tavLst>
                                        <p:tav tm="0">
                                          <p:val>
                                            <p:strVal val="#ppt_x"/>
                                          </p:val>
                                        </p:tav>
                                        <p:tav tm="100000">
                                          <p:val>
                                            <p:strVal val="#ppt_x"/>
                                          </p:val>
                                        </p:tav>
                                      </p:tavLst>
                                    </p:anim>
                                    <p:anim calcmode="lin" valueType="num">
                                      <p:cBhvr>
                                        <p:cTn decel="100000" dur="900" fill="hold" id="19"/>
                                        <p:tgtEl>
                                          <p:spTgt spid="14343"/>
                                        </p:tgtEl>
                                        <p:attrNameLst>
                                          <p:attrName>ppt_y</p:attrName>
                                        </p:attrNameLst>
                                      </p:cBhvr>
                                      <p:tavLst>
                                        <p:tav tm="0">
                                          <p:val>
                                            <p:strVal val="#ppt_y+1"/>
                                          </p:val>
                                        </p:tav>
                                        <p:tav tm="100000">
                                          <p:val>
                                            <p:strVal val="#ppt_y-.03"/>
                                          </p:val>
                                        </p:tav>
                                      </p:tavLst>
                                    </p:anim>
                                    <p:anim calcmode="lin" valueType="num">
                                      <p:cBhvr>
                                        <p:cTn accel="100000" dur="100" fill="hold" id="20">
                                          <p:stCondLst>
                                            <p:cond delay="900"/>
                                          </p:stCondLst>
                                        </p:cTn>
                                        <p:tgtEl>
                                          <p:spTgt spid="14343"/>
                                        </p:tgtEl>
                                        <p:attrNameLst>
                                          <p:attrName>ppt_y</p:attrName>
                                        </p:attrNameLst>
                                      </p:cBhvr>
                                      <p:tavLst>
                                        <p:tav tm="0">
                                          <p:val>
                                            <p:strVal val="#ppt_y-.03"/>
                                          </p:val>
                                        </p:tav>
                                        <p:tav tm="100000">
                                          <p:val>
                                            <p:strVal val="#ppt_y"/>
                                          </p:val>
                                        </p:tav>
                                      </p:tavLst>
                                    </p:anim>
                                  </p:childTnLst>
                                </p:cTn>
                              </p:par>
                              <p:par>
                                <p:cTn fill="hold" id="21" nodeType="withEffect" presetClass="entr" presetID="37" presetSubtype="0">
                                  <p:stCondLst>
                                    <p:cond delay="500"/>
                                  </p:stCondLst>
                                  <p:childTnLst>
                                    <p:set>
                                      <p:cBhvr>
                                        <p:cTn dur="1" fill="hold" id="22">
                                          <p:stCondLst>
                                            <p:cond delay="0"/>
                                          </p:stCondLst>
                                        </p:cTn>
                                        <p:tgtEl>
                                          <p:spTgt spid="14346"/>
                                        </p:tgtEl>
                                        <p:attrNameLst>
                                          <p:attrName>style.visibility</p:attrName>
                                        </p:attrNameLst>
                                      </p:cBhvr>
                                      <p:to>
                                        <p:strVal val="visible"/>
                                      </p:to>
                                    </p:set>
                                    <p:animEffect filter="">
                                      <p:cBhvr>
                                        <p:cTn dur="1000" id="23"/>
                                        <p:tgtEl>
                                          <p:spTgt spid="14346"/>
                                        </p:tgtEl>
                                      </p:cBhvr>
                                    </p:animEffect>
                                    <p:anim calcmode="lin" valueType="num">
                                      <p:cBhvr>
                                        <p:cTn dur="1000" fill="hold" id="24"/>
                                        <p:tgtEl>
                                          <p:spTgt spid="14346"/>
                                        </p:tgtEl>
                                        <p:attrNameLst>
                                          <p:attrName>ppt_x</p:attrName>
                                        </p:attrNameLst>
                                      </p:cBhvr>
                                      <p:tavLst>
                                        <p:tav tm="0">
                                          <p:val>
                                            <p:strVal val="#ppt_x"/>
                                          </p:val>
                                        </p:tav>
                                        <p:tav tm="100000">
                                          <p:val>
                                            <p:strVal val="#ppt_x"/>
                                          </p:val>
                                        </p:tav>
                                      </p:tavLst>
                                    </p:anim>
                                    <p:anim calcmode="lin" valueType="num">
                                      <p:cBhvr>
                                        <p:cTn decel="100000" dur="900" fill="hold" id="25"/>
                                        <p:tgtEl>
                                          <p:spTgt spid="14346"/>
                                        </p:tgtEl>
                                        <p:attrNameLst>
                                          <p:attrName>ppt_y</p:attrName>
                                        </p:attrNameLst>
                                      </p:cBhvr>
                                      <p:tavLst>
                                        <p:tav tm="0">
                                          <p:val>
                                            <p:strVal val="#ppt_y+1"/>
                                          </p:val>
                                        </p:tav>
                                        <p:tav tm="100000">
                                          <p:val>
                                            <p:strVal val="#ppt_y-.03"/>
                                          </p:val>
                                        </p:tav>
                                      </p:tavLst>
                                    </p:anim>
                                    <p:anim calcmode="lin" valueType="num">
                                      <p:cBhvr>
                                        <p:cTn accel="100000" dur="100" fill="hold" id="26">
                                          <p:stCondLst>
                                            <p:cond delay="900"/>
                                          </p:stCondLst>
                                        </p:cTn>
                                        <p:tgtEl>
                                          <p:spTgt spid="14346"/>
                                        </p:tgtEl>
                                        <p:attrNameLst>
                                          <p:attrName>ppt_y</p:attrName>
                                        </p:attrNameLst>
                                      </p:cBhvr>
                                      <p:tavLst>
                                        <p:tav tm="0">
                                          <p:val>
                                            <p:strVal val="#ppt_y-.03"/>
                                          </p:val>
                                        </p:tav>
                                        <p:tav tm="100000">
                                          <p:val>
                                            <p:strVal val="#ppt_y"/>
                                          </p:val>
                                        </p:tav>
                                      </p:tavLst>
                                    </p:anim>
                                  </p:childTnLst>
                                </p:cTn>
                              </p:par>
                              <p:par>
                                <p:cTn fill="hold" id="27" nodeType="withEffect" presetClass="entr" presetID="37" presetSubtype="0">
                                  <p:stCondLst>
                                    <p:cond delay="750"/>
                                  </p:stCondLst>
                                  <p:childTnLst>
                                    <p:set>
                                      <p:cBhvr>
                                        <p:cTn dur="1" fill="hold" id="28">
                                          <p:stCondLst>
                                            <p:cond delay="0"/>
                                          </p:stCondLst>
                                        </p:cTn>
                                        <p:tgtEl>
                                          <p:spTgt spid="14349"/>
                                        </p:tgtEl>
                                        <p:attrNameLst>
                                          <p:attrName>style.visibility</p:attrName>
                                        </p:attrNameLst>
                                      </p:cBhvr>
                                      <p:to>
                                        <p:strVal val="visible"/>
                                      </p:to>
                                    </p:set>
                                    <p:animEffect filter="">
                                      <p:cBhvr>
                                        <p:cTn dur="1000" id="29"/>
                                        <p:tgtEl>
                                          <p:spTgt spid="14349"/>
                                        </p:tgtEl>
                                      </p:cBhvr>
                                    </p:animEffect>
                                    <p:anim calcmode="lin" valueType="num">
                                      <p:cBhvr>
                                        <p:cTn dur="1000" fill="hold" id="30"/>
                                        <p:tgtEl>
                                          <p:spTgt spid="14349"/>
                                        </p:tgtEl>
                                        <p:attrNameLst>
                                          <p:attrName>ppt_x</p:attrName>
                                        </p:attrNameLst>
                                      </p:cBhvr>
                                      <p:tavLst>
                                        <p:tav tm="0">
                                          <p:val>
                                            <p:strVal val="#ppt_x"/>
                                          </p:val>
                                        </p:tav>
                                        <p:tav tm="100000">
                                          <p:val>
                                            <p:strVal val="#ppt_x"/>
                                          </p:val>
                                        </p:tav>
                                      </p:tavLst>
                                    </p:anim>
                                    <p:anim calcmode="lin" valueType="num">
                                      <p:cBhvr>
                                        <p:cTn decel="100000" dur="900" fill="hold" id="31"/>
                                        <p:tgtEl>
                                          <p:spTgt spid="14349"/>
                                        </p:tgtEl>
                                        <p:attrNameLst>
                                          <p:attrName>ppt_y</p:attrName>
                                        </p:attrNameLst>
                                      </p:cBhvr>
                                      <p:tavLst>
                                        <p:tav tm="0">
                                          <p:val>
                                            <p:strVal val="#ppt_y+1"/>
                                          </p:val>
                                        </p:tav>
                                        <p:tav tm="100000">
                                          <p:val>
                                            <p:strVal val="#ppt_y-.03"/>
                                          </p:val>
                                        </p:tav>
                                      </p:tavLst>
                                    </p:anim>
                                    <p:anim calcmode="lin" valueType="num">
                                      <p:cBhvr>
                                        <p:cTn accel="100000" dur="100" fill="hold" id="32">
                                          <p:stCondLst>
                                            <p:cond delay="900"/>
                                          </p:stCondLst>
                                        </p:cTn>
                                        <p:tgtEl>
                                          <p:spTgt spid="14349"/>
                                        </p:tgtEl>
                                        <p:attrNameLst>
                                          <p:attrName>ppt_y</p:attrName>
                                        </p:attrNameLst>
                                      </p:cBhvr>
                                      <p:tavLst>
                                        <p:tav tm="0">
                                          <p:val>
                                            <p:strVal val="#ppt_y-.03"/>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2">
                                  <p:stCondLst>
                                    <p:cond delay="0"/>
                                  </p:stCondLst>
                                  <p:childTnLst>
                                    <p:set>
                                      <p:cBhvr>
                                        <p:cTn dur="1" fill="hold" id="35">
                                          <p:stCondLst>
                                            <p:cond delay="0"/>
                                          </p:stCondLst>
                                        </p:cTn>
                                        <p:tgtEl>
                                          <p:spTgt spid="14352"/>
                                        </p:tgtEl>
                                        <p:attrNameLst>
                                          <p:attrName>style.visibility</p:attrName>
                                        </p:attrNameLst>
                                      </p:cBhvr>
                                      <p:to>
                                        <p:strVal val="visible"/>
                                      </p:to>
                                    </p:set>
                                    <p:anim calcmode="lin" valueType="num">
                                      <p:cBhvr>
                                        <p:cTn dur="500" fill="hold" id="36"/>
                                        <p:tgtEl>
                                          <p:spTgt spid="14352"/>
                                        </p:tgtEl>
                                        <p:attrNameLst>
                                          <p:attrName>ppt_x</p:attrName>
                                        </p:attrNameLst>
                                      </p:cBhvr>
                                      <p:tavLst>
                                        <p:tav tm="0">
                                          <p:val>
                                            <p:strVal val="1+#ppt_w/2"/>
                                          </p:val>
                                        </p:tav>
                                        <p:tav tm="100000">
                                          <p:val>
                                            <p:strVal val="#ppt_x"/>
                                          </p:val>
                                        </p:tav>
                                      </p:tavLst>
                                    </p:anim>
                                    <p:anim calcmode="lin" valueType="num">
                                      <p:cBhvr>
                                        <p:cTn dur="500" fill="hold" id="37"/>
                                        <p:tgtEl>
                                          <p:spTgt spid="14352"/>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250"/>
                                  </p:stCondLst>
                                  <p:childTnLst>
                                    <p:set>
                                      <p:cBhvr>
                                        <p:cTn dur="1" fill="hold" id="39">
                                          <p:stCondLst>
                                            <p:cond delay="0"/>
                                          </p:stCondLst>
                                        </p:cTn>
                                        <p:tgtEl>
                                          <p:spTgt spid="14338"/>
                                        </p:tgtEl>
                                        <p:attrNameLst>
                                          <p:attrName>style.visibility</p:attrName>
                                        </p:attrNameLst>
                                      </p:cBhvr>
                                      <p:to>
                                        <p:strVal val="visible"/>
                                      </p:to>
                                    </p:set>
                                    <p:anim calcmode="lin" valueType="num">
                                      <p:cBhvr>
                                        <p:cTn dur="500" fill="hold" id="40"/>
                                        <p:tgtEl>
                                          <p:spTgt spid="14338"/>
                                        </p:tgtEl>
                                        <p:attrNameLst>
                                          <p:attrName>ppt_x</p:attrName>
                                        </p:attrNameLst>
                                      </p:cBhvr>
                                      <p:tavLst>
                                        <p:tav tm="0">
                                          <p:val>
                                            <p:strVal val="1+#ppt_w/2"/>
                                          </p:val>
                                        </p:tav>
                                        <p:tav tm="100000">
                                          <p:val>
                                            <p:strVal val="#ppt_x"/>
                                          </p:val>
                                        </p:tav>
                                      </p:tavLst>
                                    </p:anim>
                                    <p:anim calcmode="lin" valueType="num">
                                      <p:cBhvr>
                                        <p:cTn dur="500" fill="hold" id="41"/>
                                        <p:tgtEl>
                                          <p:spTgt spid="14338"/>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500"/>
                                  </p:stCondLst>
                                  <p:childTnLst>
                                    <p:set>
                                      <p:cBhvr>
                                        <p:cTn dur="1" fill="hold" id="43">
                                          <p:stCondLst>
                                            <p:cond delay="0"/>
                                          </p:stCondLst>
                                        </p:cTn>
                                        <p:tgtEl>
                                          <p:spTgt spid="14353"/>
                                        </p:tgtEl>
                                        <p:attrNameLst>
                                          <p:attrName>style.visibility</p:attrName>
                                        </p:attrNameLst>
                                      </p:cBhvr>
                                      <p:to>
                                        <p:strVal val="visible"/>
                                      </p:to>
                                    </p:set>
                                    <p:anim calcmode="lin" valueType="num">
                                      <p:cBhvr>
                                        <p:cTn dur="500" fill="hold" id="44"/>
                                        <p:tgtEl>
                                          <p:spTgt spid="14353"/>
                                        </p:tgtEl>
                                        <p:attrNameLst>
                                          <p:attrName>ppt_x</p:attrName>
                                        </p:attrNameLst>
                                      </p:cBhvr>
                                      <p:tavLst>
                                        <p:tav tm="0">
                                          <p:val>
                                            <p:strVal val="1+#ppt_w/2"/>
                                          </p:val>
                                        </p:tav>
                                        <p:tav tm="100000">
                                          <p:val>
                                            <p:strVal val="#ppt_x"/>
                                          </p:val>
                                        </p:tav>
                                      </p:tavLst>
                                    </p:anim>
                                    <p:anim calcmode="lin" valueType="num">
                                      <p:cBhvr>
                                        <p:cTn dur="500" fill="hold" id="45"/>
                                        <p:tgtEl>
                                          <p:spTgt spid="14353"/>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750"/>
                                  </p:stCondLst>
                                  <p:childTnLst>
                                    <p:set>
                                      <p:cBhvr>
                                        <p:cTn dur="1" fill="hold" id="47">
                                          <p:stCondLst>
                                            <p:cond delay="0"/>
                                          </p:stCondLst>
                                        </p:cTn>
                                        <p:tgtEl>
                                          <p:spTgt spid="14354"/>
                                        </p:tgtEl>
                                        <p:attrNameLst>
                                          <p:attrName>style.visibility</p:attrName>
                                        </p:attrNameLst>
                                      </p:cBhvr>
                                      <p:to>
                                        <p:strVal val="visible"/>
                                      </p:to>
                                    </p:set>
                                    <p:anim calcmode="lin" valueType="num">
                                      <p:cBhvr>
                                        <p:cTn dur="500" fill="hold" id="48"/>
                                        <p:tgtEl>
                                          <p:spTgt spid="14354"/>
                                        </p:tgtEl>
                                        <p:attrNameLst>
                                          <p:attrName>ppt_x</p:attrName>
                                        </p:attrNameLst>
                                      </p:cBhvr>
                                      <p:tavLst>
                                        <p:tav tm="0">
                                          <p:val>
                                            <p:strVal val="1+#ppt_w/2"/>
                                          </p:val>
                                        </p:tav>
                                        <p:tav tm="100000">
                                          <p:val>
                                            <p:strVal val="#ppt_x"/>
                                          </p:val>
                                        </p:tav>
                                      </p:tavLst>
                                    </p:anim>
                                    <p:anim calcmode="lin" valueType="num">
                                      <p:cBhvr>
                                        <p:cTn dur="500" fill="hold" id="49"/>
                                        <p:tgtEl>
                                          <p:spTgt spid="143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0" spid="14339"/>
      <p:bldP grpId="0" spid="14352"/>
      <p:bldP grpId="0" spid="14353"/>
      <p:bldP grpId="0" spid="1435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矩形 3"/>
          <p:cNvSpPr>
            <a:spLocks noChangeArrowheads="1"/>
          </p:cNvSpPr>
          <p:nvPr/>
        </p:nvSpPr>
        <p:spPr bwMode="auto">
          <a:xfrm>
            <a:off x="3441700" y="4244975"/>
            <a:ext cx="22415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grpSp>
        <p:nvGrpSpPr>
          <p:cNvPr id="15363" name="Group 3"/>
          <p:cNvGrpSpPr/>
          <p:nvPr/>
        </p:nvGrpSpPr>
        <p:grpSpPr>
          <a:xfrm>
            <a:off x="1098550" y="1774825"/>
            <a:ext cx="1979613" cy="1620838"/>
            <a:chExt cx="1980000" cy="1620000"/>
          </a:xfrm>
        </p:grpSpPr>
        <p:sp>
          <p:nvSpPr>
            <p:cNvPr id="15364" name="上箭头 5"/>
            <p:cNvSpPr>
              <a:spLocks noChangeArrowheads="1"/>
            </p:cNvSpPr>
            <p:nvPr/>
          </p:nvSpPr>
          <p:spPr bwMode="auto">
            <a:xfrm>
              <a:off x="0" y="0"/>
              <a:ext cx="1980000" cy="1620000"/>
            </a:xfrm>
            <a:prstGeom prst="upArrow">
              <a:avLst>
                <a:gd fmla="val 61889" name="adj1"/>
                <a:gd fmla="val 49606" name="adj2"/>
              </a:avLst>
            </a:prstGeom>
            <a:gradFill rotWithShape="1">
              <a:gsLst>
                <a:gs pos="0">
                  <a:srgbClr val="00B0F0"/>
                </a:gs>
                <a:gs pos="89999">
                  <a:srgbClr val="0070C0"/>
                </a:gs>
                <a:gs pos="100000">
                  <a:srgbClr val="0070C0"/>
                </a:gs>
              </a:gsLst>
              <a:lin ang="5400000" scaled="1"/>
            </a:gradFill>
            <a:ln cmpd="sng" w="31750">
              <a:solidFill>
                <a:schemeClr val="bg1"/>
              </a:solidFill>
              <a:miter lim="800000"/>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buFont charset="2" panose="05000000000000000000" pitchFamily="2" typeface="Wingdings"/>
                <a:buChar char="u"/>
              </a:pPr>
              <a:endParaRPr altLang="en-US" b="1" lang="zh-CN"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5365" name="Group 5"/>
            <p:cNvGrpSpPr/>
            <p:nvPr/>
          </p:nvGrpSpPr>
          <p:grpSpPr>
            <a:xfrm>
              <a:off x="774390" y="297962"/>
              <a:ext cx="431800" cy="896937"/>
              <a:chExt cx="431800" cy="896937"/>
            </a:xfrm>
          </p:grpSpPr>
          <p:sp>
            <p:nvSpPr>
              <p:cNvPr id="15366" name="AutoShape 69"/>
              <p:cNvSpPr>
                <a:spLocks noChangeArrowheads="1"/>
              </p:cNvSpPr>
              <p:nvPr/>
            </p:nvSpPr>
            <p:spPr bwMode="auto">
              <a:xfrm flipV="1" rot="16200000">
                <a:off x="72226" y="537365"/>
                <a:ext cx="287337" cy="431800"/>
              </a:xfrm>
              <a:prstGeom prst="chevron">
                <a:avLst>
                  <a:gd fmla="val 52514" name="adj"/>
                </a:avLst>
              </a:prstGeom>
              <a:noFill/>
              <a:ln cmpd="sng" w="19050">
                <a:solidFill>
                  <a:srgbClr val="FFFFFF">
                    <a:alpha val="50000"/>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67" name="AutoShape 69"/>
              <p:cNvSpPr>
                <a:spLocks noChangeArrowheads="1"/>
              </p:cNvSpPr>
              <p:nvPr/>
            </p:nvSpPr>
            <p:spPr bwMode="auto">
              <a:xfrm flipV="1" rot="16200000">
                <a:off x="72226" y="232565"/>
                <a:ext cx="287337" cy="431800"/>
              </a:xfrm>
              <a:prstGeom prst="chevron">
                <a:avLst>
                  <a:gd fmla="val 52514" name="adj"/>
                </a:avLst>
              </a:prstGeom>
              <a:noFill/>
              <a:ln cmpd="sng" w="19050">
                <a:solidFill>
                  <a:srgbClr val="FFFFFF">
                    <a:alpha val="35999"/>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68" name="AutoShape 69"/>
              <p:cNvSpPr>
                <a:spLocks noChangeArrowheads="1"/>
              </p:cNvSpPr>
              <p:nvPr/>
            </p:nvSpPr>
            <p:spPr bwMode="auto">
              <a:xfrm flipV="1" rot="16200000">
                <a:off x="72226" y="-72231"/>
                <a:ext cx="287337" cy="431800"/>
              </a:xfrm>
              <a:prstGeom prst="chevron">
                <a:avLst>
                  <a:gd fmla="val 52514" name="adj"/>
                </a:avLst>
              </a:prstGeom>
              <a:noFill/>
              <a:ln cmpd="sng" w="19050">
                <a:solidFill>
                  <a:srgbClr val="FFFFFF">
                    <a:alpha val="25000"/>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15369" name="Group 9"/>
          <p:cNvGrpSpPr/>
          <p:nvPr/>
        </p:nvGrpSpPr>
        <p:grpSpPr>
          <a:xfrm>
            <a:off x="6026150" y="1774825"/>
            <a:ext cx="1979613" cy="1620838"/>
            <a:chExt cx="1980000" cy="1620000"/>
          </a:xfrm>
        </p:grpSpPr>
        <p:sp>
          <p:nvSpPr>
            <p:cNvPr id="15370" name="上箭头 11"/>
            <p:cNvSpPr>
              <a:spLocks noChangeArrowheads="1"/>
            </p:cNvSpPr>
            <p:nvPr/>
          </p:nvSpPr>
          <p:spPr bwMode="auto">
            <a:xfrm>
              <a:off x="0" y="0"/>
              <a:ext cx="1980000" cy="1620000"/>
            </a:xfrm>
            <a:prstGeom prst="upArrow">
              <a:avLst>
                <a:gd fmla="val 61889" name="adj1"/>
                <a:gd fmla="val 50352" name="adj2"/>
              </a:avLst>
            </a:prstGeom>
            <a:gradFill rotWithShape="1">
              <a:gsLst>
                <a:gs pos="0">
                  <a:srgbClr val="00B0F0"/>
                </a:gs>
                <a:gs pos="89999">
                  <a:srgbClr val="0070C0"/>
                </a:gs>
                <a:gs pos="100000">
                  <a:srgbClr val="0070C0"/>
                </a:gs>
              </a:gsLst>
              <a:lin ang="5400000" scaled="1"/>
            </a:gradFill>
            <a:ln cmpd="sng" w="31750">
              <a:solidFill>
                <a:schemeClr val="bg1"/>
              </a:solidFill>
              <a:miter lim="800000"/>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buFont charset="2" panose="05000000000000000000" pitchFamily="2" typeface="Wingdings"/>
                <a:buChar char="u"/>
              </a:pPr>
              <a:endParaRPr altLang="en-US" b="1" lang="zh-CN"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5371" name="Group 11"/>
            <p:cNvGrpSpPr/>
            <p:nvPr/>
          </p:nvGrpSpPr>
          <p:grpSpPr>
            <a:xfrm>
              <a:off x="774788" y="297962"/>
              <a:ext cx="431800" cy="896937"/>
              <a:chExt cx="431800" cy="896937"/>
            </a:xfrm>
          </p:grpSpPr>
          <p:sp>
            <p:nvSpPr>
              <p:cNvPr id="15372" name="AutoShape 69"/>
              <p:cNvSpPr>
                <a:spLocks noChangeArrowheads="1"/>
              </p:cNvSpPr>
              <p:nvPr/>
            </p:nvSpPr>
            <p:spPr bwMode="auto">
              <a:xfrm flipV="1" rot="16200000">
                <a:off x="72226" y="537365"/>
                <a:ext cx="287337" cy="431800"/>
              </a:xfrm>
              <a:prstGeom prst="chevron">
                <a:avLst>
                  <a:gd fmla="val 52514" name="adj"/>
                </a:avLst>
              </a:prstGeom>
              <a:noFill/>
              <a:ln cmpd="sng" w="19050">
                <a:solidFill>
                  <a:srgbClr val="FFFFFF">
                    <a:alpha val="50000"/>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73" name="AutoShape 69"/>
              <p:cNvSpPr>
                <a:spLocks noChangeArrowheads="1"/>
              </p:cNvSpPr>
              <p:nvPr/>
            </p:nvSpPr>
            <p:spPr bwMode="auto">
              <a:xfrm flipV="1" rot="16200000">
                <a:off x="72226" y="232565"/>
                <a:ext cx="287337" cy="431800"/>
              </a:xfrm>
              <a:prstGeom prst="chevron">
                <a:avLst>
                  <a:gd fmla="val 52514" name="adj"/>
                </a:avLst>
              </a:prstGeom>
              <a:noFill/>
              <a:ln cmpd="sng" w="19050">
                <a:solidFill>
                  <a:srgbClr val="FFFFFF">
                    <a:alpha val="35999"/>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74" name="AutoShape 69"/>
              <p:cNvSpPr>
                <a:spLocks noChangeArrowheads="1"/>
              </p:cNvSpPr>
              <p:nvPr/>
            </p:nvSpPr>
            <p:spPr bwMode="auto">
              <a:xfrm flipV="1" rot="16200000">
                <a:off x="72226" y="-72231"/>
                <a:ext cx="287337" cy="431800"/>
              </a:xfrm>
              <a:prstGeom prst="chevron">
                <a:avLst>
                  <a:gd fmla="val 52514" name="adj"/>
                </a:avLst>
              </a:prstGeom>
              <a:noFill/>
              <a:ln cmpd="sng" w="19050">
                <a:solidFill>
                  <a:srgbClr val="FFFFFF">
                    <a:alpha val="25000"/>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15375" name="Group 15"/>
          <p:cNvGrpSpPr/>
          <p:nvPr/>
        </p:nvGrpSpPr>
        <p:grpSpPr>
          <a:xfrm>
            <a:off x="3543300" y="1416050"/>
            <a:ext cx="1981200" cy="1979613"/>
            <a:chExt cx="1980000" cy="1980000"/>
          </a:xfrm>
        </p:grpSpPr>
        <p:sp>
          <p:nvSpPr>
            <p:cNvPr id="15376" name="上箭头 17"/>
            <p:cNvSpPr>
              <a:spLocks noChangeArrowheads="1"/>
            </p:cNvSpPr>
            <p:nvPr/>
          </p:nvSpPr>
          <p:spPr bwMode="auto">
            <a:xfrm>
              <a:off x="0" y="0"/>
              <a:ext cx="1980000" cy="1980000"/>
            </a:xfrm>
            <a:prstGeom prst="upArrow">
              <a:avLst>
                <a:gd fmla="val 61889" name="adj1"/>
                <a:gd fmla="val 41843" name="adj2"/>
              </a:avLst>
            </a:prstGeom>
            <a:gradFill rotWithShape="1">
              <a:gsLst>
                <a:gs pos="0">
                  <a:srgbClr val="00B0F0"/>
                </a:gs>
                <a:gs pos="89999">
                  <a:srgbClr val="0070C0"/>
                </a:gs>
                <a:gs pos="100000">
                  <a:srgbClr val="0070C0"/>
                </a:gs>
              </a:gsLst>
              <a:lin ang="5400000" scaled="1"/>
            </a:gradFill>
            <a:ln cmpd="sng" w="31750">
              <a:solidFill>
                <a:schemeClr val="bg1"/>
              </a:solidFill>
              <a:miter lim="800000"/>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buFont charset="2" panose="05000000000000000000" pitchFamily="2" typeface="Wingdings"/>
                <a:buChar char="u"/>
              </a:pPr>
              <a:endParaRPr altLang="en-US" b="1" lang="zh-CN"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5377" name="Group 17"/>
            <p:cNvGrpSpPr/>
            <p:nvPr/>
          </p:nvGrpSpPr>
          <p:grpSpPr>
            <a:xfrm>
              <a:off x="774307" y="353162"/>
              <a:ext cx="431800" cy="1201737"/>
              <a:chExt cx="431800" cy="1201737"/>
            </a:xfrm>
          </p:grpSpPr>
          <p:sp>
            <p:nvSpPr>
              <p:cNvPr id="15378" name="AutoShape 69"/>
              <p:cNvSpPr>
                <a:spLocks noChangeArrowheads="1"/>
              </p:cNvSpPr>
              <p:nvPr/>
            </p:nvSpPr>
            <p:spPr bwMode="auto">
              <a:xfrm flipV="1" rot="16200000">
                <a:off x="72226" y="842165"/>
                <a:ext cx="287337" cy="431800"/>
              </a:xfrm>
              <a:prstGeom prst="chevron">
                <a:avLst>
                  <a:gd fmla="val 52514" name="adj"/>
                </a:avLst>
              </a:prstGeom>
              <a:noFill/>
              <a:ln cmpd="sng" w="19050">
                <a:solidFill>
                  <a:srgbClr val="FFFFFF">
                    <a:alpha val="50000"/>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79" name="AutoShape 69"/>
              <p:cNvSpPr>
                <a:spLocks noChangeArrowheads="1"/>
              </p:cNvSpPr>
              <p:nvPr/>
            </p:nvSpPr>
            <p:spPr bwMode="auto">
              <a:xfrm flipV="1" rot="16200000">
                <a:off x="72226" y="537365"/>
                <a:ext cx="287337" cy="431800"/>
              </a:xfrm>
              <a:prstGeom prst="chevron">
                <a:avLst>
                  <a:gd fmla="val 52514" name="adj"/>
                </a:avLst>
              </a:prstGeom>
              <a:noFill/>
              <a:ln cmpd="sng" w="19050">
                <a:solidFill>
                  <a:srgbClr val="FFFFFF">
                    <a:alpha val="35999"/>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80" name="AutoShape 69"/>
              <p:cNvSpPr>
                <a:spLocks noChangeArrowheads="1"/>
              </p:cNvSpPr>
              <p:nvPr/>
            </p:nvSpPr>
            <p:spPr bwMode="auto">
              <a:xfrm flipV="1" rot="16200000">
                <a:off x="72226" y="232565"/>
                <a:ext cx="287337" cy="431800"/>
              </a:xfrm>
              <a:prstGeom prst="chevron">
                <a:avLst>
                  <a:gd fmla="val 52514" name="adj"/>
                </a:avLst>
              </a:prstGeom>
              <a:noFill/>
              <a:ln cmpd="sng" w="19050">
                <a:solidFill>
                  <a:srgbClr val="FFFFFF">
                    <a:alpha val="25000"/>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81" name="AutoShape 69"/>
              <p:cNvSpPr>
                <a:spLocks noChangeArrowheads="1"/>
              </p:cNvSpPr>
              <p:nvPr/>
            </p:nvSpPr>
            <p:spPr bwMode="auto">
              <a:xfrm flipV="1" rot="16200000">
                <a:off x="72226" y="-72231"/>
                <a:ext cx="287337" cy="431800"/>
              </a:xfrm>
              <a:prstGeom prst="chevron">
                <a:avLst>
                  <a:gd fmla="val 52514" name="adj"/>
                </a:avLst>
              </a:prstGeom>
              <a:noFill/>
              <a:ln cmpd="sng" w="19050">
                <a:solidFill>
                  <a:srgbClr val="FFFFFF">
                    <a:alpha val="6999"/>
                  </a:srgbClr>
                </a:solidFill>
                <a:prstDash val="sysDash"/>
                <a:miter lim="800000"/>
              </a:ln>
              <a:extLst>
                <a:ext uri="{909E8E84-426E-40DD-AFC4-6F175D3DCCD1}">
                  <a14:hiddenFill>
                    <a:solidFill>
                      <a:srgbClr val="FFFFFF"/>
                    </a:solidFill>
                  </a14:hiddenFill>
                </a:ext>
              </a:extLst>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fontAlgn="ctr" lvl="2" marL="0">
                  <a:buClr>
                    <a:srgbClr val="FF0000"/>
                  </a:buClr>
                  <a:buSzPct val="70000"/>
                </a:pPr>
                <a:endPar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sp>
        <p:nvSpPr>
          <p:cNvPr id="15382" name="矩形 23"/>
          <p:cNvSpPr>
            <a:spLocks noChangeArrowheads="1"/>
          </p:cNvSpPr>
          <p:nvPr/>
        </p:nvSpPr>
        <p:spPr bwMode="auto">
          <a:xfrm>
            <a:off x="1371600" y="1225550"/>
            <a:ext cx="14303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lvl="2" marL="0">
              <a:buClr>
                <a:srgbClr val="0070C0"/>
              </a:buClr>
              <a:buSzPct val="80000"/>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点击添加文本点击添加文本</a:t>
            </a:r>
          </a:p>
        </p:txBody>
      </p:sp>
      <p:sp>
        <p:nvSpPr>
          <p:cNvPr id="15383" name="矩形 24"/>
          <p:cNvSpPr>
            <a:spLocks noChangeArrowheads="1"/>
          </p:cNvSpPr>
          <p:nvPr/>
        </p:nvSpPr>
        <p:spPr bwMode="auto">
          <a:xfrm>
            <a:off x="6305549" y="1212850"/>
            <a:ext cx="14303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lvl="2" marL="0">
              <a:buClr>
                <a:srgbClr val="0070C0"/>
              </a:buClr>
              <a:buSzPct val="80000"/>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点击添加文本点击添加文本</a:t>
            </a:r>
          </a:p>
        </p:txBody>
      </p:sp>
      <p:sp>
        <p:nvSpPr>
          <p:cNvPr id="15384" name="矩形 25"/>
          <p:cNvSpPr>
            <a:spLocks noChangeArrowheads="1"/>
          </p:cNvSpPr>
          <p:nvPr/>
        </p:nvSpPr>
        <p:spPr bwMode="auto">
          <a:xfrm>
            <a:off x="3814763" y="841375"/>
            <a:ext cx="14303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lvl="2" marL="0">
              <a:buClr>
                <a:srgbClr val="0070C0"/>
              </a:buClr>
              <a:buSzPct val="80000"/>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点击添加文本点击添加文本</a:t>
            </a:r>
          </a:p>
        </p:txBody>
      </p:sp>
      <p:sp>
        <p:nvSpPr>
          <p:cNvPr id="15385" name="椭圆 26"/>
          <p:cNvSpPr>
            <a:spLocks noChangeArrowheads="1"/>
          </p:cNvSpPr>
          <p:nvPr/>
        </p:nvSpPr>
        <p:spPr bwMode="auto">
          <a:xfrm>
            <a:off x="3489325" y="2524125"/>
            <a:ext cx="2089150" cy="1511300"/>
          </a:xfrm>
          <a:prstGeom prst="ellipse">
            <a:avLst/>
          </a:prstGeom>
          <a:gradFill rotWithShape="1">
            <a:gsLst>
              <a:gs pos="0">
                <a:srgbClr val="00DFF6"/>
              </a:gs>
              <a:gs pos="89999">
                <a:srgbClr val="002774"/>
              </a:gs>
              <a:gs pos="100000">
                <a:srgbClr val="002774"/>
              </a:gs>
            </a:gsLst>
            <a:lin ang="2700000" scaled="1"/>
          </a:gradFill>
          <a:ln cmpd="sng" w="25400">
            <a:solidFill>
              <a:schemeClr val="bg1"/>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ea charset="-122" panose="020b0503020204020204" pitchFamily="34" typeface="微软雅黑"/>
            </a:endParaRPr>
          </a:p>
        </p:txBody>
      </p:sp>
      <p:sp>
        <p:nvSpPr>
          <p:cNvPr id="15386" name="TextBox 20"/>
          <p:cNvSpPr>
            <a:spLocks noChangeArrowheads="1"/>
          </p:cNvSpPr>
          <p:nvPr/>
        </p:nvSpPr>
        <p:spPr bwMode="auto">
          <a:xfrm>
            <a:off x="3756025" y="3111500"/>
            <a:ext cx="1555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分标题二</a:t>
            </a:r>
          </a:p>
        </p:txBody>
      </p:sp>
      <p:sp>
        <p:nvSpPr>
          <p:cNvPr id="15387" name="椭圆 28"/>
          <p:cNvSpPr>
            <a:spLocks noChangeArrowheads="1"/>
          </p:cNvSpPr>
          <p:nvPr/>
        </p:nvSpPr>
        <p:spPr bwMode="auto">
          <a:xfrm>
            <a:off x="5972175" y="2524125"/>
            <a:ext cx="2087563" cy="1511300"/>
          </a:xfrm>
          <a:prstGeom prst="ellipse">
            <a:avLst/>
          </a:prstGeom>
          <a:gradFill rotWithShape="1">
            <a:gsLst>
              <a:gs pos="0">
                <a:srgbClr val="00DFF6"/>
              </a:gs>
              <a:gs pos="89999">
                <a:srgbClr val="002774"/>
              </a:gs>
              <a:gs pos="100000">
                <a:srgbClr val="002774"/>
              </a:gs>
            </a:gsLst>
            <a:lin ang="2700000" scaled="1"/>
          </a:gradFill>
          <a:ln cmpd="sng" w="25400">
            <a:solidFill>
              <a:schemeClr val="bg1"/>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ea charset="-122" panose="020b0503020204020204" pitchFamily="34" typeface="微软雅黑"/>
            </a:endParaRPr>
          </a:p>
        </p:txBody>
      </p:sp>
      <p:sp>
        <p:nvSpPr>
          <p:cNvPr id="15388" name="TextBox 20"/>
          <p:cNvSpPr>
            <a:spLocks noChangeArrowheads="1"/>
          </p:cNvSpPr>
          <p:nvPr/>
        </p:nvSpPr>
        <p:spPr bwMode="auto">
          <a:xfrm>
            <a:off x="6238874" y="3111500"/>
            <a:ext cx="1555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分标题三</a:t>
            </a:r>
          </a:p>
        </p:txBody>
      </p:sp>
      <p:sp>
        <p:nvSpPr>
          <p:cNvPr id="15389" name="椭圆 30"/>
          <p:cNvSpPr>
            <a:spLocks noChangeArrowheads="1"/>
          </p:cNvSpPr>
          <p:nvPr/>
        </p:nvSpPr>
        <p:spPr bwMode="auto">
          <a:xfrm>
            <a:off x="1042988" y="2524125"/>
            <a:ext cx="2087562" cy="1511300"/>
          </a:xfrm>
          <a:prstGeom prst="ellipse">
            <a:avLst/>
          </a:prstGeom>
          <a:gradFill rotWithShape="1">
            <a:gsLst>
              <a:gs pos="0">
                <a:srgbClr val="00DFF6"/>
              </a:gs>
              <a:gs pos="89999">
                <a:srgbClr val="002774"/>
              </a:gs>
              <a:gs pos="100000">
                <a:srgbClr val="002774"/>
              </a:gs>
            </a:gsLst>
            <a:lin ang="2700000" scaled="1"/>
          </a:gradFill>
          <a:ln cmpd="sng" w="25400">
            <a:solidFill>
              <a:schemeClr val="bg1"/>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ea charset="-122" panose="020b0503020204020204" pitchFamily="34" typeface="微软雅黑"/>
            </a:endParaRPr>
          </a:p>
        </p:txBody>
      </p:sp>
      <p:sp>
        <p:nvSpPr>
          <p:cNvPr id="15390" name="TextBox 20"/>
          <p:cNvSpPr>
            <a:spLocks noChangeArrowheads="1"/>
          </p:cNvSpPr>
          <p:nvPr/>
        </p:nvSpPr>
        <p:spPr bwMode="auto">
          <a:xfrm>
            <a:off x="1309688" y="3111500"/>
            <a:ext cx="15557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分标题一</a:t>
            </a: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5389"/>
                                        </p:tgtEl>
                                        <p:attrNameLst>
                                          <p:attrName>style.visibility</p:attrName>
                                        </p:attrNameLst>
                                      </p:cBhvr>
                                      <p:to>
                                        <p:strVal val="visible"/>
                                      </p:to>
                                    </p:set>
                                    <p:animEffect filter="">
                                      <p:cBhvr>
                                        <p:cTn dur="500" id="7"/>
                                        <p:tgtEl>
                                          <p:spTgt spid="15389"/>
                                        </p:tgtEl>
                                      </p:cBhvr>
                                    </p:animEffect>
                                    <p:anim calcmode="lin" valueType="num">
                                      <p:cBhvr>
                                        <p:cTn dur="500" fill="hold" id="8"/>
                                        <p:tgtEl>
                                          <p:spTgt spid="15389"/>
                                        </p:tgtEl>
                                        <p:attrNameLst>
                                          <p:attrName>ppt_x</p:attrName>
                                        </p:attrNameLst>
                                      </p:cBhvr>
                                      <p:tavLst>
                                        <p:tav tm="0">
                                          <p:val>
                                            <p:strVal val="#ppt_x"/>
                                          </p:val>
                                        </p:tav>
                                        <p:tav tm="100000">
                                          <p:val>
                                            <p:strVal val="#ppt_x"/>
                                          </p:val>
                                        </p:tav>
                                      </p:tavLst>
                                    </p:anim>
                                    <p:anim calcmode="lin" valueType="num">
                                      <p:cBhvr>
                                        <p:cTn dur="500" fill="hold" id="9"/>
                                        <p:tgtEl>
                                          <p:spTgt spid="1538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250"/>
                                  </p:stCondLst>
                                  <p:childTnLst>
                                    <p:set>
                                      <p:cBhvr>
                                        <p:cTn dur="1" fill="hold" id="11">
                                          <p:stCondLst>
                                            <p:cond delay="0"/>
                                          </p:stCondLst>
                                        </p:cTn>
                                        <p:tgtEl>
                                          <p:spTgt spid="15385"/>
                                        </p:tgtEl>
                                        <p:attrNameLst>
                                          <p:attrName>style.visibility</p:attrName>
                                        </p:attrNameLst>
                                      </p:cBhvr>
                                      <p:to>
                                        <p:strVal val="visible"/>
                                      </p:to>
                                    </p:set>
                                    <p:animEffect filter="">
                                      <p:cBhvr>
                                        <p:cTn dur="500" id="12"/>
                                        <p:tgtEl>
                                          <p:spTgt spid="15385"/>
                                        </p:tgtEl>
                                      </p:cBhvr>
                                    </p:animEffect>
                                    <p:anim calcmode="lin" valueType="num">
                                      <p:cBhvr>
                                        <p:cTn dur="500" fill="hold" id="13"/>
                                        <p:tgtEl>
                                          <p:spTgt spid="15385"/>
                                        </p:tgtEl>
                                        <p:attrNameLst>
                                          <p:attrName>ppt_x</p:attrName>
                                        </p:attrNameLst>
                                      </p:cBhvr>
                                      <p:tavLst>
                                        <p:tav tm="0">
                                          <p:val>
                                            <p:strVal val="#ppt_x"/>
                                          </p:val>
                                        </p:tav>
                                        <p:tav tm="100000">
                                          <p:val>
                                            <p:strVal val="#ppt_x"/>
                                          </p:val>
                                        </p:tav>
                                      </p:tavLst>
                                    </p:anim>
                                    <p:anim calcmode="lin" valueType="num">
                                      <p:cBhvr>
                                        <p:cTn dur="500" fill="hold" id="14"/>
                                        <p:tgtEl>
                                          <p:spTgt spid="1538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500"/>
                                  </p:stCondLst>
                                  <p:childTnLst>
                                    <p:set>
                                      <p:cBhvr>
                                        <p:cTn dur="1" fill="hold" id="16">
                                          <p:stCondLst>
                                            <p:cond delay="0"/>
                                          </p:stCondLst>
                                        </p:cTn>
                                        <p:tgtEl>
                                          <p:spTgt spid="15387"/>
                                        </p:tgtEl>
                                        <p:attrNameLst>
                                          <p:attrName>style.visibility</p:attrName>
                                        </p:attrNameLst>
                                      </p:cBhvr>
                                      <p:to>
                                        <p:strVal val="visible"/>
                                      </p:to>
                                    </p:set>
                                    <p:animEffect filter="">
                                      <p:cBhvr>
                                        <p:cTn dur="500" id="17"/>
                                        <p:tgtEl>
                                          <p:spTgt spid="15387"/>
                                        </p:tgtEl>
                                      </p:cBhvr>
                                    </p:animEffect>
                                    <p:anim calcmode="lin" valueType="num">
                                      <p:cBhvr>
                                        <p:cTn dur="500" fill="hold" id="18"/>
                                        <p:tgtEl>
                                          <p:spTgt spid="15387"/>
                                        </p:tgtEl>
                                        <p:attrNameLst>
                                          <p:attrName>ppt_x</p:attrName>
                                        </p:attrNameLst>
                                      </p:cBhvr>
                                      <p:tavLst>
                                        <p:tav tm="0">
                                          <p:val>
                                            <p:strVal val="#ppt_x"/>
                                          </p:val>
                                        </p:tav>
                                        <p:tav tm="100000">
                                          <p:val>
                                            <p:strVal val="#ppt_x"/>
                                          </p:val>
                                        </p:tav>
                                      </p:tavLst>
                                    </p:anim>
                                    <p:anim calcmode="lin" valueType="num">
                                      <p:cBhvr>
                                        <p:cTn dur="500" fill="hold" id="19"/>
                                        <p:tgtEl>
                                          <p:spTgt spid="1538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15375"/>
                                        </p:tgtEl>
                                        <p:attrNameLst>
                                          <p:attrName>style.visibility</p:attrName>
                                        </p:attrNameLst>
                                      </p:cBhvr>
                                      <p:to>
                                        <p:strVal val="visible"/>
                                      </p:to>
                                    </p:set>
                                    <p:animEffect filter="">
                                      <p:cBhvr>
                                        <p:cTn dur="500" id="23"/>
                                        <p:tgtEl>
                                          <p:spTgt spid="15375"/>
                                        </p:tgtEl>
                                      </p:cBhvr>
                                    </p:animEffect>
                                    <p:anim calcmode="lin" valueType="num">
                                      <p:cBhvr>
                                        <p:cTn dur="500" fill="hold" id="24"/>
                                        <p:tgtEl>
                                          <p:spTgt spid="15375"/>
                                        </p:tgtEl>
                                        <p:attrNameLst>
                                          <p:attrName>ppt_x</p:attrName>
                                        </p:attrNameLst>
                                      </p:cBhvr>
                                      <p:tavLst>
                                        <p:tav tm="0">
                                          <p:val>
                                            <p:strVal val="#ppt_x"/>
                                          </p:val>
                                        </p:tav>
                                        <p:tav tm="100000">
                                          <p:val>
                                            <p:strVal val="#ppt_x"/>
                                          </p:val>
                                        </p:tav>
                                      </p:tavLst>
                                    </p:anim>
                                    <p:anim calcmode="lin" valueType="num">
                                      <p:cBhvr>
                                        <p:cTn dur="500" fill="hold" id="25"/>
                                        <p:tgtEl>
                                          <p:spTgt spid="15375"/>
                                        </p:tgtEl>
                                        <p:attrNameLst>
                                          <p:attrName>ppt_y</p:attrName>
                                        </p:attrNameLst>
                                      </p:cBhvr>
                                      <p:tavLst>
                                        <p:tav tm="0">
                                          <p:val>
                                            <p:strVal val="#ppt_y+.1"/>
                                          </p:val>
                                        </p:tav>
                                        <p:tav tm="100000">
                                          <p:val>
                                            <p:strVal val="#ppt_y"/>
                                          </p:val>
                                        </p:tav>
                                      </p:tavLst>
                                    </p:anim>
                                  </p:childTnLst>
                                </p:cTn>
                              </p:par>
                              <p:par>
                                <p:cTn fill="hold" id="26" nodeType="withEffect" presetClass="entr" presetID="12" presetSubtype="2">
                                  <p:stCondLst>
                                    <p:cond delay="0"/>
                                  </p:stCondLst>
                                  <p:childTnLst>
                                    <p:set>
                                      <p:cBhvr>
                                        <p:cTn dur="1" fill="hold" id="27">
                                          <p:stCondLst>
                                            <p:cond delay="0"/>
                                          </p:stCondLst>
                                        </p:cTn>
                                        <p:tgtEl>
                                          <p:spTgt spid="15363"/>
                                        </p:tgtEl>
                                        <p:attrNameLst>
                                          <p:attrName>style.visibility</p:attrName>
                                        </p:attrNameLst>
                                      </p:cBhvr>
                                      <p:to>
                                        <p:strVal val="visible"/>
                                      </p:to>
                                    </p:set>
                                    <p:anim calcmode="lin" valueType="num">
                                      <p:cBhvr>
                                        <p:cTn dur="500" id="28"/>
                                        <p:tgtEl>
                                          <p:spTgt spid="15363"/>
                                        </p:tgtEl>
                                        <p:attrNameLst>
                                          <p:attrName>ppt_x</p:attrName>
                                        </p:attrNameLst>
                                      </p:cBhvr>
                                      <p:tavLst>
                                        <p:tav tm="0">
                                          <p:val>
                                            <p:strVal val="#ppt_x+#ppt_w*1.125000"/>
                                          </p:val>
                                        </p:tav>
                                        <p:tav tm="100000">
                                          <p:val>
                                            <p:strVal val="#ppt_x"/>
                                          </p:val>
                                        </p:tav>
                                      </p:tavLst>
                                    </p:anim>
                                    <p:animEffect filter="">
                                      <p:cBhvr>
                                        <p:cTn dur="500" id="29"/>
                                        <p:tgtEl>
                                          <p:spTgt spid="15363"/>
                                        </p:tgtEl>
                                      </p:cBhvr>
                                    </p:animEffect>
                                  </p:childTnLst>
                                </p:cTn>
                              </p:par>
                              <p:par>
                                <p:cTn fill="hold" id="30" nodeType="withEffect" presetClass="entr" presetID="12" presetSubtype="8">
                                  <p:stCondLst>
                                    <p:cond delay="0"/>
                                  </p:stCondLst>
                                  <p:childTnLst>
                                    <p:set>
                                      <p:cBhvr>
                                        <p:cTn dur="1" fill="hold" id="31">
                                          <p:stCondLst>
                                            <p:cond delay="0"/>
                                          </p:stCondLst>
                                        </p:cTn>
                                        <p:tgtEl>
                                          <p:spTgt spid="15369"/>
                                        </p:tgtEl>
                                        <p:attrNameLst>
                                          <p:attrName>style.visibility</p:attrName>
                                        </p:attrNameLst>
                                      </p:cBhvr>
                                      <p:to>
                                        <p:strVal val="visible"/>
                                      </p:to>
                                    </p:set>
                                    <p:anim calcmode="lin" valueType="num">
                                      <p:cBhvr>
                                        <p:cTn dur="500" id="32"/>
                                        <p:tgtEl>
                                          <p:spTgt spid="15369"/>
                                        </p:tgtEl>
                                        <p:attrNameLst>
                                          <p:attrName>ppt_x</p:attrName>
                                        </p:attrNameLst>
                                      </p:cBhvr>
                                      <p:tavLst>
                                        <p:tav tm="0">
                                          <p:val>
                                            <p:strVal val="#ppt_x-#ppt_w*1.125000"/>
                                          </p:val>
                                        </p:tav>
                                        <p:tav tm="100000">
                                          <p:val>
                                            <p:strVal val="#ppt_x"/>
                                          </p:val>
                                        </p:tav>
                                      </p:tavLst>
                                    </p:anim>
                                    <p:animEffect filter="">
                                      <p:cBhvr>
                                        <p:cTn dur="500" id="33"/>
                                        <p:tgtEl>
                                          <p:spTgt spid="15369"/>
                                        </p:tgtEl>
                                      </p:cBhvr>
                                    </p:animEffect>
                                  </p:childTnLst>
                                </p:cTn>
                              </p:par>
                            </p:childTnLst>
                          </p:cTn>
                        </p:par>
                        <p:par>
                          <p:cTn fill="hold" id="34" nodeType="afterGroup">
                            <p:stCondLst>
                              <p:cond delay="1500"/>
                            </p:stCondLst>
                            <p:childTnLst>
                              <p:par>
                                <p:cTn fill="hold" grpId="0" id="35" nodeType="afterEffect" presetClass="entr" presetID="14" presetSubtype="10">
                                  <p:stCondLst>
                                    <p:cond delay="0"/>
                                  </p:stCondLst>
                                  <p:childTnLst>
                                    <p:set>
                                      <p:cBhvr>
                                        <p:cTn dur="1" fill="hold" id="36">
                                          <p:stCondLst>
                                            <p:cond delay="0"/>
                                          </p:stCondLst>
                                        </p:cTn>
                                        <p:tgtEl>
                                          <p:spTgt spid="15362"/>
                                        </p:tgtEl>
                                        <p:attrNameLst>
                                          <p:attrName>style.visibility</p:attrName>
                                        </p:attrNameLst>
                                      </p:cBhvr>
                                      <p:to>
                                        <p:strVal val="visible"/>
                                      </p:to>
                                    </p:set>
                                    <p:animEffect filter="">
                                      <p:cBhvr>
                                        <p:cTn dur="500" id="37"/>
                                        <p:tgtEl>
                                          <p:spTgt spid="15362"/>
                                        </p:tgtEl>
                                      </p:cBhvr>
                                    </p:animEffect>
                                  </p:childTnLst>
                                </p:cTn>
                              </p:par>
                            </p:childTnLst>
                          </p:cTn>
                        </p:par>
                        <p:par>
                          <p:cTn fill="hold" id="38" nodeType="afterGroup">
                            <p:stCondLst>
                              <p:cond delay="2000"/>
                            </p:stCondLst>
                            <p:childTnLst>
                              <p:par>
                                <p:cTn fill="hold" grpId="0" id="39" nodeType="afterEffect" presetClass="entr" presetID="37" presetSubtype="0">
                                  <p:stCondLst>
                                    <p:cond delay="0"/>
                                  </p:stCondLst>
                                  <p:childTnLst>
                                    <p:set>
                                      <p:cBhvr>
                                        <p:cTn dur="1" fill="hold" id="40">
                                          <p:stCondLst>
                                            <p:cond delay="0"/>
                                          </p:stCondLst>
                                        </p:cTn>
                                        <p:tgtEl>
                                          <p:spTgt spid="15390"/>
                                        </p:tgtEl>
                                        <p:attrNameLst>
                                          <p:attrName>style.visibility</p:attrName>
                                        </p:attrNameLst>
                                      </p:cBhvr>
                                      <p:to>
                                        <p:strVal val="visible"/>
                                      </p:to>
                                    </p:set>
                                    <p:animEffect filter="">
                                      <p:cBhvr>
                                        <p:cTn dur="500" id="41"/>
                                        <p:tgtEl>
                                          <p:spTgt spid="15390"/>
                                        </p:tgtEl>
                                      </p:cBhvr>
                                    </p:animEffect>
                                    <p:anim calcmode="lin" valueType="num">
                                      <p:cBhvr>
                                        <p:cTn dur="500" fill="hold" id="42"/>
                                        <p:tgtEl>
                                          <p:spTgt spid="15390"/>
                                        </p:tgtEl>
                                        <p:attrNameLst>
                                          <p:attrName>ppt_x</p:attrName>
                                        </p:attrNameLst>
                                      </p:cBhvr>
                                      <p:tavLst>
                                        <p:tav tm="0">
                                          <p:val>
                                            <p:strVal val="#ppt_x"/>
                                          </p:val>
                                        </p:tav>
                                        <p:tav tm="100000">
                                          <p:val>
                                            <p:strVal val="#ppt_x"/>
                                          </p:val>
                                        </p:tav>
                                      </p:tavLst>
                                    </p:anim>
                                    <p:anim calcmode="lin" valueType="num">
                                      <p:cBhvr>
                                        <p:cTn decel="100000" dur="450" fill="hold" id="43"/>
                                        <p:tgtEl>
                                          <p:spTgt spid="15390"/>
                                        </p:tgtEl>
                                        <p:attrNameLst>
                                          <p:attrName>ppt_y</p:attrName>
                                        </p:attrNameLst>
                                      </p:cBhvr>
                                      <p:tavLst>
                                        <p:tav tm="0">
                                          <p:val>
                                            <p:strVal val="#ppt_y+1"/>
                                          </p:val>
                                        </p:tav>
                                        <p:tav tm="100000">
                                          <p:val>
                                            <p:strVal val="#ppt_y-.03"/>
                                          </p:val>
                                        </p:tav>
                                      </p:tavLst>
                                    </p:anim>
                                    <p:anim calcmode="lin" valueType="num">
                                      <p:cBhvr>
                                        <p:cTn accel="100000" dur="50" fill="hold" id="44">
                                          <p:stCondLst>
                                            <p:cond delay="450"/>
                                          </p:stCondLst>
                                        </p:cTn>
                                        <p:tgtEl>
                                          <p:spTgt spid="15390"/>
                                        </p:tgtEl>
                                        <p:attrNameLst>
                                          <p:attrName>ppt_y</p:attrName>
                                        </p:attrNameLst>
                                      </p:cBhvr>
                                      <p:tavLst>
                                        <p:tav tm="0">
                                          <p:val>
                                            <p:strVal val="#ppt_y-.03"/>
                                          </p:val>
                                        </p:tav>
                                        <p:tav tm="100000">
                                          <p:val>
                                            <p:strVal val="#ppt_y"/>
                                          </p:val>
                                        </p:tav>
                                      </p:tavLst>
                                    </p:anim>
                                  </p:childTnLst>
                                </p:cTn>
                              </p:par>
                              <p:par>
                                <p:cTn fill="hold" grpId="0" id="45" nodeType="withEffect" presetClass="entr" presetID="37" presetSubtype="0">
                                  <p:stCondLst>
                                    <p:cond delay="250"/>
                                  </p:stCondLst>
                                  <p:childTnLst>
                                    <p:set>
                                      <p:cBhvr>
                                        <p:cTn dur="1" fill="hold" id="46">
                                          <p:stCondLst>
                                            <p:cond delay="0"/>
                                          </p:stCondLst>
                                        </p:cTn>
                                        <p:tgtEl>
                                          <p:spTgt spid="15386"/>
                                        </p:tgtEl>
                                        <p:attrNameLst>
                                          <p:attrName>style.visibility</p:attrName>
                                        </p:attrNameLst>
                                      </p:cBhvr>
                                      <p:to>
                                        <p:strVal val="visible"/>
                                      </p:to>
                                    </p:set>
                                    <p:animEffect filter="">
                                      <p:cBhvr>
                                        <p:cTn dur="500" id="47"/>
                                        <p:tgtEl>
                                          <p:spTgt spid="15386"/>
                                        </p:tgtEl>
                                      </p:cBhvr>
                                    </p:animEffect>
                                    <p:anim calcmode="lin" valueType="num">
                                      <p:cBhvr>
                                        <p:cTn dur="500" fill="hold" id="48"/>
                                        <p:tgtEl>
                                          <p:spTgt spid="15386"/>
                                        </p:tgtEl>
                                        <p:attrNameLst>
                                          <p:attrName>ppt_x</p:attrName>
                                        </p:attrNameLst>
                                      </p:cBhvr>
                                      <p:tavLst>
                                        <p:tav tm="0">
                                          <p:val>
                                            <p:strVal val="#ppt_x"/>
                                          </p:val>
                                        </p:tav>
                                        <p:tav tm="100000">
                                          <p:val>
                                            <p:strVal val="#ppt_x"/>
                                          </p:val>
                                        </p:tav>
                                      </p:tavLst>
                                    </p:anim>
                                    <p:anim calcmode="lin" valueType="num">
                                      <p:cBhvr>
                                        <p:cTn decel="100000" dur="450" fill="hold" id="49"/>
                                        <p:tgtEl>
                                          <p:spTgt spid="15386"/>
                                        </p:tgtEl>
                                        <p:attrNameLst>
                                          <p:attrName>ppt_y</p:attrName>
                                        </p:attrNameLst>
                                      </p:cBhvr>
                                      <p:tavLst>
                                        <p:tav tm="0">
                                          <p:val>
                                            <p:strVal val="#ppt_y+1"/>
                                          </p:val>
                                        </p:tav>
                                        <p:tav tm="100000">
                                          <p:val>
                                            <p:strVal val="#ppt_y-.03"/>
                                          </p:val>
                                        </p:tav>
                                      </p:tavLst>
                                    </p:anim>
                                    <p:anim calcmode="lin" valueType="num">
                                      <p:cBhvr>
                                        <p:cTn accel="100000" dur="50" fill="hold" id="50">
                                          <p:stCondLst>
                                            <p:cond delay="450"/>
                                          </p:stCondLst>
                                        </p:cTn>
                                        <p:tgtEl>
                                          <p:spTgt spid="15386"/>
                                        </p:tgtEl>
                                        <p:attrNameLst>
                                          <p:attrName>ppt_y</p:attrName>
                                        </p:attrNameLst>
                                      </p:cBhvr>
                                      <p:tavLst>
                                        <p:tav tm="0">
                                          <p:val>
                                            <p:strVal val="#ppt_y-.03"/>
                                          </p:val>
                                        </p:tav>
                                        <p:tav tm="100000">
                                          <p:val>
                                            <p:strVal val="#ppt_y"/>
                                          </p:val>
                                        </p:tav>
                                      </p:tavLst>
                                    </p:anim>
                                  </p:childTnLst>
                                </p:cTn>
                              </p:par>
                              <p:par>
                                <p:cTn fill="hold" grpId="0" id="51" nodeType="withEffect" presetClass="entr" presetID="37" presetSubtype="0">
                                  <p:stCondLst>
                                    <p:cond delay="500"/>
                                  </p:stCondLst>
                                  <p:childTnLst>
                                    <p:set>
                                      <p:cBhvr>
                                        <p:cTn dur="1" fill="hold" id="52">
                                          <p:stCondLst>
                                            <p:cond delay="0"/>
                                          </p:stCondLst>
                                        </p:cTn>
                                        <p:tgtEl>
                                          <p:spTgt spid="15388"/>
                                        </p:tgtEl>
                                        <p:attrNameLst>
                                          <p:attrName>style.visibility</p:attrName>
                                        </p:attrNameLst>
                                      </p:cBhvr>
                                      <p:to>
                                        <p:strVal val="visible"/>
                                      </p:to>
                                    </p:set>
                                    <p:animEffect filter="">
                                      <p:cBhvr>
                                        <p:cTn dur="500" id="53"/>
                                        <p:tgtEl>
                                          <p:spTgt spid="15388"/>
                                        </p:tgtEl>
                                      </p:cBhvr>
                                    </p:animEffect>
                                    <p:anim calcmode="lin" valueType="num">
                                      <p:cBhvr>
                                        <p:cTn dur="500" fill="hold" id="54"/>
                                        <p:tgtEl>
                                          <p:spTgt spid="15388"/>
                                        </p:tgtEl>
                                        <p:attrNameLst>
                                          <p:attrName>ppt_x</p:attrName>
                                        </p:attrNameLst>
                                      </p:cBhvr>
                                      <p:tavLst>
                                        <p:tav tm="0">
                                          <p:val>
                                            <p:strVal val="#ppt_x"/>
                                          </p:val>
                                        </p:tav>
                                        <p:tav tm="100000">
                                          <p:val>
                                            <p:strVal val="#ppt_x"/>
                                          </p:val>
                                        </p:tav>
                                      </p:tavLst>
                                    </p:anim>
                                    <p:anim calcmode="lin" valueType="num">
                                      <p:cBhvr>
                                        <p:cTn decel="100000" dur="450" fill="hold" id="55"/>
                                        <p:tgtEl>
                                          <p:spTgt spid="15388"/>
                                        </p:tgtEl>
                                        <p:attrNameLst>
                                          <p:attrName>ppt_y</p:attrName>
                                        </p:attrNameLst>
                                      </p:cBhvr>
                                      <p:tavLst>
                                        <p:tav tm="0">
                                          <p:val>
                                            <p:strVal val="#ppt_y+1"/>
                                          </p:val>
                                        </p:tav>
                                        <p:tav tm="100000">
                                          <p:val>
                                            <p:strVal val="#ppt_y-.03"/>
                                          </p:val>
                                        </p:tav>
                                      </p:tavLst>
                                    </p:anim>
                                    <p:anim calcmode="lin" valueType="num">
                                      <p:cBhvr>
                                        <p:cTn accel="100000" dur="50" fill="hold" id="56">
                                          <p:stCondLst>
                                            <p:cond delay="450"/>
                                          </p:stCondLst>
                                        </p:cTn>
                                        <p:tgtEl>
                                          <p:spTgt spid="15388"/>
                                        </p:tgtEl>
                                        <p:attrNameLst>
                                          <p:attrName>ppt_y</p:attrName>
                                        </p:attrNameLst>
                                      </p:cBhvr>
                                      <p:tavLst>
                                        <p:tav tm="0">
                                          <p:val>
                                            <p:strVal val="#ppt_y-.03"/>
                                          </p:val>
                                        </p:tav>
                                        <p:tav tm="100000">
                                          <p:val>
                                            <p:strVal val="#ppt_y"/>
                                          </p:val>
                                        </p:tav>
                                      </p:tavLst>
                                    </p:anim>
                                  </p:childTnLst>
                                </p:cTn>
                              </p:par>
                              <p:par>
                                <p:cTn fill="hold" grpId="0" id="57" nodeType="withEffect" presetClass="entr" presetID="37" presetSubtype="0">
                                  <p:stCondLst>
                                    <p:cond delay="750"/>
                                  </p:stCondLst>
                                  <p:childTnLst>
                                    <p:set>
                                      <p:cBhvr>
                                        <p:cTn dur="1" fill="hold" id="58">
                                          <p:stCondLst>
                                            <p:cond delay="0"/>
                                          </p:stCondLst>
                                        </p:cTn>
                                        <p:tgtEl>
                                          <p:spTgt spid="15383"/>
                                        </p:tgtEl>
                                        <p:attrNameLst>
                                          <p:attrName>style.visibility</p:attrName>
                                        </p:attrNameLst>
                                      </p:cBhvr>
                                      <p:to>
                                        <p:strVal val="visible"/>
                                      </p:to>
                                    </p:set>
                                    <p:animEffect filter="">
                                      <p:cBhvr>
                                        <p:cTn dur="500" id="59"/>
                                        <p:tgtEl>
                                          <p:spTgt spid="15383"/>
                                        </p:tgtEl>
                                      </p:cBhvr>
                                    </p:animEffect>
                                    <p:anim calcmode="lin" valueType="num">
                                      <p:cBhvr>
                                        <p:cTn dur="500" fill="hold" id="60"/>
                                        <p:tgtEl>
                                          <p:spTgt spid="15383"/>
                                        </p:tgtEl>
                                        <p:attrNameLst>
                                          <p:attrName>ppt_x</p:attrName>
                                        </p:attrNameLst>
                                      </p:cBhvr>
                                      <p:tavLst>
                                        <p:tav tm="0">
                                          <p:val>
                                            <p:strVal val="#ppt_x"/>
                                          </p:val>
                                        </p:tav>
                                        <p:tav tm="100000">
                                          <p:val>
                                            <p:strVal val="#ppt_x"/>
                                          </p:val>
                                        </p:tav>
                                      </p:tavLst>
                                    </p:anim>
                                    <p:anim calcmode="lin" valueType="num">
                                      <p:cBhvr>
                                        <p:cTn decel="100000" dur="450" fill="hold" id="61"/>
                                        <p:tgtEl>
                                          <p:spTgt spid="15383"/>
                                        </p:tgtEl>
                                        <p:attrNameLst>
                                          <p:attrName>ppt_y</p:attrName>
                                        </p:attrNameLst>
                                      </p:cBhvr>
                                      <p:tavLst>
                                        <p:tav tm="0">
                                          <p:val>
                                            <p:strVal val="#ppt_y+1"/>
                                          </p:val>
                                        </p:tav>
                                        <p:tav tm="100000">
                                          <p:val>
                                            <p:strVal val="#ppt_y-.03"/>
                                          </p:val>
                                        </p:tav>
                                      </p:tavLst>
                                    </p:anim>
                                    <p:anim calcmode="lin" valueType="num">
                                      <p:cBhvr>
                                        <p:cTn accel="100000" dur="50" fill="hold" id="62">
                                          <p:stCondLst>
                                            <p:cond delay="450"/>
                                          </p:stCondLst>
                                        </p:cTn>
                                        <p:tgtEl>
                                          <p:spTgt spid="15383"/>
                                        </p:tgtEl>
                                        <p:attrNameLst>
                                          <p:attrName>ppt_y</p:attrName>
                                        </p:attrNameLst>
                                      </p:cBhvr>
                                      <p:tavLst>
                                        <p:tav tm="0">
                                          <p:val>
                                            <p:strVal val="#ppt_y-.03"/>
                                          </p:val>
                                        </p:tav>
                                        <p:tav tm="100000">
                                          <p:val>
                                            <p:strVal val="#ppt_y"/>
                                          </p:val>
                                        </p:tav>
                                      </p:tavLst>
                                    </p:anim>
                                  </p:childTnLst>
                                </p:cTn>
                              </p:par>
                              <p:par>
                                <p:cTn fill="hold" grpId="0" id="63" nodeType="withEffect" presetClass="entr" presetID="37" presetSubtype="0">
                                  <p:stCondLst>
                                    <p:cond delay="1000"/>
                                  </p:stCondLst>
                                  <p:childTnLst>
                                    <p:set>
                                      <p:cBhvr>
                                        <p:cTn dur="1" fill="hold" id="64">
                                          <p:stCondLst>
                                            <p:cond delay="0"/>
                                          </p:stCondLst>
                                        </p:cTn>
                                        <p:tgtEl>
                                          <p:spTgt spid="15384"/>
                                        </p:tgtEl>
                                        <p:attrNameLst>
                                          <p:attrName>style.visibility</p:attrName>
                                        </p:attrNameLst>
                                      </p:cBhvr>
                                      <p:to>
                                        <p:strVal val="visible"/>
                                      </p:to>
                                    </p:set>
                                    <p:animEffect filter="">
                                      <p:cBhvr>
                                        <p:cTn dur="500" id="65"/>
                                        <p:tgtEl>
                                          <p:spTgt spid="15384"/>
                                        </p:tgtEl>
                                      </p:cBhvr>
                                    </p:animEffect>
                                    <p:anim calcmode="lin" valueType="num">
                                      <p:cBhvr>
                                        <p:cTn dur="500" fill="hold" id="66"/>
                                        <p:tgtEl>
                                          <p:spTgt spid="15384"/>
                                        </p:tgtEl>
                                        <p:attrNameLst>
                                          <p:attrName>ppt_x</p:attrName>
                                        </p:attrNameLst>
                                      </p:cBhvr>
                                      <p:tavLst>
                                        <p:tav tm="0">
                                          <p:val>
                                            <p:strVal val="#ppt_x"/>
                                          </p:val>
                                        </p:tav>
                                        <p:tav tm="100000">
                                          <p:val>
                                            <p:strVal val="#ppt_x"/>
                                          </p:val>
                                        </p:tav>
                                      </p:tavLst>
                                    </p:anim>
                                    <p:anim calcmode="lin" valueType="num">
                                      <p:cBhvr>
                                        <p:cTn decel="100000" dur="450" fill="hold" id="67"/>
                                        <p:tgtEl>
                                          <p:spTgt spid="15384"/>
                                        </p:tgtEl>
                                        <p:attrNameLst>
                                          <p:attrName>ppt_y</p:attrName>
                                        </p:attrNameLst>
                                      </p:cBhvr>
                                      <p:tavLst>
                                        <p:tav tm="0">
                                          <p:val>
                                            <p:strVal val="#ppt_y+1"/>
                                          </p:val>
                                        </p:tav>
                                        <p:tav tm="100000">
                                          <p:val>
                                            <p:strVal val="#ppt_y-.03"/>
                                          </p:val>
                                        </p:tav>
                                      </p:tavLst>
                                    </p:anim>
                                    <p:anim calcmode="lin" valueType="num">
                                      <p:cBhvr>
                                        <p:cTn accel="100000" dur="50" fill="hold" id="68">
                                          <p:stCondLst>
                                            <p:cond delay="450"/>
                                          </p:stCondLst>
                                        </p:cTn>
                                        <p:tgtEl>
                                          <p:spTgt spid="15384"/>
                                        </p:tgtEl>
                                        <p:attrNameLst>
                                          <p:attrName>ppt_y</p:attrName>
                                        </p:attrNameLst>
                                      </p:cBhvr>
                                      <p:tavLst>
                                        <p:tav tm="0">
                                          <p:val>
                                            <p:strVal val="#ppt_y-.03"/>
                                          </p:val>
                                        </p:tav>
                                        <p:tav tm="100000">
                                          <p:val>
                                            <p:strVal val="#ppt_y"/>
                                          </p:val>
                                        </p:tav>
                                      </p:tavLst>
                                    </p:anim>
                                  </p:childTnLst>
                                </p:cTn>
                              </p:par>
                              <p:par>
                                <p:cTn fill="hold" grpId="0" id="69" nodeType="withEffect" presetClass="entr" presetID="37" presetSubtype="0">
                                  <p:stCondLst>
                                    <p:cond delay="1250"/>
                                  </p:stCondLst>
                                  <p:childTnLst>
                                    <p:set>
                                      <p:cBhvr>
                                        <p:cTn dur="1" fill="hold" id="70">
                                          <p:stCondLst>
                                            <p:cond delay="0"/>
                                          </p:stCondLst>
                                        </p:cTn>
                                        <p:tgtEl>
                                          <p:spTgt spid="15382"/>
                                        </p:tgtEl>
                                        <p:attrNameLst>
                                          <p:attrName>style.visibility</p:attrName>
                                        </p:attrNameLst>
                                      </p:cBhvr>
                                      <p:to>
                                        <p:strVal val="visible"/>
                                      </p:to>
                                    </p:set>
                                    <p:animEffect filter="">
                                      <p:cBhvr>
                                        <p:cTn dur="500" id="71"/>
                                        <p:tgtEl>
                                          <p:spTgt spid="15382"/>
                                        </p:tgtEl>
                                      </p:cBhvr>
                                    </p:animEffect>
                                    <p:anim calcmode="lin" valueType="num">
                                      <p:cBhvr>
                                        <p:cTn dur="500" fill="hold" id="72"/>
                                        <p:tgtEl>
                                          <p:spTgt spid="15382"/>
                                        </p:tgtEl>
                                        <p:attrNameLst>
                                          <p:attrName>ppt_x</p:attrName>
                                        </p:attrNameLst>
                                      </p:cBhvr>
                                      <p:tavLst>
                                        <p:tav tm="0">
                                          <p:val>
                                            <p:strVal val="#ppt_x"/>
                                          </p:val>
                                        </p:tav>
                                        <p:tav tm="100000">
                                          <p:val>
                                            <p:strVal val="#ppt_x"/>
                                          </p:val>
                                        </p:tav>
                                      </p:tavLst>
                                    </p:anim>
                                    <p:anim calcmode="lin" valueType="num">
                                      <p:cBhvr>
                                        <p:cTn decel="100000" dur="450" fill="hold" id="73"/>
                                        <p:tgtEl>
                                          <p:spTgt spid="15382"/>
                                        </p:tgtEl>
                                        <p:attrNameLst>
                                          <p:attrName>ppt_y</p:attrName>
                                        </p:attrNameLst>
                                      </p:cBhvr>
                                      <p:tavLst>
                                        <p:tav tm="0">
                                          <p:val>
                                            <p:strVal val="#ppt_y+1"/>
                                          </p:val>
                                        </p:tav>
                                        <p:tav tm="100000">
                                          <p:val>
                                            <p:strVal val="#ppt_y-.03"/>
                                          </p:val>
                                        </p:tav>
                                      </p:tavLst>
                                    </p:anim>
                                    <p:anim calcmode="lin" valueType="num">
                                      <p:cBhvr>
                                        <p:cTn accel="100000" dur="50" fill="hold" id="74">
                                          <p:stCondLst>
                                            <p:cond delay="450"/>
                                          </p:stCondLst>
                                        </p:cTn>
                                        <p:tgtEl>
                                          <p:spTgt spid="153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2"/>
      <p:bldP grpId="0" spid="15382"/>
      <p:bldP grpId="0" spid="15383"/>
      <p:bldP grpId="0" spid="15384"/>
      <p:bldP grpId="0" spid="15385"/>
      <p:bldP grpId="0" spid="15386"/>
      <p:bldP grpId="0" spid="15387"/>
      <p:bldP grpId="0" spid="15388"/>
      <p:bldP grpId="0" spid="15389"/>
      <p:bldP grpId="0" spid="1539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386" name="Group 2"/>
          <p:cNvGrpSpPr/>
          <p:nvPr/>
        </p:nvGrpSpPr>
        <p:grpSpPr>
          <a:xfrm>
            <a:off x="3133725" y="2392363"/>
            <a:ext cx="1552575" cy="1552575"/>
            <a:chExt cx="1735787" cy="1735787"/>
          </a:xfrm>
        </p:grpSpPr>
        <p:grpSp>
          <p:nvGrpSpPr>
            <p:cNvPr id="16387" name="Group 3"/>
            <p:cNvGrpSpPr/>
            <p:nvPr/>
          </p:nvGrpSpPr>
          <p:grpSpPr>
            <a:xfrm flipH="1">
              <a:off x="0" y="0"/>
              <a:ext cx="1735787" cy="1735787"/>
              <a:chExt cx="1728192" cy="1728192"/>
            </a:xfrm>
          </p:grpSpPr>
          <p:sp>
            <p:nvSpPr>
              <p:cNvPr id="16388" name="椭圆​​ 7"/>
              <p:cNvSpPr>
                <a:spLocks noChangeArrowheads="1"/>
              </p:cNvSpPr>
              <p:nvPr/>
            </p:nvSpPr>
            <p:spPr bwMode="auto">
              <a:xfrm>
                <a:off x="182117" y="500574"/>
                <a:ext cx="1045501" cy="1045501"/>
              </a:xfrm>
              <a:prstGeom prst="ellipse">
                <a:avLst/>
              </a:prstGeom>
              <a:solidFill>
                <a:srgbClr val="FFFFFF"/>
              </a:solidFill>
              <a:ln cmpd="sng" w="3175">
                <a:solidFill>
                  <a:srgbClr val="D8D8D8"/>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sp>
          <p:nvSpPr>
            <p:cNvPr id="16389" name="矩形​​ 46"/>
            <p:cNvSpPr>
              <a:spLocks noChangeArrowheads="1"/>
            </p:cNvSpPr>
            <p:nvPr/>
          </p:nvSpPr>
          <p:spPr bwMode="auto">
            <a:xfrm>
              <a:off x="557475" y="753595"/>
              <a:ext cx="885997" cy="6474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点击录</a:t>
              </a:r>
            </a:p>
            <a:p>
              <a:pPr algn="ct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入内容</a:t>
              </a:r>
            </a:p>
          </p:txBody>
        </p:sp>
      </p:grpSp>
      <p:sp>
        <p:nvSpPr>
          <p:cNvPr id="16390" name="椭圆 8"/>
          <p:cNvSpPr>
            <a:spLocks noChangeArrowheads="1"/>
          </p:cNvSpPr>
          <p:nvPr/>
        </p:nvSpPr>
        <p:spPr bwMode="auto">
          <a:xfrm rot="10800000">
            <a:off x="1187450" y="4432300"/>
            <a:ext cx="3554413" cy="503238"/>
          </a:xfrm>
          <a:prstGeom prst="ellipse">
            <a:avLst/>
          </a:prstGeom>
          <a:gradFill rotWithShape="1">
            <a:gsLst>
              <a:gs pos="0">
                <a:srgbClr val="3F3F3F"/>
              </a:gs>
              <a:gs pos="48000">
                <a:srgbClr val="535353"/>
              </a:gs>
              <a:gs pos="100000">
                <a:srgbClr val="7F7F7F"/>
              </a:gs>
            </a:gsLst>
            <a:path path="rect">
              <a:fillToRect b="50000" l="50000" r="50000" t="5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nvGrpSpPr>
          <p:cNvPr id="16391" name="Group 8"/>
          <p:cNvGrpSpPr/>
          <p:nvPr/>
        </p:nvGrpSpPr>
        <p:grpSpPr>
          <a:xfrm>
            <a:off x="3054350" y="1016000"/>
            <a:ext cx="1327150" cy="1328738"/>
            <a:chExt cx="1574757" cy="1574757"/>
          </a:xfrm>
        </p:grpSpPr>
        <p:grpSp>
          <p:nvGrpSpPr>
            <p:cNvPr id="16392" name="Group 9"/>
            <p:cNvGrpSpPr/>
            <p:nvPr/>
          </p:nvGrpSpPr>
          <p:grpSpPr>
            <a:xfrm flipH="1" rot="16200000">
              <a:off x="0" y="0"/>
              <a:ext cx="1574757" cy="1574757"/>
              <a:chExt cx="1728192" cy="1728192"/>
            </a:xfrm>
          </p:grpSpPr>
          <p:sp>
            <p:nvSpPr>
              <p:cNvPr id="16393" name="椭圆​​ 13"/>
              <p:cNvSpPr>
                <a:spLocks noChangeArrowheads="1"/>
              </p:cNvSpPr>
              <p:nvPr/>
            </p:nvSpPr>
            <p:spPr bwMode="auto">
              <a:xfrm>
                <a:off x="182116" y="490048"/>
                <a:ext cx="1056027" cy="1056027"/>
              </a:xfrm>
              <a:prstGeom prst="ellipse">
                <a:avLst/>
              </a:prstGeom>
              <a:solidFill>
                <a:srgbClr val="FFFFFF"/>
              </a:solidFill>
              <a:ln cmpd="sng" w="3175">
                <a:solidFill>
                  <a:srgbClr val="F2F2F2"/>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sp>
          <p:nvSpPr>
            <p:cNvPr id="16394" name="矩形​​ 44"/>
            <p:cNvSpPr>
              <a:spLocks noChangeArrowheads="1"/>
            </p:cNvSpPr>
            <p:nvPr/>
          </p:nvSpPr>
          <p:spPr bwMode="auto">
            <a:xfrm>
              <a:off x="451502" y="362924"/>
              <a:ext cx="940333" cy="6863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点击录</a:t>
              </a:r>
            </a:p>
            <a:p>
              <a:pPr algn="ct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入内容</a:t>
              </a:r>
            </a:p>
          </p:txBody>
        </p:sp>
      </p:grpSp>
      <p:grpSp>
        <p:nvGrpSpPr>
          <p:cNvPr id="16395" name="Group 13"/>
          <p:cNvGrpSpPr/>
          <p:nvPr/>
        </p:nvGrpSpPr>
        <p:grpSpPr>
          <a:xfrm rot="-60000">
            <a:off x="1574800" y="2649538"/>
            <a:ext cx="2016125" cy="2016125"/>
            <a:chExt cx="1520552" cy="1520552"/>
          </a:xfrm>
        </p:grpSpPr>
        <p:grpSp>
          <p:nvGrpSpPr>
            <p:cNvPr id="16396" name="Group 14"/>
            <p:cNvGrpSpPr/>
            <p:nvPr/>
          </p:nvGrpSpPr>
          <p:grpSpPr>
            <a:xfrm>
              <a:off x="0" y="0"/>
              <a:ext cx="1520552" cy="1520552"/>
              <a:chExt cx="1728192" cy="1728192"/>
            </a:xfrm>
          </p:grpSpPr>
          <p:sp>
            <p:nvSpPr>
              <p:cNvPr id="16397" name="椭圆​​ 3"/>
              <p:cNvSpPr>
                <a:spLocks noChangeArrowheads="1"/>
              </p:cNvSpPr>
              <p:nvPr/>
            </p:nvSpPr>
            <p:spPr bwMode="auto">
              <a:xfrm>
                <a:off x="182116" y="418733"/>
                <a:ext cx="1127342" cy="1127342"/>
              </a:xfrm>
              <a:prstGeom prst="ellipse">
                <a:avLst/>
              </a:prstGeom>
              <a:solidFill>
                <a:srgbClr val="FFFFFF"/>
              </a:solidFill>
              <a:ln cmpd="sng" w="3175">
                <a:solidFill>
                  <a:srgbClr val="D8D8D8"/>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sp>
          <p:nvSpPr>
            <p:cNvPr id="16398" name="矩形​​ 45"/>
            <p:cNvSpPr>
              <a:spLocks noChangeArrowheads="1"/>
            </p:cNvSpPr>
            <p:nvPr/>
          </p:nvSpPr>
          <p:spPr bwMode="auto">
            <a:xfrm>
              <a:off x="380920" y="575795"/>
              <a:ext cx="597685" cy="436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点击录</a:t>
              </a:r>
            </a:p>
            <a:p>
              <a:pPr algn="ct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入内容</a:t>
              </a:r>
            </a:p>
          </p:txBody>
        </p:sp>
      </p:grpSp>
      <p:sp>
        <p:nvSpPr>
          <p:cNvPr id="16399" name="TextBox 8"/>
          <p:cNvSpPr>
            <a:spLocks noChangeArrowheads="1"/>
          </p:cNvSpPr>
          <p:nvPr/>
        </p:nvSpPr>
        <p:spPr bwMode="auto">
          <a:xfrm>
            <a:off x="6788149" y="90487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grpSp>
        <p:nvGrpSpPr>
          <p:cNvPr id="16400" name="Group 19"/>
          <p:cNvGrpSpPr/>
          <p:nvPr/>
        </p:nvGrpSpPr>
        <p:grpSpPr>
          <a:xfrm>
            <a:off x="1587500" y="768350"/>
            <a:ext cx="1863725" cy="1863725"/>
            <a:chExt cx="1358900" cy="1358900"/>
          </a:xfrm>
        </p:grpSpPr>
        <p:sp>
          <p:nvSpPr>
            <p:cNvPr id="16401" name="椭圆​​ 10"/>
            <p:cNvSpPr>
              <a:spLocks noChangeArrowheads="1"/>
            </p:cNvSpPr>
            <p:nvPr/>
          </p:nvSpPr>
          <p:spPr bwMode="auto">
            <a:xfrm flipH="1" rot="10800000">
              <a:off x="142875" y="142875"/>
              <a:ext cx="812800" cy="812800"/>
            </a:xfrm>
            <a:prstGeom prst="ellipse">
              <a:avLst/>
            </a:prstGeom>
            <a:solidFill>
              <a:srgbClr val="FFFFFF"/>
            </a:solidFill>
            <a:ln cmpd="sng" w="3175">
              <a:solidFill>
                <a:srgbClr val="BFBFB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sp>
          <p:nvSpPr>
            <p:cNvPr id="16402" name="矩形​​ 43"/>
            <p:cNvSpPr>
              <a:spLocks noChangeArrowheads="1"/>
            </p:cNvSpPr>
            <p:nvPr/>
          </p:nvSpPr>
          <p:spPr bwMode="auto">
            <a:xfrm>
              <a:off x="281794" y="323850"/>
              <a:ext cx="522262" cy="3778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点击录</a:t>
              </a:r>
            </a:p>
            <a:p>
              <a:pPr algn="ctr" eaLnBrk="1" hangingPunct="1"/>
              <a:r>
                <a:rPr altLang="en-US" b="1" lang="zh-CN" sz="1400">
                  <a:solidFill>
                    <a:srgbClr val="000000"/>
                  </a:solidFill>
                  <a:latin charset="-122" panose="020b0503020204020204" pitchFamily="34" typeface="微软雅黑"/>
                  <a:ea charset="-122" panose="020b0503020204020204" pitchFamily="34" typeface="微软雅黑"/>
                  <a:sym charset="-122" panose="020b0604020202020204" pitchFamily="34" typeface="Arial Unicode MS"/>
                </a:rPr>
                <a:t>入内容</a:t>
              </a:r>
            </a:p>
          </p:txBody>
        </p:sp>
      </p:grpSp>
      <p:sp>
        <p:nvSpPr>
          <p:cNvPr id="16403" name="任意多边形 24"/>
          <p:cNvSpPr/>
          <p:nvPr/>
        </p:nvSpPr>
        <p:spPr bwMode="auto">
          <a:xfrm>
            <a:off x="4143375" y="1155700"/>
            <a:ext cx="2374900" cy="250825"/>
          </a:xfrm>
          <a:custGeom>
            <a:gdLst>
              <a:gd fmla="*/ 0 w 1651819" name="T0"/>
              <a:gd fmla="*/ 501445 h 501445" name="T1"/>
              <a:gd fmla="*/ 373626 w 1651819" name="T2"/>
              <a:gd fmla="*/ 0 h 501445" name="T3"/>
              <a:gd fmla="*/ 1651819 w 1651819" name="T4"/>
              <a:gd fmla="*/ 0 h 501445" name="T5"/>
              <a:gd fmla="*/ 0 w 1651819" name="T6"/>
              <a:gd fmla="*/ 0 h 501445" name="T7"/>
              <a:gd fmla="*/ 1651819 w 1651819" name="T8"/>
              <a:gd fmla="*/ 501445 h 501445" name="T9"/>
            </a:gdLst>
            <a:cxnLst>
              <a:cxn ang="0">
                <a:pos x="T0" y="T1"/>
              </a:cxn>
              <a:cxn ang="0">
                <a:pos x="T2" y="T3"/>
              </a:cxn>
              <a:cxn ang="0">
                <a:pos x="T4" y="T5"/>
              </a:cxn>
            </a:cxnLst>
            <a:rect b="T9" l="T6" r="T8" t="T7"/>
            <a:pathLst>
              <a:path h="501445" w="1651819">
                <a:moveTo>
                  <a:pt x="0" y="501445"/>
                </a:moveTo>
                <a:lnTo>
                  <a:pt x="373626" y="0"/>
                </a:lnTo>
                <a:lnTo>
                  <a:pt x="1651819"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6404" name="任意多边形 25"/>
          <p:cNvSpPr/>
          <p:nvPr/>
        </p:nvSpPr>
        <p:spPr bwMode="auto">
          <a:xfrm flipV="1">
            <a:off x="4140200" y="3789363"/>
            <a:ext cx="2376488" cy="250825"/>
          </a:xfrm>
          <a:custGeom>
            <a:gdLst>
              <a:gd fmla="*/ 0 w 1651819" name="T0"/>
              <a:gd fmla="*/ 501445 h 501445" name="T1"/>
              <a:gd fmla="*/ 373626 w 1651819" name="T2"/>
              <a:gd fmla="*/ 0 h 501445" name="T3"/>
              <a:gd fmla="*/ 1651819 w 1651819" name="T4"/>
              <a:gd fmla="*/ 0 h 501445" name="T5"/>
              <a:gd fmla="*/ 0 w 1651819" name="T6"/>
              <a:gd fmla="*/ 0 h 501445" name="T7"/>
              <a:gd fmla="*/ 1651819 w 1651819" name="T8"/>
              <a:gd fmla="*/ 501445 h 501445" name="T9"/>
            </a:gdLst>
            <a:cxnLst>
              <a:cxn ang="0">
                <a:pos x="T0" y="T1"/>
              </a:cxn>
              <a:cxn ang="0">
                <a:pos x="T2" y="T3"/>
              </a:cxn>
              <a:cxn ang="0">
                <a:pos x="T4" y="T5"/>
              </a:cxn>
            </a:cxnLst>
            <a:rect b="T9" l="T6" r="T8" t="T7"/>
            <a:pathLst>
              <a:path h="501445" w="1651819">
                <a:moveTo>
                  <a:pt x="0" y="501445"/>
                </a:moveTo>
                <a:lnTo>
                  <a:pt x="373626" y="0"/>
                </a:lnTo>
                <a:lnTo>
                  <a:pt x="1651819"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6405" name="TextBox 48"/>
          <p:cNvSpPr>
            <a:spLocks noChangeArrowheads="1"/>
          </p:cNvSpPr>
          <p:nvPr/>
        </p:nvSpPr>
        <p:spPr bwMode="auto">
          <a:xfrm>
            <a:off x="6861174" y="3784600"/>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6406" name="TextBox 49"/>
          <p:cNvSpPr>
            <a:spLocks noChangeArrowheads="1"/>
          </p:cNvSpPr>
          <p:nvPr/>
        </p:nvSpPr>
        <p:spPr bwMode="auto">
          <a:xfrm>
            <a:off x="6067425" y="176847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6407" name="TextBox 53"/>
          <p:cNvSpPr>
            <a:spLocks noChangeArrowheads="1"/>
          </p:cNvSpPr>
          <p:nvPr/>
        </p:nvSpPr>
        <p:spPr bwMode="auto">
          <a:xfrm>
            <a:off x="6140449" y="287972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6408" name="任意多边形 29"/>
          <p:cNvSpPr/>
          <p:nvPr/>
        </p:nvSpPr>
        <p:spPr bwMode="auto">
          <a:xfrm>
            <a:off x="2933700" y="2054225"/>
            <a:ext cx="2808288" cy="263525"/>
          </a:xfrm>
          <a:custGeom>
            <a:gdLst>
              <a:gd fmla="*/ 0 w 3262106" name="T0"/>
              <a:gd fmla="*/ 526845 h 526845" name="T1"/>
              <a:gd fmla="*/ 373626 w 3262106" name="T2"/>
              <a:gd fmla="*/ 25400 h 526845" name="T3"/>
              <a:gd fmla="*/ 3262106 w 3262106" name="T4"/>
              <a:gd fmla="*/ 0 h 526845" name="T5"/>
              <a:gd fmla="*/ 0 w 3262106" name="T6"/>
              <a:gd fmla="*/ 0 h 526845" name="T7"/>
              <a:gd fmla="*/ 3262106 w 3262106" name="T8"/>
              <a:gd fmla="*/ 526845 h 526845" name="T9"/>
            </a:gdLst>
            <a:cxnLst>
              <a:cxn ang="0">
                <a:pos x="T0" y="T1"/>
              </a:cxn>
              <a:cxn ang="0">
                <a:pos x="T2" y="T3"/>
              </a:cxn>
              <a:cxn ang="0">
                <a:pos x="T4" y="T5"/>
              </a:cxn>
            </a:cxnLst>
            <a:rect b="T9" l="T6" r="T8" t="T7"/>
            <a:pathLst>
              <a:path h="526845" w="3262106">
                <a:moveTo>
                  <a:pt x="0" y="526845"/>
                </a:moveTo>
                <a:lnTo>
                  <a:pt x="373626" y="25400"/>
                </a:lnTo>
                <a:lnTo>
                  <a:pt x="3262106"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
        <p:nvSpPr>
          <p:cNvPr id="16409" name="任意多边形 30"/>
          <p:cNvSpPr/>
          <p:nvPr/>
        </p:nvSpPr>
        <p:spPr bwMode="auto">
          <a:xfrm flipV="1">
            <a:off x="2965450" y="2882900"/>
            <a:ext cx="2806700" cy="263525"/>
          </a:xfrm>
          <a:custGeom>
            <a:gdLst>
              <a:gd fmla="*/ 0 w 3262106" name="T0"/>
              <a:gd fmla="*/ 526845 h 526845" name="T1"/>
              <a:gd fmla="*/ 373626 w 3262106" name="T2"/>
              <a:gd fmla="*/ 25400 h 526845" name="T3"/>
              <a:gd fmla="*/ 3262106 w 3262106" name="T4"/>
              <a:gd fmla="*/ 0 h 526845" name="T5"/>
              <a:gd fmla="*/ 0 w 3262106" name="T6"/>
              <a:gd fmla="*/ 0 h 526845" name="T7"/>
              <a:gd fmla="*/ 3262106 w 3262106" name="T8"/>
              <a:gd fmla="*/ 526845 h 526845" name="T9"/>
            </a:gdLst>
            <a:cxnLst>
              <a:cxn ang="0">
                <a:pos x="T0" y="T1"/>
              </a:cxn>
              <a:cxn ang="0">
                <a:pos x="T2" y="T3"/>
              </a:cxn>
              <a:cxn ang="0">
                <a:pos x="T4" y="T5"/>
              </a:cxn>
            </a:cxnLst>
            <a:rect b="T9" l="T6" r="T8" t="T7"/>
            <a:pathLst>
              <a:path h="526845" w="3262106">
                <a:moveTo>
                  <a:pt x="0" y="526845"/>
                </a:moveTo>
                <a:lnTo>
                  <a:pt x="373626" y="25400"/>
                </a:lnTo>
                <a:lnTo>
                  <a:pt x="3262106" y="0"/>
                </a:lnTo>
              </a:path>
            </a:pathLst>
          </a:custGeom>
          <a:noFill/>
          <a:ln cmpd="sng" w="9525">
            <a:solidFill>
              <a:srgbClr val="C00000"/>
            </a:solidFill>
            <a:prstDash val="dash"/>
            <a:round/>
            <a:headEnd len="med" type="diamond" w="med"/>
            <a:tailEnd len="med" type="diamond" w="med"/>
          </a:ln>
          <a:extLst>
            <a:ext uri="{909E8E84-426E-40DD-AFC4-6F175D3DCCD1}">
              <a14:hiddenFill>
                <a:solidFill>
                  <a:srgbClr val="FFFFFF"/>
                </a:solidFill>
              </a14:hiddenFill>
            </a:ext>
          </a:extLst>
        </p:spPr>
        <p:txBody>
          <a:bodyPr anchor="ctr"/>
          <a:lstStyle/>
          <a:p>
            <a:endParaRPr altLang="en-US" lang="zh-CN"/>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9">
                                  <p:stCondLst>
                                    <p:cond delay="0"/>
                                  </p:stCondLst>
                                  <p:childTnLst>
                                    <p:set>
                                      <p:cBhvr>
                                        <p:cTn dur="1" fill="hold" id="6">
                                          <p:stCondLst>
                                            <p:cond delay="0"/>
                                          </p:stCondLst>
                                        </p:cTn>
                                        <p:tgtEl>
                                          <p:spTgt spid="16400"/>
                                        </p:tgtEl>
                                        <p:attrNameLst>
                                          <p:attrName>style.visibility</p:attrName>
                                        </p:attrNameLst>
                                      </p:cBhvr>
                                      <p:to>
                                        <p:strVal val="visible"/>
                                      </p:to>
                                    </p:set>
                                    <p:anim calcmode="lin" valueType="num">
                                      <p:cBhvr>
                                        <p:cTn dur="250" fill="hold" id="7"/>
                                        <p:tgtEl>
                                          <p:spTgt spid="16400"/>
                                        </p:tgtEl>
                                        <p:attrNameLst>
                                          <p:attrName>ppt_x</p:attrName>
                                        </p:attrNameLst>
                                      </p:cBhvr>
                                      <p:tavLst>
                                        <p:tav tm="0">
                                          <p:val>
                                            <p:strVal val="0-#ppt_w/2"/>
                                          </p:val>
                                        </p:tav>
                                        <p:tav tm="100000">
                                          <p:val>
                                            <p:strVal val="#ppt_x"/>
                                          </p:val>
                                        </p:tav>
                                      </p:tavLst>
                                    </p:anim>
                                    <p:anim calcmode="lin" valueType="num">
                                      <p:cBhvr>
                                        <p:cTn dur="250" fill="hold" id="8"/>
                                        <p:tgtEl>
                                          <p:spTgt spid="16400"/>
                                        </p:tgtEl>
                                        <p:attrNameLst>
                                          <p:attrName>ppt_y</p:attrName>
                                        </p:attrNameLst>
                                      </p:cBhvr>
                                      <p:tavLst>
                                        <p:tav tm="0">
                                          <p:val>
                                            <p:strVal val="0-#ppt_h/2"/>
                                          </p:val>
                                        </p:tav>
                                        <p:tav tm="100000">
                                          <p:val>
                                            <p:strVal val="#ppt_y"/>
                                          </p:val>
                                        </p:tav>
                                      </p:tavLst>
                                    </p:anim>
                                  </p:childTnLst>
                                </p:cTn>
                              </p:par>
                              <p:par>
                                <p:cTn fill="hold" id="9" nodeType="withEffect" presetClass="entr" presetID="2" presetSubtype="3">
                                  <p:stCondLst>
                                    <p:cond delay="0"/>
                                  </p:stCondLst>
                                  <p:childTnLst>
                                    <p:set>
                                      <p:cBhvr>
                                        <p:cTn dur="1" fill="hold" id="10">
                                          <p:stCondLst>
                                            <p:cond delay="0"/>
                                          </p:stCondLst>
                                        </p:cTn>
                                        <p:tgtEl>
                                          <p:spTgt spid="16391"/>
                                        </p:tgtEl>
                                        <p:attrNameLst>
                                          <p:attrName>style.visibility</p:attrName>
                                        </p:attrNameLst>
                                      </p:cBhvr>
                                      <p:to>
                                        <p:strVal val="visible"/>
                                      </p:to>
                                    </p:set>
                                    <p:anim calcmode="lin" valueType="num">
                                      <p:cBhvr>
                                        <p:cTn dur="250" fill="hold" id="11"/>
                                        <p:tgtEl>
                                          <p:spTgt spid="16391"/>
                                        </p:tgtEl>
                                        <p:attrNameLst>
                                          <p:attrName>ppt_x</p:attrName>
                                        </p:attrNameLst>
                                      </p:cBhvr>
                                      <p:tavLst>
                                        <p:tav tm="0">
                                          <p:val>
                                            <p:strVal val="1+#ppt_w/2"/>
                                          </p:val>
                                        </p:tav>
                                        <p:tav tm="100000">
                                          <p:val>
                                            <p:strVal val="#ppt_x"/>
                                          </p:val>
                                        </p:tav>
                                      </p:tavLst>
                                    </p:anim>
                                    <p:anim calcmode="lin" valueType="num">
                                      <p:cBhvr>
                                        <p:cTn dur="250" fill="hold" id="12"/>
                                        <p:tgtEl>
                                          <p:spTgt spid="16391"/>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2">
                                  <p:stCondLst>
                                    <p:cond delay="0"/>
                                  </p:stCondLst>
                                  <p:childTnLst>
                                    <p:set>
                                      <p:cBhvr>
                                        <p:cTn dur="1" fill="hold" id="14">
                                          <p:stCondLst>
                                            <p:cond delay="0"/>
                                          </p:stCondLst>
                                        </p:cTn>
                                        <p:tgtEl>
                                          <p:spTgt spid="16395"/>
                                        </p:tgtEl>
                                        <p:attrNameLst>
                                          <p:attrName>style.visibility</p:attrName>
                                        </p:attrNameLst>
                                      </p:cBhvr>
                                      <p:to>
                                        <p:strVal val="visible"/>
                                      </p:to>
                                    </p:set>
                                    <p:anim calcmode="lin" valueType="num">
                                      <p:cBhvr>
                                        <p:cTn dur="250" fill="hold" id="15"/>
                                        <p:tgtEl>
                                          <p:spTgt spid="16395"/>
                                        </p:tgtEl>
                                        <p:attrNameLst>
                                          <p:attrName>ppt_x</p:attrName>
                                        </p:attrNameLst>
                                      </p:cBhvr>
                                      <p:tavLst>
                                        <p:tav tm="0">
                                          <p:val>
                                            <p:strVal val="0-#ppt_w/2"/>
                                          </p:val>
                                        </p:tav>
                                        <p:tav tm="100000">
                                          <p:val>
                                            <p:strVal val="#ppt_x"/>
                                          </p:val>
                                        </p:tav>
                                      </p:tavLst>
                                    </p:anim>
                                    <p:anim calcmode="lin" valueType="num">
                                      <p:cBhvr>
                                        <p:cTn dur="250" fill="hold" id="16"/>
                                        <p:tgtEl>
                                          <p:spTgt spid="1639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6">
                                  <p:stCondLst>
                                    <p:cond delay="0"/>
                                  </p:stCondLst>
                                  <p:childTnLst>
                                    <p:set>
                                      <p:cBhvr>
                                        <p:cTn dur="1" fill="hold" id="18">
                                          <p:stCondLst>
                                            <p:cond delay="0"/>
                                          </p:stCondLst>
                                        </p:cTn>
                                        <p:tgtEl>
                                          <p:spTgt spid="16386"/>
                                        </p:tgtEl>
                                        <p:attrNameLst>
                                          <p:attrName>style.visibility</p:attrName>
                                        </p:attrNameLst>
                                      </p:cBhvr>
                                      <p:to>
                                        <p:strVal val="visible"/>
                                      </p:to>
                                    </p:set>
                                    <p:anim calcmode="lin" valueType="num">
                                      <p:cBhvr>
                                        <p:cTn dur="250" fill="hold" id="19"/>
                                        <p:tgtEl>
                                          <p:spTgt spid="16386"/>
                                        </p:tgtEl>
                                        <p:attrNameLst>
                                          <p:attrName>ppt_x</p:attrName>
                                        </p:attrNameLst>
                                      </p:cBhvr>
                                      <p:tavLst>
                                        <p:tav tm="0">
                                          <p:val>
                                            <p:strVal val="1+#ppt_w/2"/>
                                          </p:val>
                                        </p:tav>
                                        <p:tav tm="100000">
                                          <p:val>
                                            <p:strVal val="#ppt_x"/>
                                          </p:val>
                                        </p:tav>
                                      </p:tavLst>
                                    </p:anim>
                                    <p:anim calcmode="lin" valueType="num">
                                      <p:cBhvr>
                                        <p:cTn dur="250" fill="hold" id="20"/>
                                        <p:tgtEl>
                                          <p:spTgt spid="16386"/>
                                        </p:tgtEl>
                                        <p:attrNameLst>
                                          <p:attrName>ppt_y</p:attrName>
                                        </p:attrNameLst>
                                      </p:cBhvr>
                                      <p:tavLst>
                                        <p:tav tm="0">
                                          <p:val>
                                            <p:strVal val="1+#ppt_h/2"/>
                                          </p:val>
                                        </p:tav>
                                        <p:tav tm="100000">
                                          <p:val>
                                            <p:strVal val="#ppt_y"/>
                                          </p:val>
                                        </p:tav>
                                      </p:tavLst>
                                    </p:anim>
                                  </p:childTnLst>
                                </p:cTn>
                              </p:par>
                              <p:par>
                                <p:cTn fill="hold" grpId="0" id="21" nodeType="withEffect" presetClass="entr" presetID="10" presetSubtype="0">
                                  <p:stCondLst>
                                    <p:cond delay="0"/>
                                  </p:stCondLst>
                                  <p:childTnLst>
                                    <p:set>
                                      <p:cBhvr>
                                        <p:cTn dur="1" fill="hold" id="22">
                                          <p:stCondLst>
                                            <p:cond delay="0"/>
                                          </p:stCondLst>
                                        </p:cTn>
                                        <p:tgtEl>
                                          <p:spTgt spid="16390"/>
                                        </p:tgtEl>
                                        <p:attrNameLst>
                                          <p:attrName>style.visibility</p:attrName>
                                        </p:attrNameLst>
                                      </p:cBhvr>
                                      <p:to>
                                        <p:strVal val="visible"/>
                                      </p:to>
                                    </p:set>
                                    <p:anim calcmode="lin" valueType="num">
                                      <p:cBhvr>
                                        <p:cTn dur="500" fill="hold" id="23"/>
                                        <p:tgtEl>
                                          <p:spTgt spid="16390"/>
                                        </p:tgtEl>
                                        <p:attrNameLst>
                                          <p:attrName>ppt_w</p:attrName>
                                        </p:attrNameLst>
                                      </p:cBhvr>
                                      <p:tavLst>
                                        <p:tav tm="0">
                                          <p:val>
                                            <p:fltVal val="0"/>
                                          </p:val>
                                        </p:tav>
                                        <p:tav tm="100000">
                                          <p:val>
                                            <p:strVal val="#ppt_w"/>
                                          </p:val>
                                        </p:tav>
                                      </p:tavLst>
                                    </p:anim>
                                    <p:anim calcmode="lin" valueType="num">
                                      <p:cBhvr>
                                        <p:cTn dur="500" fill="hold" id="24"/>
                                        <p:tgtEl>
                                          <p:spTgt spid="16390"/>
                                        </p:tgtEl>
                                        <p:attrNameLst>
                                          <p:attrName>ppt_h</p:attrName>
                                        </p:attrNameLst>
                                      </p:cBhvr>
                                      <p:tavLst>
                                        <p:tav tm="0">
                                          <p:val>
                                            <p:fltVal val="0"/>
                                          </p:val>
                                        </p:tav>
                                        <p:tav tm="100000">
                                          <p:val>
                                            <p:strVal val="#ppt_h"/>
                                          </p:val>
                                        </p:tav>
                                      </p:tavLst>
                                    </p:anim>
                                    <p:animEffect filter="">
                                      <p:cBhvr>
                                        <p:cTn dur="500" id="25"/>
                                        <p:tgtEl>
                                          <p:spTgt spid="16390"/>
                                        </p:tgtEl>
                                      </p:cBhvr>
                                    </p:animEffect>
                                  </p:childTnLst>
                                </p:cTn>
                              </p:par>
                            </p:childTnLst>
                          </p:cTn>
                        </p:par>
                        <p:par>
                          <p:cTn fill="hold" id="26" nodeType="afterGroup">
                            <p:stCondLst>
                              <p:cond delay="500"/>
                            </p:stCondLst>
                            <p:childTnLst>
                              <p:par>
                                <p:cTn fill="hold" grpId="0" id="27" nodeType="afterEffect" presetClass="entr" presetID="22" presetSubtype="8">
                                  <p:stCondLst>
                                    <p:cond delay="0"/>
                                  </p:stCondLst>
                                  <p:childTnLst>
                                    <p:set>
                                      <p:cBhvr>
                                        <p:cTn dur="1" fill="hold" id="28">
                                          <p:stCondLst>
                                            <p:cond delay="0"/>
                                          </p:stCondLst>
                                        </p:cTn>
                                        <p:tgtEl>
                                          <p:spTgt spid="16408"/>
                                        </p:tgtEl>
                                        <p:attrNameLst>
                                          <p:attrName>style.visibility</p:attrName>
                                        </p:attrNameLst>
                                      </p:cBhvr>
                                      <p:to>
                                        <p:strVal val="visible"/>
                                      </p:to>
                                    </p:set>
                                    <p:animEffect filter="">
                                      <p:cBhvr>
                                        <p:cTn dur="500" id="29"/>
                                        <p:tgtEl>
                                          <p:spTgt spid="16408"/>
                                        </p:tgtEl>
                                      </p:cBhvr>
                                    </p:animEffect>
                                  </p:childTnLst>
                                </p:cTn>
                              </p:par>
                              <p:par>
                                <p:cTn fill="hold" grpId="0" id="30" nodeType="withEffect" presetClass="entr" presetID="22" presetSubtype="8">
                                  <p:stCondLst>
                                    <p:cond delay="250"/>
                                  </p:stCondLst>
                                  <p:childTnLst>
                                    <p:set>
                                      <p:cBhvr>
                                        <p:cTn dur="1" fill="hold" id="31">
                                          <p:stCondLst>
                                            <p:cond delay="0"/>
                                          </p:stCondLst>
                                        </p:cTn>
                                        <p:tgtEl>
                                          <p:spTgt spid="16404"/>
                                        </p:tgtEl>
                                        <p:attrNameLst>
                                          <p:attrName>style.visibility</p:attrName>
                                        </p:attrNameLst>
                                      </p:cBhvr>
                                      <p:to>
                                        <p:strVal val="visible"/>
                                      </p:to>
                                    </p:set>
                                    <p:animEffect filter="">
                                      <p:cBhvr>
                                        <p:cTn dur="500" id="32"/>
                                        <p:tgtEl>
                                          <p:spTgt spid="1640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6409"/>
                                        </p:tgtEl>
                                        <p:attrNameLst>
                                          <p:attrName>style.visibility</p:attrName>
                                        </p:attrNameLst>
                                      </p:cBhvr>
                                      <p:to>
                                        <p:strVal val="visible"/>
                                      </p:to>
                                    </p:set>
                                    <p:animEffect filter="">
                                      <p:cBhvr>
                                        <p:cTn dur="500" id="35"/>
                                        <p:tgtEl>
                                          <p:spTgt spid="16409"/>
                                        </p:tgtEl>
                                      </p:cBhvr>
                                    </p:animEffect>
                                  </p:childTnLst>
                                </p:cTn>
                              </p:par>
                              <p:par>
                                <p:cTn fill="hold" grpId="0" id="36" nodeType="withEffect" presetClass="entr" presetID="22" presetSubtype="8">
                                  <p:stCondLst>
                                    <p:cond delay="250"/>
                                  </p:stCondLst>
                                  <p:childTnLst>
                                    <p:set>
                                      <p:cBhvr>
                                        <p:cTn dur="1" fill="hold" id="37">
                                          <p:stCondLst>
                                            <p:cond delay="0"/>
                                          </p:stCondLst>
                                        </p:cTn>
                                        <p:tgtEl>
                                          <p:spTgt spid="16403"/>
                                        </p:tgtEl>
                                        <p:attrNameLst>
                                          <p:attrName>style.visibility</p:attrName>
                                        </p:attrNameLst>
                                      </p:cBhvr>
                                      <p:to>
                                        <p:strVal val="visible"/>
                                      </p:to>
                                    </p:set>
                                    <p:animEffect filter="">
                                      <p:cBhvr>
                                        <p:cTn dur="500" id="38"/>
                                        <p:tgtEl>
                                          <p:spTgt spid="16403"/>
                                        </p:tgtEl>
                                      </p:cBhvr>
                                    </p:animEffect>
                                  </p:childTnLst>
                                </p:cTn>
                              </p:par>
                            </p:childTnLst>
                          </p:cTn>
                        </p:par>
                        <p:par>
                          <p:cTn fill="hold" id="39" nodeType="afterGroup">
                            <p:stCondLst>
                              <p:cond delay="1250"/>
                            </p:stCondLst>
                            <p:childTnLst>
                              <p:par>
                                <p:cTn fill="hold" grpId="0" id="40" nodeType="afterEffect" presetClass="entr" presetID="2" presetSubtype="2">
                                  <p:stCondLst>
                                    <p:cond delay="0"/>
                                  </p:stCondLst>
                                  <p:childTnLst>
                                    <p:set>
                                      <p:cBhvr>
                                        <p:cTn dur="1" fill="hold" id="41">
                                          <p:stCondLst>
                                            <p:cond delay="0"/>
                                          </p:stCondLst>
                                        </p:cTn>
                                        <p:tgtEl>
                                          <p:spTgt spid="16399"/>
                                        </p:tgtEl>
                                        <p:attrNameLst>
                                          <p:attrName>style.visibility</p:attrName>
                                        </p:attrNameLst>
                                      </p:cBhvr>
                                      <p:to>
                                        <p:strVal val="visible"/>
                                      </p:to>
                                    </p:set>
                                    <p:anim calcmode="lin" valueType="num">
                                      <p:cBhvr>
                                        <p:cTn dur="250" fill="hold" id="42"/>
                                        <p:tgtEl>
                                          <p:spTgt spid="16399"/>
                                        </p:tgtEl>
                                        <p:attrNameLst>
                                          <p:attrName>ppt_x</p:attrName>
                                        </p:attrNameLst>
                                      </p:cBhvr>
                                      <p:tavLst>
                                        <p:tav tm="0">
                                          <p:val>
                                            <p:strVal val="1+#ppt_w/2"/>
                                          </p:val>
                                        </p:tav>
                                        <p:tav tm="100000">
                                          <p:val>
                                            <p:strVal val="#ppt_x"/>
                                          </p:val>
                                        </p:tav>
                                      </p:tavLst>
                                    </p:anim>
                                    <p:anim calcmode="lin" valueType="num">
                                      <p:cBhvr>
                                        <p:cTn dur="250" fill="hold" id="43"/>
                                        <p:tgtEl>
                                          <p:spTgt spid="16399"/>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250"/>
                                  </p:stCondLst>
                                  <p:childTnLst>
                                    <p:set>
                                      <p:cBhvr>
                                        <p:cTn dur="1" fill="hold" id="45">
                                          <p:stCondLst>
                                            <p:cond delay="0"/>
                                          </p:stCondLst>
                                        </p:cTn>
                                        <p:tgtEl>
                                          <p:spTgt spid="16406"/>
                                        </p:tgtEl>
                                        <p:attrNameLst>
                                          <p:attrName>style.visibility</p:attrName>
                                        </p:attrNameLst>
                                      </p:cBhvr>
                                      <p:to>
                                        <p:strVal val="visible"/>
                                      </p:to>
                                    </p:set>
                                    <p:anim calcmode="lin" valueType="num">
                                      <p:cBhvr>
                                        <p:cTn dur="250" fill="hold" id="46"/>
                                        <p:tgtEl>
                                          <p:spTgt spid="16406"/>
                                        </p:tgtEl>
                                        <p:attrNameLst>
                                          <p:attrName>ppt_x</p:attrName>
                                        </p:attrNameLst>
                                      </p:cBhvr>
                                      <p:tavLst>
                                        <p:tav tm="0">
                                          <p:val>
                                            <p:strVal val="1+#ppt_w/2"/>
                                          </p:val>
                                        </p:tav>
                                        <p:tav tm="100000">
                                          <p:val>
                                            <p:strVal val="#ppt_x"/>
                                          </p:val>
                                        </p:tav>
                                      </p:tavLst>
                                    </p:anim>
                                    <p:anim calcmode="lin" valueType="num">
                                      <p:cBhvr>
                                        <p:cTn dur="250" fill="hold" id="47"/>
                                        <p:tgtEl>
                                          <p:spTgt spid="16406"/>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500"/>
                                  </p:stCondLst>
                                  <p:childTnLst>
                                    <p:set>
                                      <p:cBhvr>
                                        <p:cTn dur="1" fill="hold" id="49">
                                          <p:stCondLst>
                                            <p:cond delay="0"/>
                                          </p:stCondLst>
                                        </p:cTn>
                                        <p:tgtEl>
                                          <p:spTgt spid="16407"/>
                                        </p:tgtEl>
                                        <p:attrNameLst>
                                          <p:attrName>style.visibility</p:attrName>
                                        </p:attrNameLst>
                                      </p:cBhvr>
                                      <p:to>
                                        <p:strVal val="visible"/>
                                      </p:to>
                                    </p:set>
                                    <p:anim calcmode="lin" valueType="num">
                                      <p:cBhvr>
                                        <p:cTn dur="250" fill="hold" id="50"/>
                                        <p:tgtEl>
                                          <p:spTgt spid="16407"/>
                                        </p:tgtEl>
                                        <p:attrNameLst>
                                          <p:attrName>ppt_x</p:attrName>
                                        </p:attrNameLst>
                                      </p:cBhvr>
                                      <p:tavLst>
                                        <p:tav tm="0">
                                          <p:val>
                                            <p:strVal val="1+#ppt_w/2"/>
                                          </p:val>
                                        </p:tav>
                                        <p:tav tm="100000">
                                          <p:val>
                                            <p:strVal val="#ppt_x"/>
                                          </p:val>
                                        </p:tav>
                                      </p:tavLst>
                                    </p:anim>
                                    <p:anim calcmode="lin" valueType="num">
                                      <p:cBhvr>
                                        <p:cTn dur="250" fill="hold" id="51"/>
                                        <p:tgtEl>
                                          <p:spTgt spid="16407"/>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750"/>
                                  </p:stCondLst>
                                  <p:childTnLst>
                                    <p:set>
                                      <p:cBhvr>
                                        <p:cTn dur="1" fill="hold" id="53">
                                          <p:stCondLst>
                                            <p:cond delay="0"/>
                                          </p:stCondLst>
                                        </p:cTn>
                                        <p:tgtEl>
                                          <p:spTgt spid="16405"/>
                                        </p:tgtEl>
                                        <p:attrNameLst>
                                          <p:attrName>style.visibility</p:attrName>
                                        </p:attrNameLst>
                                      </p:cBhvr>
                                      <p:to>
                                        <p:strVal val="visible"/>
                                      </p:to>
                                    </p:set>
                                    <p:anim calcmode="lin" valueType="num">
                                      <p:cBhvr>
                                        <p:cTn dur="250" fill="hold" id="54"/>
                                        <p:tgtEl>
                                          <p:spTgt spid="16405"/>
                                        </p:tgtEl>
                                        <p:attrNameLst>
                                          <p:attrName>ppt_x</p:attrName>
                                        </p:attrNameLst>
                                      </p:cBhvr>
                                      <p:tavLst>
                                        <p:tav tm="0">
                                          <p:val>
                                            <p:strVal val="1+#ppt_w/2"/>
                                          </p:val>
                                        </p:tav>
                                        <p:tav tm="100000">
                                          <p:val>
                                            <p:strVal val="#ppt_x"/>
                                          </p:val>
                                        </p:tav>
                                      </p:tavLst>
                                    </p:anim>
                                    <p:anim calcmode="lin" valueType="num">
                                      <p:cBhvr>
                                        <p:cTn dur="250" fill="hold" id="55"/>
                                        <p:tgtEl>
                                          <p:spTgt spid="1640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90"/>
      <p:bldP grpId="0" spid="16399"/>
      <p:bldP grpId="0" spid="16403"/>
      <p:bldP grpId="0" spid="16404"/>
      <p:bldP grpId="0" spid="16405"/>
      <p:bldP grpId="0" spid="16406"/>
      <p:bldP grpId="0" spid="16407"/>
      <p:bldP grpId="0" spid="16408"/>
      <p:bldP grpId="0" spid="1640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410" name="Group 2"/>
          <p:cNvGrpSpPr/>
          <p:nvPr/>
        </p:nvGrpSpPr>
        <p:grpSpPr>
          <a:xfrm>
            <a:off x="3514725" y="3943350"/>
            <a:ext cx="660400" cy="754063"/>
            <a:chExt cx="614" cy="702"/>
          </a:xfrm>
        </p:grpSpPr>
        <p:sp>
          <p:nvSpPr>
            <p:cNvPr id="17411" name="Oval 8"/>
            <p:cNvSpPr>
              <a:spLocks noChangeArrowheads="1"/>
            </p:cNvSpPr>
            <p:nvPr/>
          </p:nvSpPr>
          <p:spPr bwMode="auto">
            <a:xfrm>
              <a:off x="0" y="498"/>
              <a:ext cx="590" cy="204"/>
            </a:xfrm>
            <a:prstGeom prst="ellipse">
              <a:avLst/>
            </a:prstGeom>
            <a:gradFill rotWithShape="1">
              <a:gsLst>
                <a:gs pos="0">
                  <a:srgbClr val="000000"/>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12" name="Group 4"/>
            <p:cNvGrpSpPr/>
            <p:nvPr/>
          </p:nvGrpSpPr>
          <p:grpSpPr>
            <a:xfrm>
              <a:off x="1" y="0"/>
              <a:ext cx="613" cy="613"/>
              <a:chExt cx="1089" cy="1089"/>
            </a:xfrm>
          </p:grpSpPr>
          <p:sp>
            <p:nvSpPr>
              <p:cNvPr id="17413" name="Oval 10"/>
              <p:cNvSpPr>
                <a:spLocks noChangeArrowheads="1"/>
              </p:cNvSpPr>
              <p:nvPr/>
            </p:nvSpPr>
            <p:spPr bwMode="auto">
              <a:xfrm>
                <a:off x="0" y="0"/>
                <a:ext cx="1089" cy="1089"/>
              </a:xfrm>
              <a:prstGeom prst="ellipse">
                <a:avLst/>
              </a:prstGeom>
              <a:gradFill rotWithShape="1">
                <a:gsLst>
                  <a:gs pos="0">
                    <a:srgbClr val="BEBEBE"/>
                  </a:gs>
                  <a:gs pos="100000">
                    <a:srgbClr val="6E6E6E"/>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14" name="Group 6"/>
              <p:cNvGrpSpPr/>
              <p:nvPr/>
            </p:nvGrpSpPr>
            <p:grpSpPr>
              <a:xfrm>
                <a:off x="91" y="30"/>
                <a:ext cx="908" cy="296"/>
                <a:chExt cx="907" cy="295"/>
              </a:xfrm>
            </p:grpSpPr>
            <p:sp>
              <p:nvSpPr>
                <p:cNvPr id="17415" name="Freeform 12"/>
                <p:cNvSpPr/>
                <p:nvPr/>
              </p:nvSpPr>
              <p:spPr bwMode="auto">
                <a:xfrm>
                  <a:off x="4" y="-1"/>
                  <a:ext cx="903" cy="296"/>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16" name="Oval 13"/>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grpSp>
        <p:nvGrpSpPr>
          <p:cNvPr id="17417" name="Group 9"/>
          <p:cNvGrpSpPr/>
          <p:nvPr/>
        </p:nvGrpSpPr>
        <p:grpSpPr>
          <a:xfrm>
            <a:off x="3889375" y="1012825"/>
            <a:ext cx="1258888" cy="1258888"/>
            <a:chExt cx="1089" cy="1089"/>
          </a:xfrm>
        </p:grpSpPr>
        <p:sp>
          <p:nvSpPr>
            <p:cNvPr id="17418" name="Oval 15"/>
            <p:cNvSpPr>
              <a:spLocks noChangeArrowheads="1"/>
            </p:cNvSpPr>
            <p:nvPr/>
          </p:nvSpPr>
          <p:spPr bwMode="auto">
            <a:xfrm>
              <a:off x="0" y="0"/>
              <a:ext cx="1089" cy="1089"/>
            </a:xfrm>
            <a:prstGeom prst="ellipse">
              <a:avLst/>
            </a:prstGeom>
            <a:gradFill rotWithShape="1">
              <a:gsLst>
                <a:gs pos="0">
                  <a:srgbClr val="FFC800"/>
                </a:gs>
                <a:gs pos="100000">
                  <a:srgbClr val="FF6400"/>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19" name="Group 11"/>
            <p:cNvGrpSpPr/>
            <p:nvPr/>
          </p:nvGrpSpPr>
          <p:grpSpPr>
            <a:xfrm>
              <a:off x="91" y="30"/>
              <a:ext cx="908" cy="296"/>
              <a:chExt cx="907" cy="295"/>
            </a:xfrm>
          </p:grpSpPr>
          <p:sp>
            <p:nvSpPr>
              <p:cNvPr id="17420" name="Freeform 17"/>
              <p:cNvSpPr/>
              <p:nvPr/>
            </p:nvSpPr>
            <p:spPr bwMode="auto">
              <a:xfrm>
                <a:off x="0" y="0"/>
                <a:ext cx="907" cy="293"/>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21" name="Oval 18"/>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sp>
        <p:nvSpPr>
          <p:cNvPr id="17422" name="AutoShape 66"/>
          <p:cNvSpPr/>
          <p:nvPr/>
        </p:nvSpPr>
        <p:spPr bwMode="auto">
          <a:xfrm rot="20883400">
            <a:off x="2952750" y="725488"/>
            <a:ext cx="1079500" cy="1079500"/>
          </a:xfrm>
          <a:custGeom>
            <a:gdLst>
              <a:gd fmla="*/ 15420 w 21600" name="T0"/>
              <a:gd fmla="*/ 7584 h 21600" name="T1"/>
              <a:gd fmla="*/ 10800 w 21600" name="T2"/>
              <a:gd fmla="*/ 5171 h 21600" name="T3"/>
              <a:gd fmla="*/ 7191 w 21600" name="T4"/>
              <a:gd fmla="*/ 6479 h 21600" name="T5"/>
              <a:gd fmla="*/ 3876 w 21600" name="T6"/>
              <a:gd fmla="*/ 2511 h 21600" name="T7"/>
              <a:gd fmla="*/ 10800 w 21600" name="T8"/>
              <a:gd fmla="*/ 0 h 21600" name="T9"/>
              <a:gd fmla="*/ 19664 w 21600" name="T10"/>
              <a:gd fmla="*/ 4630 h 21600" name="T11"/>
              <a:gd fmla="*/ 21880 w 21600" name="T12"/>
              <a:gd fmla="*/ 3088 h 21600" name="T13"/>
              <a:gd fmla="*/ 20561 w 21600" name="T14"/>
              <a:gd fmla="*/ 10445 h 21600" name="T15"/>
              <a:gd fmla="*/ 13204 w 21600" name="T16"/>
              <a:gd fmla="*/ 9126 h 21600" name="T17"/>
              <a:gd fmla="*/ 15420 w 21600" name="T18"/>
              <a:gd fmla="*/ 7584 h 21600" name="T19"/>
              <a:gd fmla="*/ 0 w 21600" name="T20"/>
              <a:gd fmla="*/ 0 h 21600" name="T21"/>
              <a:gd fmla="*/ 21600 w 21600" name="T22"/>
              <a:gd fmla="*/ 21600 h 2160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h="21600" w="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rgbClr val="000000">
              <a:alpha val="25000"/>
            </a:srgbClr>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nvGrpSpPr>
          <p:cNvPr id="17423" name="Group 15"/>
          <p:cNvGrpSpPr/>
          <p:nvPr/>
        </p:nvGrpSpPr>
        <p:grpSpPr>
          <a:xfrm>
            <a:off x="4343400" y="3762375"/>
            <a:ext cx="469900" cy="538163"/>
            <a:chExt cx="614" cy="702"/>
          </a:xfrm>
        </p:grpSpPr>
        <p:sp>
          <p:nvSpPr>
            <p:cNvPr id="17424" name="Oval 68"/>
            <p:cNvSpPr>
              <a:spLocks noChangeArrowheads="1"/>
            </p:cNvSpPr>
            <p:nvPr/>
          </p:nvSpPr>
          <p:spPr bwMode="auto">
            <a:xfrm>
              <a:off x="0" y="497"/>
              <a:ext cx="589" cy="205"/>
            </a:xfrm>
            <a:prstGeom prst="ellipse">
              <a:avLst/>
            </a:prstGeom>
            <a:gradFill rotWithShape="1">
              <a:gsLst>
                <a:gs pos="0">
                  <a:srgbClr val="000000"/>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25" name="Group 17"/>
            <p:cNvGrpSpPr/>
            <p:nvPr/>
          </p:nvGrpSpPr>
          <p:grpSpPr>
            <a:xfrm>
              <a:off x="1" y="0"/>
              <a:ext cx="613" cy="613"/>
              <a:chExt cx="1089" cy="1089"/>
            </a:xfrm>
          </p:grpSpPr>
          <p:sp>
            <p:nvSpPr>
              <p:cNvPr id="17426" name="Oval 70"/>
              <p:cNvSpPr>
                <a:spLocks noChangeArrowheads="1"/>
              </p:cNvSpPr>
              <p:nvPr/>
            </p:nvSpPr>
            <p:spPr bwMode="auto">
              <a:xfrm>
                <a:off x="0" y="0"/>
                <a:ext cx="1089" cy="1089"/>
              </a:xfrm>
              <a:prstGeom prst="ellipse">
                <a:avLst/>
              </a:prstGeom>
              <a:gradFill rotWithShape="1">
                <a:gsLst>
                  <a:gs pos="0">
                    <a:srgbClr val="D1D1D1"/>
                  </a:gs>
                  <a:gs pos="100000">
                    <a:srgbClr val="787878"/>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27" name="Group 19"/>
              <p:cNvGrpSpPr/>
              <p:nvPr/>
            </p:nvGrpSpPr>
            <p:grpSpPr>
              <a:xfrm>
                <a:off x="91" y="30"/>
                <a:ext cx="908" cy="296"/>
                <a:chExt cx="907" cy="295"/>
              </a:xfrm>
            </p:grpSpPr>
            <p:sp>
              <p:nvSpPr>
                <p:cNvPr id="17428" name="Freeform 72"/>
                <p:cNvSpPr/>
                <p:nvPr/>
              </p:nvSpPr>
              <p:spPr bwMode="auto">
                <a:xfrm>
                  <a:off x="-1" y="-1"/>
                  <a:ext cx="909" cy="297"/>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29" name="Oval 73"/>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grpSp>
        <p:nvGrpSpPr>
          <p:cNvPr id="17430" name="Group 22"/>
          <p:cNvGrpSpPr/>
          <p:nvPr/>
        </p:nvGrpSpPr>
        <p:grpSpPr>
          <a:xfrm>
            <a:off x="3803650" y="3475038"/>
            <a:ext cx="346075" cy="393700"/>
            <a:chExt cx="614" cy="702"/>
          </a:xfrm>
        </p:grpSpPr>
        <p:sp>
          <p:nvSpPr>
            <p:cNvPr id="17431" name="Oval 75"/>
            <p:cNvSpPr>
              <a:spLocks noChangeArrowheads="1"/>
            </p:cNvSpPr>
            <p:nvPr/>
          </p:nvSpPr>
          <p:spPr bwMode="auto">
            <a:xfrm>
              <a:off x="0" y="498"/>
              <a:ext cx="591" cy="204"/>
            </a:xfrm>
            <a:prstGeom prst="ellipse">
              <a:avLst/>
            </a:prstGeom>
            <a:gradFill rotWithShape="1">
              <a:gsLst>
                <a:gs pos="0">
                  <a:srgbClr val="000000"/>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32" name="Group 24"/>
            <p:cNvGrpSpPr/>
            <p:nvPr/>
          </p:nvGrpSpPr>
          <p:grpSpPr>
            <a:xfrm>
              <a:off x="1" y="0"/>
              <a:ext cx="613" cy="613"/>
              <a:chExt cx="1089" cy="1089"/>
            </a:xfrm>
          </p:grpSpPr>
          <p:sp>
            <p:nvSpPr>
              <p:cNvPr id="17433" name="Oval 77"/>
              <p:cNvSpPr>
                <a:spLocks noChangeArrowheads="1"/>
              </p:cNvSpPr>
              <p:nvPr/>
            </p:nvSpPr>
            <p:spPr bwMode="auto">
              <a:xfrm>
                <a:off x="0" y="0"/>
                <a:ext cx="1089" cy="1089"/>
              </a:xfrm>
              <a:prstGeom prst="ellipse">
                <a:avLst/>
              </a:prstGeom>
              <a:gradFill rotWithShape="1">
                <a:gsLst>
                  <a:gs pos="0">
                    <a:srgbClr val="E4E4E4"/>
                  </a:gs>
                  <a:gs pos="100000">
                    <a:srgbClr val="838383"/>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34" name="Group 26"/>
              <p:cNvGrpSpPr/>
              <p:nvPr/>
            </p:nvGrpSpPr>
            <p:grpSpPr>
              <a:xfrm>
                <a:off x="91" y="30"/>
                <a:ext cx="908" cy="296"/>
                <a:chExt cx="907" cy="295"/>
              </a:xfrm>
            </p:grpSpPr>
            <p:sp>
              <p:nvSpPr>
                <p:cNvPr id="17435" name="Freeform 79"/>
                <p:cNvSpPr/>
                <p:nvPr/>
              </p:nvSpPr>
              <p:spPr bwMode="auto">
                <a:xfrm>
                  <a:off x="-2" y="0"/>
                  <a:ext cx="909" cy="296"/>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36" name="Oval 80"/>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sp>
        <p:nvSpPr>
          <p:cNvPr id="17437" name="Text Box 82"/>
          <p:cNvSpPr>
            <a:spLocks noChangeArrowheads="1"/>
          </p:cNvSpPr>
          <p:nvPr/>
        </p:nvSpPr>
        <p:spPr bwMode="auto">
          <a:xfrm>
            <a:off x="3997325" y="1431925"/>
            <a:ext cx="10445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文本内容</a:t>
            </a:r>
          </a:p>
        </p:txBody>
      </p:sp>
      <p:grpSp>
        <p:nvGrpSpPr>
          <p:cNvPr id="17438" name="Group 30"/>
          <p:cNvGrpSpPr/>
          <p:nvPr/>
        </p:nvGrpSpPr>
        <p:grpSpPr>
          <a:xfrm>
            <a:off x="1081088" y="1012825"/>
            <a:ext cx="2368550" cy="3790950"/>
            <a:chExt cx="2368550" cy="3790950"/>
          </a:xfrm>
        </p:grpSpPr>
        <p:sp>
          <p:nvSpPr>
            <p:cNvPr id="17439" name="Oval 5"/>
            <p:cNvSpPr>
              <a:spLocks noChangeArrowheads="1"/>
            </p:cNvSpPr>
            <p:nvPr/>
          </p:nvSpPr>
          <p:spPr bwMode="auto">
            <a:xfrm>
              <a:off x="179388" y="2978150"/>
              <a:ext cx="1981200" cy="812800"/>
            </a:xfrm>
            <a:prstGeom prst="ellipse">
              <a:avLst/>
            </a:prstGeom>
            <a:gradFill rotWithShape="1">
              <a:gsLst>
                <a:gs pos="0">
                  <a:srgbClr val="000000"/>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40" name="Group 32"/>
            <p:cNvGrpSpPr/>
            <p:nvPr/>
          </p:nvGrpSpPr>
          <p:grpSpPr>
            <a:xfrm>
              <a:off x="0" y="284163"/>
              <a:ext cx="2368550" cy="3257550"/>
              <a:chExt cx="1492" cy="2052"/>
            </a:xfrm>
          </p:grpSpPr>
          <p:sp>
            <p:nvSpPr>
              <p:cNvPr id="17441" name="Freeform 20"/>
              <p:cNvSpPr/>
              <p:nvPr/>
            </p:nvSpPr>
            <p:spPr bwMode="auto">
              <a:xfrm>
                <a:off x="0" y="0"/>
                <a:ext cx="1492" cy="2052"/>
              </a:xfrm>
              <a:custGeom>
                <a:gdLst>
                  <a:gd fmla="*/ 1492 w 1492" name="T0"/>
                  <a:gd fmla="*/ 373 h 2052" name="T1"/>
                  <a:gd fmla="*/ 1488 w 1492" name="T2"/>
                  <a:gd fmla="*/ 336 h 2052" name="T3"/>
                  <a:gd fmla="*/ 1476 w 1492" name="T4"/>
                  <a:gd fmla="*/ 298 h 2052" name="T5"/>
                  <a:gd fmla="*/ 1458 w 1492" name="T6"/>
                  <a:gd fmla="*/ 262 h 2052" name="T7"/>
                  <a:gd fmla="*/ 1434 w 1492" name="T8"/>
                  <a:gd fmla="*/ 228 h 2052" name="T9"/>
                  <a:gd fmla="*/ 1401 w 1492" name="T10"/>
                  <a:gd fmla="*/ 196 h 2052" name="T11"/>
                  <a:gd fmla="*/ 1365 w 1492" name="T12"/>
                  <a:gd fmla="*/ 165 h 2052" name="T13"/>
                  <a:gd fmla="*/ 1321 w 1492" name="T14"/>
                  <a:gd fmla="*/ 136 h 2052" name="T15"/>
                  <a:gd fmla="*/ 1273 w 1492" name="T16"/>
                  <a:gd fmla="*/ 109 h 2052" name="T17"/>
                  <a:gd fmla="*/ 1220 w 1492" name="T18"/>
                  <a:gd fmla="*/ 86 h 2052" name="T19"/>
                  <a:gd fmla="*/ 1163 w 1492" name="T20"/>
                  <a:gd fmla="*/ 63 h 2052" name="T21"/>
                  <a:gd fmla="*/ 1102 w 1492" name="T22"/>
                  <a:gd fmla="*/ 45 h 2052" name="T23"/>
                  <a:gd fmla="*/ 1036 w 1492" name="T24"/>
                  <a:gd fmla="*/ 30 h 2052" name="T25"/>
                  <a:gd fmla="*/ 967 w 1492" name="T26"/>
                  <a:gd fmla="*/ 17 h 2052" name="T27"/>
                  <a:gd fmla="*/ 896 w 1492" name="T28"/>
                  <a:gd fmla="*/ 8 h 2052" name="T29"/>
                  <a:gd fmla="*/ 822 w 1492" name="T30"/>
                  <a:gd fmla="*/ 1 h 2052" name="T31"/>
                  <a:gd fmla="*/ 746 w 1492" name="T32"/>
                  <a:gd fmla="*/ 0 h 2052" name="T33"/>
                  <a:gd fmla="*/ 670 w 1492" name="T34"/>
                  <a:gd fmla="*/ 1 h 2052" name="T35"/>
                  <a:gd fmla="*/ 596 w 1492" name="T36"/>
                  <a:gd fmla="*/ 8 h 2052" name="T37"/>
                  <a:gd fmla="*/ 525 w 1492" name="T38"/>
                  <a:gd fmla="*/ 17 h 2052" name="T39"/>
                  <a:gd fmla="*/ 456 w 1492" name="T40"/>
                  <a:gd fmla="*/ 30 h 2052" name="T41"/>
                  <a:gd fmla="*/ 390 w 1492" name="T42"/>
                  <a:gd fmla="*/ 45 h 2052" name="T43"/>
                  <a:gd fmla="*/ 329 w 1492" name="T44"/>
                  <a:gd fmla="*/ 63 h 2052" name="T45"/>
                  <a:gd fmla="*/ 272 w 1492" name="T46"/>
                  <a:gd fmla="*/ 86 h 2052" name="T47"/>
                  <a:gd fmla="*/ 219 w 1492" name="T48"/>
                  <a:gd fmla="*/ 109 h 2052" name="T49"/>
                  <a:gd fmla="*/ 171 w 1492" name="T50"/>
                  <a:gd fmla="*/ 136 h 2052" name="T51"/>
                  <a:gd fmla="*/ 127 w 1492" name="T52"/>
                  <a:gd fmla="*/ 165 h 2052" name="T53"/>
                  <a:gd fmla="*/ 91 w 1492" name="T54"/>
                  <a:gd fmla="*/ 196 h 2052" name="T55"/>
                  <a:gd fmla="*/ 58 w 1492" name="T56"/>
                  <a:gd fmla="*/ 228 h 2052" name="T57"/>
                  <a:gd fmla="*/ 34 w 1492" name="T58"/>
                  <a:gd fmla="*/ 262 h 2052" name="T59"/>
                  <a:gd fmla="*/ 16 w 1492" name="T60"/>
                  <a:gd fmla="*/ 298 h 2052" name="T61"/>
                  <a:gd fmla="*/ 4 w 1492" name="T62"/>
                  <a:gd fmla="*/ 336 h 2052" name="T63"/>
                  <a:gd fmla="*/ 0 w 1492" name="T64"/>
                  <a:gd fmla="*/ 373 h 2052" name="T65"/>
                  <a:gd fmla="*/ 6 w 1492" name="T66"/>
                  <a:gd fmla="*/ 420 h 2052" name="T67"/>
                  <a:gd fmla="*/ 376 w 1492" name="T68"/>
                  <a:gd fmla="*/ 1889 h 2052" name="T69"/>
                  <a:gd fmla="*/ 391 w 1492" name="T70"/>
                  <a:gd fmla="*/ 1922 h 2052" name="T71"/>
                  <a:gd fmla="*/ 417 w 1492" name="T72"/>
                  <a:gd fmla="*/ 1954 h 2052" name="T73"/>
                  <a:gd fmla="*/ 453 w 1492" name="T74"/>
                  <a:gd fmla="*/ 1981 h 2052" name="T75"/>
                  <a:gd fmla="*/ 499 w 1492" name="T76"/>
                  <a:gd fmla="*/ 2005 h 2052" name="T77"/>
                  <a:gd fmla="*/ 552 w 1492" name="T78"/>
                  <a:gd fmla="*/ 2025 h 2052" name="T79"/>
                  <a:gd fmla="*/ 611 w 1492" name="T80"/>
                  <a:gd fmla="*/ 2039 h 2052" name="T81"/>
                  <a:gd fmla="*/ 676 w 1492" name="T82"/>
                  <a:gd fmla="*/ 2048 h 2052" name="T83"/>
                  <a:gd fmla="*/ 746 w 1492" name="T84"/>
                  <a:gd fmla="*/ 2052 h 2052" name="T85"/>
                  <a:gd fmla="*/ 816 w 1492" name="T86"/>
                  <a:gd fmla="*/ 2048 h 2052" name="T87"/>
                  <a:gd fmla="*/ 881 w 1492" name="T88"/>
                  <a:gd fmla="*/ 2039 h 2052" name="T89"/>
                  <a:gd fmla="*/ 940 w 1492" name="T90"/>
                  <a:gd fmla="*/ 2025 h 2052" name="T91"/>
                  <a:gd fmla="*/ 993 w 1492" name="T92"/>
                  <a:gd fmla="*/ 2005 h 2052" name="T93"/>
                  <a:gd fmla="*/ 1039 w 1492" name="T94"/>
                  <a:gd fmla="*/ 1981 h 2052" name="T95"/>
                  <a:gd fmla="*/ 1075 w 1492" name="T96"/>
                  <a:gd fmla="*/ 1954 h 2052" name="T97"/>
                  <a:gd fmla="*/ 1101 w 1492" name="T98"/>
                  <a:gd fmla="*/ 1922 h 2052" name="T99"/>
                  <a:gd fmla="*/ 1116 w 1492" name="T100"/>
                  <a:gd fmla="*/ 1889 h 2052" name="T101"/>
                  <a:gd fmla="*/ 1486 w 1492" name="T102"/>
                  <a:gd fmla="*/ 420 h 2052" name="T103"/>
                  <a:gd fmla="*/ 1492 w 1492" name="T104"/>
                  <a:gd fmla="*/ 373 h 2052" name="T105"/>
                  <a:gd fmla="*/ 0 w 1492" name="T106"/>
                  <a:gd fmla="*/ 0 h 2052" name="T107"/>
                  <a:gd fmla="*/ 1492 w 1492" name="T108"/>
                  <a:gd fmla="*/ 2052 h 205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T109" l="T106" r="T108" t="T107"/>
                <a:pathLst>
                  <a:path h="2052" w="149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B2B2B2"/>
                  </a:gs>
                  <a:gs pos="50000">
                    <a:srgbClr val="5B5B5B"/>
                  </a:gs>
                  <a:gs pos="100000">
                    <a:srgbClr val="B2B2B2"/>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42" name="Freeform 21"/>
              <p:cNvSpPr>
                <a:spLocks noEditPoints="1"/>
              </p:cNvSpPr>
              <p:nvPr/>
            </p:nvSpPr>
            <p:spPr bwMode="auto">
              <a:xfrm>
                <a:off x="0" y="0"/>
                <a:ext cx="1492" cy="746"/>
              </a:xfrm>
              <a:custGeom>
                <a:gdLst>
                  <a:gd fmla="*/ 632 w 1492" name="T0"/>
                  <a:gd fmla="*/ 4 h 746" name="T1"/>
                  <a:gd fmla="*/ 456 w 1492" name="T2"/>
                  <a:gd fmla="*/ 30 h 746" name="T3"/>
                  <a:gd fmla="*/ 299 w 1492" name="T4"/>
                  <a:gd fmla="*/ 74 h 746" name="T5"/>
                  <a:gd fmla="*/ 171 w 1492" name="T6"/>
                  <a:gd fmla="*/ 136 h 746" name="T7"/>
                  <a:gd fmla="*/ 74 w 1492" name="T8"/>
                  <a:gd fmla="*/ 211 h 746" name="T9"/>
                  <a:gd fmla="*/ 16 w 1492" name="T10"/>
                  <a:gd fmla="*/ 298 h 746" name="T11"/>
                  <a:gd fmla="*/ 1 w 1492" name="T12"/>
                  <a:gd fmla="*/ 393 h 746" name="T13"/>
                  <a:gd fmla="*/ 34 w 1492" name="T14"/>
                  <a:gd fmla="*/ 485 h 746" name="T15"/>
                  <a:gd fmla="*/ 107 w 1492" name="T16"/>
                  <a:gd fmla="*/ 566 h 746" name="T17"/>
                  <a:gd fmla="*/ 219 w 1492" name="T18"/>
                  <a:gd fmla="*/ 637 h 746" name="T19"/>
                  <a:gd fmla="*/ 359 w 1492" name="T20"/>
                  <a:gd fmla="*/ 692 h 746" name="T21"/>
                  <a:gd fmla="*/ 525 w 1492" name="T22"/>
                  <a:gd fmla="*/ 729 h 746" name="T23"/>
                  <a:gd fmla="*/ 707 w 1492" name="T24"/>
                  <a:gd fmla="*/ 746 h 746" name="T25"/>
                  <a:gd fmla="*/ 896 w 1492" name="T26"/>
                  <a:gd fmla="*/ 738 h 746" name="T27"/>
                  <a:gd fmla="*/ 1070 w 1492" name="T28"/>
                  <a:gd fmla="*/ 710 h 746" name="T29"/>
                  <a:gd fmla="*/ 1220 w 1492" name="T30"/>
                  <a:gd fmla="*/ 661 h 746" name="T31"/>
                  <a:gd fmla="*/ 1344 w 1492" name="T32"/>
                  <a:gd fmla="*/ 596 h 746" name="T33"/>
                  <a:gd fmla="*/ 1434 w 1492" name="T34"/>
                  <a:gd fmla="*/ 518 h 746" name="T35"/>
                  <a:gd fmla="*/ 1483 w 1492" name="T36"/>
                  <a:gd fmla="*/ 430 h 746" name="T37"/>
                  <a:gd fmla="*/ 1488 w 1492" name="T38"/>
                  <a:gd fmla="*/ 336 h 746" name="T39"/>
                  <a:gd fmla="*/ 1447 w 1492" name="T40"/>
                  <a:gd fmla="*/ 245 h 746" name="T41"/>
                  <a:gd fmla="*/ 1365 w 1492" name="T42"/>
                  <a:gd fmla="*/ 165 h 746" name="T43"/>
                  <a:gd fmla="*/ 1247 w 1492" name="T44"/>
                  <a:gd fmla="*/ 97 h 746" name="T45"/>
                  <a:gd fmla="*/ 1102 w 1492" name="T46"/>
                  <a:gd fmla="*/ 45 h 746" name="T47"/>
                  <a:gd fmla="*/ 933 w 1492" name="T48"/>
                  <a:gd fmla="*/ 12 h 746" name="T49"/>
                  <a:gd fmla="*/ 746 w 1492" name="T50"/>
                  <a:gd fmla="*/ 0 h 746" name="T51"/>
                  <a:gd fmla="*/ 640 w 1492" name="T52"/>
                  <a:gd fmla="*/ 719 h 746" name="T53"/>
                  <a:gd fmla="*/ 474 w 1492" name="T54"/>
                  <a:gd fmla="*/ 696 h 746" name="T55"/>
                  <a:gd fmla="*/ 328 w 1492" name="T56"/>
                  <a:gd fmla="*/ 654 h 746" name="T57"/>
                  <a:gd fmla="*/ 206 w 1492" name="T58"/>
                  <a:gd fmla="*/ 596 h 746" name="T59"/>
                  <a:gd fmla="*/ 115 w 1492" name="T60"/>
                  <a:gd fmla="*/ 525 h 746" name="T61"/>
                  <a:gd fmla="*/ 61 w 1492" name="T62"/>
                  <a:gd fmla="*/ 444 h 746" name="T63"/>
                  <a:gd fmla="*/ 48 w 1492" name="T64"/>
                  <a:gd fmla="*/ 355 h 746" name="T65"/>
                  <a:gd fmla="*/ 78 w 1492" name="T66"/>
                  <a:gd fmla="*/ 269 h 746" name="T67"/>
                  <a:gd fmla="*/ 148 w 1492" name="T68"/>
                  <a:gd fmla="*/ 192 h 746" name="T69"/>
                  <a:gd fmla="*/ 251 w 1492" name="T70"/>
                  <a:gd fmla="*/ 126 h 746" name="T71"/>
                  <a:gd fmla="*/ 383 w 1492" name="T72"/>
                  <a:gd fmla="*/ 74 h 746" name="T73"/>
                  <a:gd fmla="*/ 537 w 1492" name="T74"/>
                  <a:gd fmla="*/ 39 h 746" name="T75"/>
                  <a:gd fmla="*/ 710 w 1492" name="T76"/>
                  <a:gd fmla="*/ 23 h 746" name="T77"/>
                  <a:gd fmla="*/ 887 w 1492" name="T78"/>
                  <a:gd fmla="*/ 30 h 746" name="T79"/>
                  <a:gd fmla="*/ 1049 w 1492" name="T80"/>
                  <a:gd fmla="*/ 57 h 746" name="T81"/>
                  <a:gd fmla="*/ 1190 w 1492" name="T82"/>
                  <a:gd fmla="*/ 102 h 746" name="T83"/>
                  <a:gd fmla="*/ 1307 w 1492" name="T84"/>
                  <a:gd fmla="*/ 163 h 746" name="T85"/>
                  <a:gd fmla="*/ 1391 w 1492" name="T86"/>
                  <a:gd fmla="*/ 237 h 746" name="T87"/>
                  <a:gd fmla="*/ 1438 w 1492" name="T88"/>
                  <a:gd fmla="*/ 320 h 746" name="T89"/>
                  <a:gd fmla="*/ 1441 w 1492" name="T90"/>
                  <a:gd fmla="*/ 409 h 746" name="T91"/>
                  <a:gd fmla="*/ 1403 w 1492" name="T92"/>
                  <a:gd fmla="*/ 494 h 746" name="T93"/>
                  <a:gd fmla="*/ 1326 w 1492" name="T94"/>
                  <a:gd fmla="*/ 569 h 746" name="T95"/>
                  <a:gd fmla="*/ 1216 w 1492" name="T96"/>
                  <a:gd fmla="*/ 632 h 746" name="T97"/>
                  <a:gd fmla="*/ 1079 w 1492" name="T98"/>
                  <a:gd fmla="*/ 681 h 746" name="T99"/>
                  <a:gd fmla="*/ 921 w 1492" name="T100"/>
                  <a:gd fmla="*/ 713 h 746" name="T101"/>
                  <a:gd fmla="*/ 746 w 1492" name="T102"/>
                  <a:gd fmla="*/ 723 h 746" name="T103"/>
                  <a:gd fmla="*/ 0 w 1492" name="T104"/>
                  <a:gd fmla="*/ 0 h 746" name="T105"/>
                  <a:gd fmla="*/ 1492 w 1492" name="T106"/>
                  <a:gd fmla="*/ 746 h 74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746" w="1492">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43" name="Freeform 22"/>
              <p:cNvSpPr/>
              <p:nvPr/>
            </p:nvSpPr>
            <p:spPr bwMode="auto">
              <a:xfrm>
                <a:off x="47" y="23"/>
                <a:ext cx="1398" cy="700"/>
              </a:xfrm>
              <a:custGeom>
                <a:gdLst>
                  <a:gd fmla="*/ 1397 w 1398" name="T0"/>
                  <a:gd fmla="*/ 368 h 700" name="T1"/>
                  <a:gd fmla="*/ 1384 w 1398" name="T2"/>
                  <a:gd fmla="*/ 421 h 700" name="T3"/>
                  <a:gd fmla="*/ 1356 w 1398" name="T4"/>
                  <a:gd fmla="*/ 471 h 700" name="T5"/>
                  <a:gd fmla="*/ 1314 w 1398" name="T6"/>
                  <a:gd fmla="*/ 517 h 700" name="T7"/>
                  <a:gd fmla="*/ 1260 w 1398" name="T8"/>
                  <a:gd fmla="*/ 560 h 700" name="T9"/>
                  <a:gd fmla="*/ 1194 w 1398" name="T10"/>
                  <a:gd fmla="*/ 598 h 700" name="T11"/>
                  <a:gd fmla="*/ 1117 w 1398" name="T12"/>
                  <a:gd fmla="*/ 631 h 700" name="T13"/>
                  <a:gd fmla="*/ 1032 w 1398" name="T14"/>
                  <a:gd fmla="*/ 658 h 700" name="T15"/>
                  <a:gd fmla="*/ 940 w 1398" name="T16"/>
                  <a:gd fmla="*/ 679 h 700" name="T17"/>
                  <a:gd fmla="*/ 840 w 1398" name="T18"/>
                  <a:gd fmla="*/ 693 h 700" name="T19"/>
                  <a:gd fmla="*/ 735 w 1398" name="T20"/>
                  <a:gd fmla="*/ 700 h 700" name="T21"/>
                  <a:gd fmla="*/ 628 w 1398" name="T22"/>
                  <a:gd fmla="*/ 699 h 700" name="T23"/>
                  <a:gd fmla="*/ 524 w 1398" name="T24"/>
                  <a:gd fmla="*/ 690 h 700" name="T25"/>
                  <a:gd fmla="*/ 427 w 1398" name="T26"/>
                  <a:gd fmla="*/ 673 h 700" name="T27"/>
                  <a:gd fmla="*/ 336 w 1398" name="T28"/>
                  <a:gd fmla="*/ 649 h 700" name="T29"/>
                  <a:gd fmla="*/ 255 w 1398" name="T30"/>
                  <a:gd fmla="*/ 621 h 700" name="T31"/>
                  <a:gd fmla="*/ 181 w 1398" name="T32"/>
                  <a:gd fmla="*/ 586 h 700" name="T33"/>
                  <a:gd fmla="*/ 119 w 1398" name="T34"/>
                  <a:gd fmla="*/ 546 h 700" name="T35"/>
                  <a:gd fmla="*/ 68 w 1398" name="T36"/>
                  <a:gd fmla="*/ 502 h 700" name="T37"/>
                  <a:gd fmla="*/ 31 w 1398" name="T38"/>
                  <a:gd fmla="*/ 454 h 700" name="T39"/>
                  <a:gd fmla="*/ 7 w 1398" name="T40"/>
                  <a:gd fmla="*/ 403 h 700" name="T41"/>
                  <a:gd fmla="*/ 0 w 1398" name="T42"/>
                  <a:gd fmla="*/ 350 h 700" name="T43"/>
                  <a:gd fmla="*/ 7 w 1398" name="T44"/>
                  <a:gd fmla="*/ 297 h 700" name="T45"/>
                  <a:gd fmla="*/ 31 w 1398" name="T46"/>
                  <a:gd fmla="*/ 246 h 700" name="T47"/>
                  <a:gd fmla="*/ 68 w 1398" name="T48"/>
                  <a:gd fmla="*/ 199 h 700" name="T49"/>
                  <a:gd fmla="*/ 119 w 1398" name="T50"/>
                  <a:gd fmla="*/ 154 h 700" name="T51"/>
                  <a:gd fmla="*/ 181 w 1398" name="T52"/>
                  <a:gd fmla="*/ 114 h 700" name="T53"/>
                  <a:gd fmla="*/ 255 w 1398" name="T54"/>
                  <a:gd fmla="*/ 79 h 700" name="T55"/>
                  <a:gd fmla="*/ 336 w 1398" name="T56"/>
                  <a:gd fmla="*/ 51 h 700" name="T57"/>
                  <a:gd fmla="*/ 427 w 1398" name="T58"/>
                  <a:gd fmla="*/ 28 h 700" name="T59"/>
                  <a:gd fmla="*/ 524 w 1398" name="T60"/>
                  <a:gd fmla="*/ 11 h 700" name="T61"/>
                  <a:gd fmla="*/ 628 w 1398" name="T62"/>
                  <a:gd fmla="*/ 2 h 700" name="T63"/>
                  <a:gd fmla="*/ 735 w 1398" name="T64"/>
                  <a:gd fmla="*/ 0 h 700" name="T65"/>
                  <a:gd fmla="*/ 840 w 1398" name="T66"/>
                  <a:gd fmla="*/ 7 h 700" name="T67"/>
                  <a:gd fmla="*/ 940 w 1398" name="T68"/>
                  <a:gd fmla="*/ 21 h 700" name="T69"/>
                  <a:gd fmla="*/ 1032 w 1398" name="T70"/>
                  <a:gd fmla="*/ 42 h 700" name="T71"/>
                  <a:gd fmla="*/ 1117 w 1398" name="T72"/>
                  <a:gd fmla="*/ 69 h 700" name="T73"/>
                  <a:gd fmla="*/ 1194 w 1398" name="T74"/>
                  <a:gd fmla="*/ 103 h 700" name="T75"/>
                  <a:gd fmla="*/ 1260 w 1398" name="T76"/>
                  <a:gd fmla="*/ 140 h 700" name="T77"/>
                  <a:gd fmla="*/ 1314 w 1398" name="T78"/>
                  <a:gd fmla="*/ 183 h 700" name="T79"/>
                  <a:gd fmla="*/ 1356 w 1398" name="T80"/>
                  <a:gd fmla="*/ 230 h 700" name="T81"/>
                  <a:gd fmla="*/ 1384 w 1398" name="T82"/>
                  <a:gd fmla="*/ 279 h 700" name="T83"/>
                  <a:gd fmla="*/ 1397 w 1398" name="T84"/>
                  <a:gd fmla="*/ 332 h 700" name="T85"/>
                  <a:gd fmla="*/ 0 w 1398" name="T86"/>
                  <a:gd fmla="*/ 0 h 700" name="T87"/>
                  <a:gd fmla="*/ 1398 w 1398" name="T88"/>
                  <a:gd fmla="*/ 700 h 7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T89" l="T86" r="T88" t="T87"/>
                <a:pathLst>
                  <a:path h="700" w="1398">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7444" name="Group 36"/>
            <p:cNvGrpSpPr/>
            <p:nvPr/>
          </p:nvGrpSpPr>
          <p:grpSpPr>
            <a:xfrm>
              <a:off x="1189038" y="0"/>
              <a:ext cx="1042988" cy="1042987"/>
              <a:chExt cx="1089" cy="1089"/>
            </a:xfrm>
          </p:grpSpPr>
          <p:sp>
            <p:nvSpPr>
              <p:cNvPr id="17445" name="Oval 24"/>
              <p:cNvSpPr>
                <a:spLocks noChangeArrowheads="1"/>
              </p:cNvSpPr>
              <p:nvPr/>
            </p:nvSpPr>
            <p:spPr bwMode="auto">
              <a:xfrm>
                <a:off x="0" y="0"/>
                <a:ext cx="1089" cy="1089"/>
              </a:xfrm>
              <a:prstGeom prst="ellipse">
                <a:avLst/>
              </a:prstGeom>
              <a:gradFill rotWithShape="1">
                <a:gsLst>
                  <a:gs pos="0">
                    <a:srgbClr val="00C8FF"/>
                  </a:gs>
                  <a:gs pos="100000">
                    <a:srgbClr val="004BFF"/>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46" name="Group 38"/>
              <p:cNvGrpSpPr/>
              <p:nvPr/>
            </p:nvGrpSpPr>
            <p:grpSpPr>
              <a:xfrm>
                <a:off x="91" y="30"/>
                <a:ext cx="908" cy="296"/>
                <a:chExt cx="907" cy="295"/>
              </a:xfrm>
            </p:grpSpPr>
            <p:sp>
              <p:nvSpPr>
                <p:cNvPr id="17447" name="Freeform 26"/>
                <p:cNvSpPr/>
                <p:nvPr/>
              </p:nvSpPr>
              <p:spPr bwMode="auto">
                <a:xfrm>
                  <a:off x="0" y="0"/>
                  <a:ext cx="907" cy="297"/>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48" name="Oval 27"/>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49" name="Group 41"/>
            <p:cNvGrpSpPr/>
            <p:nvPr/>
          </p:nvGrpSpPr>
          <p:grpSpPr>
            <a:xfrm>
              <a:off x="107950" y="360363"/>
              <a:ext cx="755650" cy="755650"/>
              <a:chExt cx="1089" cy="1089"/>
            </a:xfrm>
          </p:grpSpPr>
          <p:sp>
            <p:nvSpPr>
              <p:cNvPr id="17450" name="Oval 29"/>
              <p:cNvSpPr>
                <a:spLocks noChangeArrowheads="1"/>
              </p:cNvSpPr>
              <p:nvPr/>
            </p:nvSpPr>
            <p:spPr bwMode="auto">
              <a:xfrm>
                <a:off x="0" y="0"/>
                <a:ext cx="1089" cy="1089"/>
              </a:xfrm>
              <a:prstGeom prst="ellipse">
                <a:avLst/>
              </a:prstGeom>
              <a:gradFill rotWithShape="1">
                <a:gsLst>
                  <a:gs pos="0">
                    <a:srgbClr val="9E9E9E"/>
                  </a:gs>
                  <a:gs pos="100000">
                    <a:srgbClr val="5B5B5B"/>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51" name="Group 43"/>
              <p:cNvGrpSpPr/>
              <p:nvPr/>
            </p:nvGrpSpPr>
            <p:grpSpPr>
              <a:xfrm>
                <a:off x="91" y="30"/>
                <a:ext cx="908" cy="296"/>
                <a:chExt cx="907" cy="295"/>
              </a:xfrm>
            </p:grpSpPr>
            <p:sp>
              <p:nvSpPr>
                <p:cNvPr id="17452" name="Freeform 31"/>
                <p:cNvSpPr/>
                <p:nvPr/>
              </p:nvSpPr>
              <p:spPr bwMode="auto">
                <a:xfrm>
                  <a:off x="1" y="0"/>
                  <a:ext cx="907" cy="294"/>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53" name="Oval 32"/>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54" name="Group 46"/>
            <p:cNvGrpSpPr/>
            <p:nvPr/>
          </p:nvGrpSpPr>
          <p:grpSpPr>
            <a:xfrm>
              <a:off x="757238" y="217488"/>
              <a:ext cx="755650" cy="755650"/>
              <a:chExt cx="1089" cy="1089"/>
            </a:xfrm>
          </p:grpSpPr>
          <p:sp>
            <p:nvSpPr>
              <p:cNvPr id="17455" name="Oval 34"/>
              <p:cNvSpPr>
                <a:spLocks noChangeArrowheads="1"/>
              </p:cNvSpPr>
              <p:nvPr/>
            </p:nvSpPr>
            <p:spPr bwMode="auto">
              <a:xfrm>
                <a:off x="0" y="0"/>
                <a:ext cx="1089" cy="1089"/>
              </a:xfrm>
              <a:prstGeom prst="ellipse">
                <a:avLst/>
              </a:prstGeom>
              <a:gradFill rotWithShape="1">
                <a:gsLst>
                  <a:gs pos="0">
                    <a:srgbClr val="9E9E9E"/>
                  </a:gs>
                  <a:gs pos="100000">
                    <a:srgbClr val="5B5B5B"/>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56" name="Group 48"/>
              <p:cNvGrpSpPr/>
              <p:nvPr/>
            </p:nvGrpSpPr>
            <p:grpSpPr>
              <a:xfrm>
                <a:off x="91" y="30"/>
                <a:ext cx="908" cy="296"/>
                <a:chExt cx="907" cy="295"/>
              </a:xfrm>
            </p:grpSpPr>
            <p:sp>
              <p:nvSpPr>
                <p:cNvPr id="17457" name="Freeform 36"/>
                <p:cNvSpPr/>
                <p:nvPr/>
              </p:nvSpPr>
              <p:spPr bwMode="auto">
                <a:xfrm>
                  <a:off x="1" y="0"/>
                  <a:ext cx="907" cy="294"/>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58" name="Oval 37"/>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59" name="Group 51"/>
            <p:cNvGrpSpPr/>
            <p:nvPr/>
          </p:nvGrpSpPr>
          <p:grpSpPr>
            <a:xfrm>
              <a:off x="649288" y="541338"/>
              <a:ext cx="755650" cy="755650"/>
              <a:chExt cx="1089" cy="1089"/>
            </a:xfrm>
          </p:grpSpPr>
          <p:sp>
            <p:nvSpPr>
              <p:cNvPr id="17460" name="Oval 39"/>
              <p:cNvSpPr>
                <a:spLocks noChangeArrowheads="1"/>
              </p:cNvSpPr>
              <p:nvPr/>
            </p:nvSpPr>
            <p:spPr bwMode="auto">
              <a:xfrm>
                <a:off x="0" y="0"/>
                <a:ext cx="1089" cy="1089"/>
              </a:xfrm>
              <a:prstGeom prst="ellipse">
                <a:avLst/>
              </a:prstGeom>
              <a:gradFill rotWithShape="1">
                <a:gsLst>
                  <a:gs pos="0">
                    <a:srgbClr val="9E9E9E"/>
                  </a:gs>
                  <a:gs pos="100000">
                    <a:srgbClr val="5B5B5B"/>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61" name="Group 53"/>
              <p:cNvGrpSpPr/>
              <p:nvPr/>
            </p:nvGrpSpPr>
            <p:grpSpPr>
              <a:xfrm>
                <a:off x="91" y="30"/>
                <a:ext cx="908" cy="296"/>
                <a:chExt cx="907" cy="295"/>
              </a:xfrm>
            </p:grpSpPr>
            <p:sp>
              <p:nvSpPr>
                <p:cNvPr id="17462" name="Freeform 41"/>
                <p:cNvSpPr/>
                <p:nvPr/>
              </p:nvSpPr>
              <p:spPr bwMode="auto">
                <a:xfrm>
                  <a:off x="1" y="0"/>
                  <a:ext cx="907" cy="294"/>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63" name="Oval 42"/>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64" name="Group 56"/>
            <p:cNvGrpSpPr/>
            <p:nvPr/>
          </p:nvGrpSpPr>
          <p:grpSpPr>
            <a:xfrm>
              <a:off x="180975" y="684213"/>
              <a:ext cx="755650" cy="755650"/>
              <a:chExt cx="1089" cy="1089"/>
            </a:xfrm>
          </p:grpSpPr>
          <p:sp>
            <p:nvSpPr>
              <p:cNvPr id="17465" name="Oval 44"/>
              <p:cNvSpPr>
                <a:spLocks noChangeArrowheads="1"/>
              </p:cNvSpPr>
              <p:nvPr/>
            </p:nvSpPr>
            <p:spPr bwMode="auto">
              <a:xfrm>
                <a:off x="0" y="0"/>
                <a:ext cx="1089" cy="1089"/>
              </a:xfrm>
              <a:prstGeom prst="ellipse">
                <a:avLst/>
              </a:prstGeom>
              <a:gradFill rotWithShape="1">
                <a:gsLst>
                  <a:gs pos="0">
                    <a:srgbClr val="9E9E9E"/>
                  </a:gs>
                  <a:gs pos="100000">
                    <a:srgbClr val="5B5B5B"/>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66" name="Group 58"/>
              <p:cNvGrpSpPr/>
              <p:nvPr/>
            </p:nvGrpSpPr>
            <p:grpSpPr>
              <a:xfrm>
                <a:off x="91" y="30"/>
                <a:ext cx="908" cy="296"/>
                <a:chExt cx="907" cy="295"/>
              </a:xfrm>
            </p:grpSpPr>
            <p:sp>
              <p:nvSpPr>
                <p:cNvPr id="17467" name="Freeform 46"/>
                <p:cNvSpPr/>
                <p:nvPr/>
              </p:nvSpPr>
              <p:spPr bwMode="auto">
                <a:xfrm>
                  <a:off x="1" y="0"/>
                  <a:ext cx="907" cy="294"/>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68" name="Oval 47"/>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69" name="Group 61"/>
            <p:cNvGrpSpPr/>
            <p:nvPr/>
          </p:nvGrpSpPr>
          <p:grpSpPr>
            <a:xfrm>
              <a:off x="684213" y="973138"/>
              <a:ext cx="755650" cy="755650"/>
              <a:chExt cx="1089" cy="1089"/>
            </a:xfrm>
          </p:grpSpPr>
          <p:sp>
            <p:nvSpPr>
              <p:cNvPr id="17470" name="Oval 49"/>
              <p:cNvSpPr>
                <a:spLocks noChangeArrowheads="1"/>
              </p:cNvSpPr>
              <p:nvPr/>
            </p:nvSpPr>
            <p:spPr bwMode="auto">
              <a:xfrm>
                <a:off x="0" y="0"/>
                <a:ext cx="1089" cy="1089"/>
              </a:xfrm>
              <a:prstGeom prst="ellipse">
                <a:avLst/>
              </a:prstGeom>
              <a:gradFill rotWithShape="1">
                <a:gsLst>
                  <a:gs pos="0">
                    <a:srgbClr val="9E9E9E"/>
                  </a:gs>
                  <a:gs pos="100000">
                    <a:srgbClr val="5B5B5B"/>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71" name="Group 63"/>
              <p:cNvGrpSpPr/>
              <p:nvPr/>
            </p:nvGrpSpPr>
            <p:grpSpPr>
              <a:xfrm>
                <a:off x="91" y="30"/>
                <a:ext cx="908" cy="296"/>
                <a:chExt cx="907" cy="295"/>
              </a:xfrm>
            </p:grpSpPr>
            <p:sp>
              <p:nvSpPr>
                <p:cNvPr id="17472" name="Freeform 51"/>
                <p:cNvSpPr/>
                <p:nvPr/>
              </p:nvSpPr>
              <p:spPr bwMode="auto">
                <a:xfrm>
                  <a:off x="1" y="0"/>
                  <a:ext cx="907" cy="294"/>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73" name="Oval 52"/>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74" name="Group 66"/>
            <p:cNvGrpSpPr/>
            <p:nvPr/>
          </p:nvGrpSpPr>
          <p:grpSpPr>
            <a:xfrm>
              <a:off x="1189038" y="757238"/>
              <a:ext cx="755650" cy="755650"/>
              <a:chExt cx="1089" cy="1089"/>
            </a:xfrm>
          </p:grpSpPr>
          <p:sp>
            <p:nvSpPr>
              <p:cNvPr id="17475" name="Oval 54"/>
              <p:cNvSpPr>
                <a:spLocks noChangeArrowheads="1"/>
              </p:cNvSpPr>
              <p:nvPr/>
            </p:nvSpPr>
            <p:spPr bwMode="auto">
              <a:xfrm>
                <a:off x="0" y="0"/>
                <a:ext cx="1089" cy="1089"/>
              </a:xfrm>
              <a:prstGeom prst="ellipse">
                <a:avLst/>
              </a:prstGeom>
              <a:gradFill rotWithShape="1">
                <a:gsLst>
                  <a:gs pos="0">
                    <a:srgbClr val="9E9E9E"/>
                  </a:gs>
                  <a:gs pos="100000">
                    <a:srgbClr val="5B5B5B"/>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76" name="Group 68"/>
              <p:cNvGrpSpPr/>
              <p:nvPr/>
            </p:nvGrpSpPr>
            <p:grpSpPr>
              <a:xfrm>
                <a:off x="91" y="30"/>
                <a:ext cx="908" cy="296"/>
                <a:chExt cx="907" cy="295"/>
              </a:xfrm>
            </p:grpSpPr>
            <p:sp>
              <p:nvSpPr>
                <p:cNvPr id="17477" name="Freeform 56"/>
                <p:cNvSpPr/>
                <p:nvPr/>
              </p:nvSpPr>
              <p:spPr bwMode="auto">
                <a:xfrm>
                  <a:off x="1" y="0"/>
                  <a:ext cx="907" cy="294"/>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78" name="Oval 57"/>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79" name="Group 71"/>
            <p:cNvGrpSpPr/>
            <p:nvPr/>
          </p:nvGrpSpPr>
          <p:grpSpPr>
            <a:xfrm>
              <a:off x="1549400" y="684213"/>
              <a:ext cx="755650" cy="755650"/>
              <a:chExt cx="1089" cy="1089"/>
            </a:xfrm>
          </p:grpSpPr>
          <p:sp>
            <p:nvSpPr>
              <p:cNvPr id="17480" name="Oval 59"/>
              <p:cNvSpPr>
                <a:spLocks noChangeArrowheads="1"/>
              </p:cNvSpPr>
              <p:nvPr/>
            </p:nvSpPr>
            <p:spPr bwMode="auto">
              <a:xfrm>
                <a:off x="0" y="0"/>
                <a:ext cx="1089" cy="1089"/>
              </a:xfrm>
              <a:prstGeom prst="ellipse">
                <a:avLst/>
              </a:prstGeom>
              <a:gradFill rotWithShape="1">
                <a:gsLst>
                  <a:gs pos="0">
                    <a:srgbClr val="9E9E9E"/>
                  </a:gs>
                  <a:gs pos="100000">
                    <a:srgbClr val="5B5B5B"/>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81" name="Group 73"/>
              <p:cNvGrpSpPr/>
              <p:nvPr/>
            </p:nvGrpSpPr>
            <p:grpSpPr>
              <a:xfrm>
                <a:off x="91" y="30"/>
                <a:ext cx="908" cy="296"/>
                <a:chExt cx="907" cy="295"/>
              </a:xfrm>
            </p:grpSpPr>
            <p:sp>
              <p:nvSpPr>
                <p:cNvPr id="17482" name="Freeform 61"/>
                <p:cNvSpPr/>
                <p:nvPr/>
              </p:nvSpPr>
              <p:spPr bwMode="auto">
                <a:xfrm>
                  <a:off x="1" y="0"/>
                  <a:ext cx="907" cy="294"/>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83" name="Oval 62"/>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nvGrpSpPr>
            <p:cNvPr id="17484" name="Group 76"/>
            <p:cNvGrpSpPr/>
            <p:nvPr/>
          </p:nvGrpSpPr>
          <p:grpSpPr>
            <a:xfrm>
              <a:off x="0" y="876300"/>
              <a:ext cx="2368550" cy="2665412"/>
              <a:chExt cx="1492" cy="1679"/>
            </a:xfrm>
          </p:grpSpPr>
          <p:sp>
            <p:nvSpPr>
              <p:cNvPr id="17485" name="Freeform 64"/>
              <p:cNvSpPr/>
              <p:nvPr/>
            </p:nvSpPr>
            <p:spPr bwMode="auto">
              <a:xfrm>
                <a:off x="0" y="0"/>
                <a:ext cx="1492" cy="373"/>
              </a:xfrm>
              <a:custGeom>
                <a:gdLst>
                  <a:gd fmla="*/ 710 w 1492" name="T0"/>
                  <a:gd fmla="*/ 350 h 373" name="T1"/>
                  <a:gd fmla="*/ 605 w 1492" name="T2"/>
                  <a:gd fmla="*/ 343 h 373" name="T3"/>
                  <a:gd fmla="*/ 505 w 1492" name="T4"/>
                  <a:gd fmla="*/ 329 h 373" name="T5"/>
                  <a:gd fmla="*/ 413 w 1492" name="T6"/>
                  <a:gd fmla="*/ 308 h 373" name="T7"/>
                  <a:gd fmla="*/ 328 w 1492" name="T8"/>
                  <a:gd fmla="*/ 281 h 373" name="T9"/>
                  <a:gd fmla="*/ 251 w 1492" name="T10"/>
                  <a:gd fmla="*/ 248 h 373" name="T11"/>
                  <a:gd fmla="*/ 185 w 1492" name="T12"/>
                  <a:gd fmla="*/ 210 h 373" name="T13"/>
                  <a:gd fmla="*/ 131 w 1492" name="T14"/>
                  <a:gd fmla="*/ 167 h 373" name="T15"/>
                  <a:gd fmla="*/ 89 w 1492" name="T16"/>
                  <a:gd fmla="*/ 121 h 373" name="T17"/>
                  <a:gd fmla="*/ 61 w 1492" name="T18"/>
                  <a:gd fmla="*/ 71 h 373" name="T19"/>
                  <a:gd fmla="*/ 48 w 1492" name="T20"/>
                  <a:gd fmla="*/ 18 h 373" name="T21"/>
                  <a:gd fmla="*/ 1 w 1492" name="T22"/>
                  <a:gd fmla="*/ 20 h 373" name="T23"/>
                  <a:gd fmla="*/ 16 w 1492" name="T24"/>
                  <a:gd fmla="*/ 75 h 373" name="T25"/>
                  <a:gd fmla="*/ 45 w 1492" name="T26"/>
                  <a:gd fmla="*/ 128 h 373" name="T27"/>
                  <a:gd fmla="*/ 91 w 1492" name="T28"/>
                  <a:gd fmla="*/ 178 h 373" name="T29"/>
                  <a:gd fmla="*/ 148 w 1492" name="T30"/>
                  <a:gd fmla="*/ 223 h 373" name="T31"/>
                  <a:gd fmla="*/ 219 w 1492" name="T32"/>
                  <a:gd fmla="*/ 264 h 373" name="T33"/>
                  <a:gd fmla="*/ 299 w 1492" name="T34"/>
                  <a:gd fmla="*/ 299 h 373" name="T35"/>
                  <a:gd fmla="*/ 390 w 1492" name="T36"/>
                  <a:gd fmla="*/ 328 h 373" name="T37"/>
                  <a:gd fmla="*/ 490 w 1492" name="T38"/>
                  <a:gd fmla="*/ 351 h 373" name="T39"/>
                  <a:gd fmla="*/ 596 w 1492" name="T40"/>
                  <a:gd fmla="*/ 365 h 373" name="T41"/>
                  <a:gd fmla="*/ 707 w 1492" name="T42"/>
                  <a:gd fmla="*/ 373 h 373" name="T43"/>
                  <a:gd fmla="*/ 822 w 1492" name="T44"/>
                  <a:gd fmla="*/ 372 h 373" name="T45"/>
                  <a:gd fmla="*/ 933 w 1492" name="T46"/>
                  <a:gd fmla="*/ 362 h 373" name="T47"/>
                  <a:gd fmla="*/ 1036 w 1492" name="T48"/>
                  <a:gd fmla="*/ 343 h 373" name="T49"/>
                  <a:gd fmla="*/ 1133 w 1492" name="T50"/>
                  <a:gd fmla="*/ 319 h 373" name="T51"/>
                  <a:gd fmla="*/ 1220 w 1492" name="T52"/>
                  <a:gd fmla="*/ 288 h 373" name="T53"/>
                  <a:gd fmla="*/ 1298 w 1492" name="T54"/>
                  <a:gd fmla="*/ 251 h 373" name="T55"/>
                  <a:gd fmla="*/ 1365 w 1492" name="T56"/>
                  <a:gd fmla="*/ 209 h 373" name="T57"/>
                  <a:gd fmla="*/ 1418 w 1492" name="T58"/>
                  <a:gd fmla="*/ 162 h 373" name="T59"/>
                  <a:gd fmla="*/ 1458 w 1492" name="T60"/>
                  <a:gd fmla="*/ 112 h 373" name="T61"/>
                  <a:gd fmla="*/ 1483 w 1492" name="T62"/>
                  <a:gd fmla="*/ 57 h 373" name="T63"/>
                  <a:gd fmla="*/ 1492 w 1492" name="T64"/>
                  <a:gd fmla="*/ 0 h 373" name="T65"/>
                  <a:gd fmla="*/ 1441 w 1492" name="T66"/>
                  <a:gd fmla="*/ 36 h 373" name="T67"/>
                  <a:gd fmla="*/ 1423 w 1492" name="T68"/>
                  <a:gd fmla="*/ 88 h 373" name="T69"/>
                  <a:gd fmla="*/ 1391 w 1492" name="T70"/>
                  <a:gd fmla="*/ 136 h 373" name="T71"/>
                  <a:gd fmla="*/ 1344 w 1492" name="T72"/>
                  <a:gd fmla="*/ 181 h 373" name="T73"/>
                  <a:gd fmla="*/ 1286 w 1492" name="T74"/>
                  <a:gd fmla="*/ 223 h 373" name="T75"/>
                  <a:gd fmla="*/ 1216 w 1492" name="T76"/>
                  <a:gd fmla="*/ 259 h 373" name="T77"/>
                  <a:gd fmla="*/ 1137 w 1492" name="T78"/>
                  <a:gd fmla="*/ 290 h 373" name="T79"/>
                  <a:gd fmla="*/ 1049 w 1492" name="T80"/>
                  <a:gd fmla="*/ 316 h 373" name="T81"/>
                  <a:gd fmla="*/ 955 w 1492" name="T82"/>
                  <a:gd fmla="*/ 334 h 373" name="T83"/>
                  <a:gd fmla="*/ 852 w 1492" name="T84"/>
                  <a:gd fmla="*/ 346 h 373" name="T85"/>
                  <a:gd fmla="*/ 746 w 1492" name="T86"/>
                  <a:gd fmla="*/ 350 h 373" name="T87"/>
                  <a:gd fmla="*/ 0 w 1492" name="T88"/>
                  <a:gd fmla="*/ 0 h 373" name="T89"/>
                  <a:gd fmla="*/ 1492 w 1492" name="T90"/>
                  <a:gd fmla="*/ 373 h 37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373" w="1492">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86" name="Freeform 65"/>
              <p:cNvSpPr/>
              <p:nvPr/>
            </p:nvSpPr>
            <p:spPr bwMode="auto">
              <a:xfrm>
                <a:off x="5" y="47"/>
                <a:ext cx="1482" cy="1632"/>
              </a:xfrm>
              <a:custGeom>
                <a:gdLst>
                  <a:gd fmla="*/ 1481 w 1482" name="T0"/>
                  <a:gd fmla="*/ 0 h 1632" name="T1"/>
                  <a:gd fmla="*/ 1469 w 1482" name="T2"/>
                  <a:gd fmla="*/ 35 h 1632" name="T3"/>
                  <a:gd fmla="*/ 1452 w 1482" name="T4"/>
                  <a:gd fmla="*/ 67 h 1632" name="T5"/>
                  <a:gd fmla="*/ 1429 w 1482" name="T6"/>
                  <a:gd fmla="*/ 98 h 1632" name="T7"/>
                  <a:gd fmla="*/ 1399 w 1482" name="T8"/>
                  <a:gd fmla="*/ 129 h 1632" name="T9"/>
                  <a:gd fmla="*/ 1365 w 1482" name="T10"/>
                  <a:gd fmla="*/ 158 h 1632" name="T11"/>
                  <a:gd fmla="*/ 1326 w 1482" name="T12"/>
                  <a:gd fmla="*/ 184 h 1632" name="T13"/>
                  <a:gd fmla="*/ 1284 w 1482" name="T14"/>
                  <a:gd fmla="*/ 210 h 1632" name="T15"/>
                  <a:gd fmla="*/ 1236 w 1482" name="T16"/>
                  <a:gd fmla="*/ 232 h 1632" name="T17"/>
                  <a:gd fmla="*/ 1185 w 1482" name="T18"/>
                  <a:gd fmla="*/ 252 h 1632" name="T19"/>
                  <a:gd fmla="*/ 1130 w 1482" name="T20"/>
                  <a:gd fmla="*/ 272 h 1632" name="T21"/>
                  <a:gd fmla="*/ 1071 w 1482" name="T22"/>
                  <a:gd fmla="*/ 287 h 1632" name="T23"/>
                  <a:gd fmla="*/ 1010 w 1482" name="T24"/>
                  <a:gd fmla="*/ 302 h 1632" name="T25"/>
                  <a:gd fmla="*/ 947 w 1482" name="T26"/>
                  <a:gd fmla="*/ 312 h 1632" name="T27"/>
                  <a:gd fmla="*/ 880 w 1482" name="T28"/>
                  <a:gd fmla="*/ 320 h 1632" name="T29"/>
                  <a:gd fmla="*/ 811 w 1482" name="T30"/>
                  <a:gd fmla="*/ 325 h 1632" name="T31"/>
                  <a:gd fmla="*/ 741 w 1482" name="T32"/>
                  <a:gd fmla="*/ 326 h 1632" name="T33"/>
                  <a:gd fmla="*/ 671 w 1482" name="T34"/>
                  <a:gd fmla="*/ 325 h 1632" name="T35"/>
                  <a:gd fmla="*/ 602 w 1482" name="T36"/>
                  <a:gd fmla="*/ 320 h 1632" name="T37"/>
                  <a:gd fmla="*/ 535 w 1482" name="T38"/>
                  <a:gd fmla="*/ 312 h 1632" name="T39"/>
                  <a:gd fmla="*/ 472 w 1482" name="T40"/>
                  <a:gd fmla="*/ 302 h 1632" name="T41"/>
                  <a:gd fmla="*/ 411 w 1482" name="T42"/>
                  <a:gd fmla="*/ 287 h 1632" name="T43"/>
                  <a:gd fmla="*/ 352 w 1482" name="T44"/>
                  <a:gd fmla="*/ 272 h 1632" name="T45"/>
                  <a:gd fmla="*/ 297 w 1482" name="T46"/>
                  <a:gd fmla="*/ 252 h 1632" name="T47"/>
                  <a:gd fmla="*/ 246 w 1482" name="T48"/>
                  <a:gd fmla="*/ 232 h 1632" name="T49"/>
                  <a:gd fmla="*/ 198 w 1482" name="T50"/>
                  <a:gd fmla="*/ 210 h 1632" name="T51"/>
                  <a:gd fmla="*/ 156 w 1482" name="T52"/>
                  <a:gd fmla="*/ 184 h 1632" name="T53"/>
                  <a:gd fmla="*/ 117 w 1482" name="T54"/>
                  <a:gd fmla="*/ 158 h 1632" name="T55"/>
                  <a:gd fmla="*/ 83 w 1482" name="T56"/>
                  <a:gd fmla="*/ 129 h 1632" name="T57"/>
                  <a:gd fmla="*/ 53 w 1482" name="T58"/>
                  <a:gd fmla="*/ 98 h 1632" name="T59"/>
                  <a:gd fmla="*/ 30 w 1482" name="T60"/>
                  <a:gd fmla="*/ 67 h 1632" name="T61"/>
                  <a:gd fmla="*/ 13 w 1482" name="T62"/>
                  <a:gd fmla="*/ 35 h 1632" name="T63"/>
                  <a:gd fmla="*/ 1 w 1482" name="T64"/>
                  <a:gd fmla="*/ 0 h 1632" name="T65"/>
                  <a:gd fmla="*/ 371 w 1482" name="T66"/>
                  <a:gd fmla="*/ 1469 h 1632" name="T67"/>
                  <a:gd fmla="*/ 386 w 1482" name="T68"/>
                  <a:gd fmla="*/ 1502 h 1632" name="T69"/>
                  <a:gd fmla="*/ 412 w 1482" name="T70"/>
                  <a:gd fmla="*/ 1534 h 1632" name="T71"/>
                  <a:gd fmla="*/ 448 w 1482" name="T72"/>
                  <a:gd fmla="*/ 1561 h 1632" name="T73"/>
                  <a:gd fmla="*/ 494 w 1482" name="T74"/>
                  <a:gd fmla="*/ 1585 h 1632" name="T75"/>
                  <a:gd fmla="*/ 547 w 1482" name="T76"/>
                  <a:gd fmla="*/ 1605 h 1632" name="T77"/>
                  <a:gd fmla="*/ 606 w 1482" name="T78"/>
                  <a:gd fmla="*/ 1619 h 1632" name="T79"/>
                  <a:gd fmla="*/ 671 w 1482" name="T80"/>
                  <a:gd fmla="*/ 1628 h 1632" name="T81"/>
                  <a:gd fmla="*/ 741 w 1482" name="T82"/>
                  <a:gd fmla="*/ 1632 h 1632" name="T83"/>
                  <a:gd fmla="*/ 811 w 1482" name="T84"/>
                  <a:gd fmla="*/ 1628 h 1632" name="T85"/>
                  <a:gd fmla="*/ 876 w 1482" name="T86"/>
                  <a:gd fmla="*/ 1619 h 1632" name="T87"/>
                  <a:gd fmla="*/ 935 w 1482" name="T88"/>
                  <a:gd fmla="*/ 1605 h 1632" name="T89"/>
                  <a:gd fmla="*/ 988 w 1482" name="T90"/>
                  <a:gd fmla="*/ 1585 h 1632" name="T91"/>
                  <a:gd fmla="*/ 1034 w 1482" name="T92"/>
                  <a:gd fmla="*/ 1561 h 1632" name="T93"/>
                  <a:gd fmla="*/ 1070 w 1482" name="T94"/>
                  <a:gd fmla="*/ 1534 h 1632" name="T95"/>
                  <a:gd fmla="*/ 1096 w 1482" name="T96"/>
                  <a:gd fmla="*/ 1502 h 1632" name="T97"/>
                  <a:gd fmla="*/ 1111 w 1482" name="T98"/>
                  <a:gd fmla="*/ 1469 h 1632" name="T99"/>
                  <a:gd fmla="*/ 1481 w 1482" name="T100"/>
                  <a:gd fmla="*/ 0 h 1632" name="T101"/>
                  <a:gd fmla="*/ 0 w 1482" name="T102"/>
                  <a:gd fmla="*/ 0 h 1632" name="T103"/>
                  <a:gd fmla="*/ 1482 w 1482" name="T104"/>
                  <a:gd fmla="*/ 1632 h 163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T105" l="T102" r="T104" t="T103"/>
                <a:pathLst>
                  <a:path h="1632" w="148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FFFFFF"/>
                  </a:gs>
                  <a:gs pos="50000">
                    <a:srgbClr val="969696"/>
                  </a:gs>
                  <a:gs pos="100000">
                    <a:srgbClr val="FFFFF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17487" name="AutoShape 85"/>
          <p:cNvSpPr>
            <a:spLocks noChangeArrowheads="1"/>
          </p:cNvSpPr>
          <p:nvPr/>
        </p:nvSpPr>
        <p:spPr bwMode="auto">
          <a:xfrm>
            <a:off x="5626100" y="847725"/>
            <a:ext cx="2170113" cy="3746500"/>
          </a:xfrm>
          <a:prstGeom prst="roundRect">
            <a:avLst>
              <a:gd fmla="val 5528" name="adj"/>
            </a:avLst>
          </a:prstGeom>
          <a:solidFill>
            <a:srgbClr val="000000">
              <a:alpha val="9999"/>
            </a:srgbClr>
          </a:solidFill>
          <a:ln cap="rnd" cmpd="sng" w="19050">
            <a:solidFill>
              <a:srgbClr val="9E9E9E"/>
            </a:solidFill>
            <a:prstDash val="sysDot"/>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sp>
        <p:nvSpPr>
          <p:cNvPr id="17488" name="Text Box 86"/>
          <p:cNvSpPr>
            <a:spLocks noChangeArrowheads="1"/>
          </p:cNvSpPr>
          <p:nvPr/>
        </p:nvSpPr>
        <p:spPr bwMode="auto">
          <a:xfrm>
            <a:off x="6321425" y="939800"/>
            <a:ext cx="1474788" cy="45720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endPar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a:p>
            <a:pPr eaLnBrk="1" hangingPunct="1"/>
            <a:endPar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endPar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grpSp>
        <p:nvGrpSpPr>
          <p:cNvPr id="17489" name="Group 81"/>
          <p:cNvGrpSpPr/>
          <p:nvPr/>
        </p:nvGrpSpPr>
        <p:grpSpPr>
          <a:xfrm>
            <a:off x="5815013" y="1009650"/>
            <a:ext cx="407987" cy="466725"/>
            <a:chExt cx="407988" cy="466726"/>
          </a:xfrm>
        </p:grpSpPr>
        <p:sp>
          <p:nvSpPr>
            <p:cNvPr id="17490" name="Oval 87"/>
            <p:cNvSpPr>
              <a:spLocks noChangeArrowheads="1"/>
            </p:cNvSpPr>
            <p:nvPr/>
          </p:nvSpPr>
          <p:spPr bwMode="auto">
            <a:xfrm>
              <a:off x="0" y="331788"/>
              <a:ext cx="392113" cy="134938"/>
            </a:xfrm>
            <a:prstGeom prst="ellipse">
              <a:avLst/>
            </a:prstGeom>
            <a:gradFill rotWithShape="1">
              <a:gsLst>
                <a:gs pos="0">
                  <a:srgbClr val="000000"/>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91" name="Group 83"/>
            <p:cNvGrpSpPr/>
            <p:nvPr/>
          </p:nvGrpSpPr>
          <p:grpSpPr>
            <a:xfrm>
              <a:off x="0" y="0"/>
              <a:ext cx="407988" cy="407988"/>
              <a:chExt cx="1089" cy="1089"/>
            </a:xfrm>
          </p:grpSpPr>
          <p:sp>
            <p:nvSpPr>
              <p:cNvPr id="17492" name="Oval 89"/>
              <p:cNvSpPr>
                <a:spLocks noChangeArrowheads="1"/>
              </p:cNvSpPr>
              <p:nvPr/>
            </p:nvSpPr>
            <p:spPr bwMode="auto">
              <a:xfrm>
                <a:off x="0" y="0"/>
                <a:ext cx="1089" cy="1089"/>
              </a:xfrm>
              <a:prstGeom prst="ellipse">
                <a:avLst/>
              </a:prstGeom>
              <a:gradFill rotWithShape="1">
                <a:gsLst>
                  <a:gs pos="0">
                    <a:srgbClr val="00C8FF"/>
                  </a:gs>
                  <a:gs pos="100000">
                    <a:srgbClr val="004BFF"/>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93" name="Group 85"/>
              <p:cNvGrpSpPr/>
              <p:nvPr/>
            </p:nvGrpSpPr>
            <p:grpSpPr>
              <a:xfrm>
                <a:off x="91" y="30"/>
                <a:ext cx="908" cy="296"/>
                <a:chExt cx="907" cy="295"/>
              </a:xfrm>
            </p:grpSpPr>
            <p:sp>
              <p:nvSpPr>
                <p:cNvPr id="17494" name="Freeform 91"/>
                <p:cNvSpPr/>
                <p:nvPr/>
              </p:nvSpPr>
              <p:spPr bwMode="auto">
                <a:xfrm>
                  <a:off x="-2" y="0"/>
                  <a:ext cx="910" cy="296"/>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495" name="Oval 92"/>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grpSp>
        <p:nvGrpSpPr>
          <p:cNvPr id="17496" name="Group 88"/>
          <p:cNvGrpSpPr/>
          <p:nvPr/>
        </p:nvGrpSpPr>
        <p:grpSpPr>
          <a:xfrm>
            <a:off x="5815013" y="3460750"/>
            <a:ext cx="393700" cy="555625"/>
            <a:chExt cx="393701" cy="556020"/>
          </a:xfrm>
        </p:grpSpPr>
        <p:sp>
          <p:nvSpPr>
            <p:cNvPr id="17497" name="Oval 93"/>
            <p:cNvSpPr>
              <a:spLocks noChangeArrowheads="1"/>
            </p:cNvSpPr>
            <p:nvPr/>
          </p:nvSpPr>
          <p:spPr bwMode="auto">
            <a:xfrm>
              <a:off x="0" y="421082"/>
              <a:ext cx="392113" cy="134938"/>
            </a:xfrm>
            <a:prstGeom prst="ellipse">
              <a:avLst/>
            </a:prstGeom>
            <a:gradFill rotWithShape="1">
              <a:gsLst>
                <a:gs pos="0">
                  <a:srgbClr val="000000"/>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498" name="Group 90"/>
            <p:cNvGrpSpPr/>
            <p:nvPr/>
          </p:nvGrpSpPr>
          <p:grpSpPr>
            <a:xfrm>
              <a:off x="1588" y="0"/>
              <a:ext cx="392113" cy="539750"/>
              <a:chExt cx="247" cy="340"/>
            </a:xfrm>
          </p:grpSpPr>
          <p:sp>
            <p:nvSpPr>
              <p:cNvPr id="17499" name="Freeform 100"/>
              <p:cNvSpPr/>
              <p:nvPr/>
            </p:nvSpPr>
            <p:spPr bwMode="auto">
              <a:xfrm>
                <a:off x="0" y="0"/>
                <a:ext cx="247" cy="340"/>
              </a:xfrm>
              <a:custGeom>
                <a:gdLst>
                  <a:gd fmla="*/ 1492 w 1492" name="T0"/>
                  <a:gd fmla="*/ 373 h 2052" name="T1"/>
                  <a:gd fmla="*/ 1488 w 1492" name="T2"/>
                  <a:gd fmla="*/ 336 h 2052" name="T3"/>
                  <a:gd fmla="*/ 1476 w 1492" name="T4"/>
                  <a:gd fmla="*/ 298 h 2052" name="T5"/>
                  <a:gd fmla="*/ 1458 w 1492" name="T6"/>
                  <a:gd fmla="*/ 262 h 2052" name="T7"/>
                  <a:gd fmla="*/ 1434 w 1492" name="T8"/>
                  <a:gd fmla="*/ 228 h 2052" name="T9"/>
                  <a:gd fmla="*/ 1401 w 1492" name="T10"/>
                  <a:gd fmla="*/ 196 h 2052" name="T11"/>
                  <a:gd fmla="*/ 1365 w 1492" name="T12"/>
                  <a:gd fmla="*/ 165 h 2052" name="T13"/>
                  <a:gd fmla="*/ 1321 w 1492" name="T14"/>
                  <a:gd fmla="*/ 136 h 2052" name="T15"/>
                  <a:gd fmla="*/ 1273 w 1492" name="T16"/>
                  <a:gd fmla="*/ 109 h 2052" name="T17"/>
                  <a:gd fmla="*/ 1220 w 1492" name="T18"/>
                  <a:gd fmla="*/ 86 h 2052" name="T19"/>
                  <a:gd fmla="*/ 1163 w 1492" name="T20"/>
                  <a:gd fmla="*/ 63 h 2052" name="T21"/>
                  <a:gd fmla="*/ 1102 w 1492" name="T22"/>
                  <a:gd fmla="*/ 45 h 2052" name="T23"/>
                  <a:gd fmla="*/ 1036 w 1492" name="T24"/>
                  <a:gd fmla="*/ 30 h 2052" name="T25"/>
                  <a:gd fmla="*/ 967 w 1492" name="T26"/>
                  <a:gd fmla="*/ 17 h 2052" name="T27"/>
                  <a:gd fmla="*/ 896 w 1492" name="T28"/>
                  <a:gd fmla="*/ 8 h 2052" name="T29"/>
                  <a:gd fmla="*/ 822 w 1492" name="T30"/>
                  <a:gd fmla="*/ 1 h 2052" name="T31"/>
                  <a:gd fmla="*/ 746 w 1492" name="T32"/>
                  <a:gd fmla="*/ 0 h 2052" name="T33"/>
                  <a:gd fmla="*/ 670 w 1492" name="T34"/>
                  <a:gd fmla="*/ 1 h 2052" name="T35"/>
                  <a:gd fmla="*/ 596 w 1492" name="T36"/>
                  <a:gd fmla="*/ 8 h 2052" name="T37"/>
                  <a:gd fmla="*/ 525 w 1492" name="T38"/>
                  <a:gd fmla="*/ 17 h 2052" name="T39"/>
                  <a:gd fmla="*/ 456 w 1492" name="T40"/>
                  <a:gd fmla="*/ 30 h 2052" name="T41"/>
                  <a:gd fmla="*/ 390 w 1492" name="T42"/>
                  <a:gd fmla="*/ 45 h 2052" name="T43"/>
                  <a:gd fmla="*/ 329 w 1492" name="T44"/>
                  <a:gd fmla="*/ 63 h 2052" name="T45"/>
                  <a:gd fmla="*/ 272 w 1492" name="T46"/>
                  <a:gd fmla="*/ 86 h 2052" name="T47"/>
                  <a:gd fmla="*/ 219 w 1492" name="T48"/>
                  <a:gd fmla="*/ 109 h 2052" name="T49"/>
                  <a:gd fmla="*/ 171 w 1492" name="T50"/>
                  <a:gd fmla="*/ 136 h 2052" name="T51"/>
                  <a:gd fmla="*/ 127 w 1492" name="T52"/>
                  <a:gd fmla="*/ 165 h 2052" name="T53"/>
                  <a:gd fmla="*/ 91 w 1492" name="T54"/>
                  <a:gd fmla="*/ 196 h 2052" name="T55"/>
                  <a:gd fmla="*/ 58 w 1492" name="T56"/>
                  <a:gd fmla="*/ 228 h 2052" name="T57"/>
                  <a:gd fmla="*/ 34 w 1492" name="T58"/>
                  <a:gd fmla="*/ 262 h 2052" name="T59"/>
                  <a:gd fmla="*/ 16 w 1492" name="T60"/>
                  <a:gd fmla="*/ 298 h 2052" name="T61"/>
                  <a:gd fmla="*/ 4 w 1492" name="T62"/>
                  <a:gd fmla="*/ 336 h 2052" name="T63"/>
                  <a:gd fmla="*/ 0 w 1492" name="T64"/>
                  <a:gd fmla="*/ 373 h 2052" name="T65"/>
                  <a:gd fmla="*/ 6 w 1492" name="T66"/>
                  <a:gd fmla="*/ 420 h 2052" name="T67"/>
                  <a:gd fmla="*/ 376 w 1492" name="T68"/>
                  <a:gd fmla="*/ 1889 h 2052" name="T69"/>
                  <a:gd fmla="*/ 391 w 1492" name="T70"/>
                  <a:gd fmla="*/ 1922 h 2052" name="T71"/>
                  <a:gd fmla="*/ 417 w 1492" name="T72"/>
                  <a:gd fmla="*/ 1954 h 2052" name="T73"/>
                  <a:gd fmla="*/ 453 w 1492" name="T74"/>
                  <a:gd fmla="*/ 1981 h 2052" name="T75"/>
                  <a:gd fmla="*/ 499 w 1492" name="T76"/>
                  <a:gd fmla="*/ 2005 h 2052" name="T77"/>
                  <a:gd fmla="*/ 552 w 1492" name="T78"/>
                  <a:gd fmla="*/ 2025 h 2052" name="T79"/>
                  <a:gd fmla="*/ 611 w 1492" name="T80"/>
                  <a:gd fmla="*/ 2039 h 2052" name="T81"/>
                  <a:gd fmla="*/ 676 w 1492" name="T82"/>
                  <a:gd fmla="*/ 2048 h 2052" name="T83"/>
                  <a:gd fmla="*/ 746 w 1492" name="T84"/>
                  <a:gd fmla="*/ 2052 h 2052" name="T85"/>
                  <a:gd fmla="*/ 816 w 1492" name="T86"/>
                  <a:gd fmla="*/ 2048 h 2052" name="T87"/>
                  <a:gd fmla="*/ 881 w 1492" name="T88"/>
                  <a:gd fmla="*/ 2039 h 2052" name="T89"/>
                  <a:gd fmla="*/ 940 w 1492" name="T90"/>
                  <a:gd fmla="*/ 2025 h 2052" name="T91"/>
                  <a:gd fmla="*/ 993 w 1492" name="T92"/>
                  <a:gd fmla="*/ 2005 h 2052" name="T93"/>
                  <a:gd fmla="*/ 1039 w 1492" name="T94"/>
                  <a:gd fmla="*/ 1981 h 2052" name="T95"/>
                  <a:gd fmla="*/ 1075 w 1492" name="T96"/>
                  <a:gd fmla="*/ 1954 h 2052" name="T97"/>
                  <a:gd fmla="*/ 1101 w 1492" name="T98"/>
                  <a:gd fmla="*/ 1922 h 2052" name="T99"/>
                  <a:gd fmla="*/ 1116 w 1492" name="T100"/>
                  <a:gd fmla="*/ 1889 h 2052" name="T101"/>
                  <a:gd fmla="*/ 1486 w 1492" name="T102"/>
                  <a:gd fmla="*/ 420 h 2052" name="T103"/>
                  <a:gd fmla="*/ 1492 w 1492" name="T104"/>
                  <a:gd fmla="*/ 373 h 2052" name="T105"/>
                  <a:gd fmla="*/ 0 w 1492" name="T106"/>
                  <a:gd fmla="*/ 0 h 2052" name="T107"/>
                  <a:gd fmla="*/ 1492 w 1492" name="T108"/>
                  <a:gd fmla="*/ 2052 h 205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T109" l="T106" r="T108" t="T107"/>
                <a:pathLst>
                  <a:path h="2052" w="149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FFFFFF"/>
                  </a:gs>
                  <a:gs pos="50000">
                    <a:srgbClr val="969696"/>
                  </a:gs>
                  <a:gs pos="100000">
                    <a:srgbClr val="FFFFF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500" name="Freeform 101"/>
              <p:cNvSpPr>
                <a:spLocks noEditPoints="1"/>
              </p:cNvSpPr>
              <p:nvPr/>
            </p:nvSpPr>
            <p:spPr bwMode="auto">
              <a:xfrm>
                <a:off x="0" y="0"/>
                <a:ext cx="247" cy="124"/>
              </a:xfrm>
              <a:custGeom>
                <a:gdLst>
                  <a:gd fmla="*/ 632 w 1492" name="T0"/>
                  <a:gd fmla="*/ 4 h 746" name="T1"/>
                  <a:gd fmla="*/ 456 w 1492" name="T2"/>
                  <a:gd fmla="*/ 30 h 746" name="T3"/>
                  <a:gd fmla="*/ 299 w 1492" name="T4"/>
                  <a:gd fmla="*/ 74 h 746" name="T5"/>
                  <a:gd fmla="*/ 171 w 1492" name="T6"/>
                  <a:gd fmla="*/ 136 h 746" name="T7"/>
                  <a:gd fmla="*/ 74 w 1492" name="T8"/>
                  <a:gd fmla="*/ 211 h 746" name="T9"/>
                  <a:gd fmla="*/ 16 w 1492" name="T10"/>
                  <a:gd fmla="*/ 298 h 746" name="T11"/>
                  <a:gd fmla="*/ 1 w 1492" name="T12"/>
                  <a:gd fmla="*/ 393 h 746" name="T13"/>
                  <a:gd fmla="*/ 34 w 1492" name="T14"/>
                  <a:gd fmla="*/ 485 h 746" name="T15"/>
                  <a:gd fmla="*/ 107 w 1492" name="T16"/>
                  <a:gd fmla="*/ 566 h 746" name="T17"/>
                  <a:gd fmla="*/ 219 w 1492" name="T18"/>
                  <a:gd fmla="*/ 637 h 746" name="T19"/>
                  <a:gd fmla="*/ 359 w 1492" name="T20"/>
                  <a:gd fmla="*/ 692 h 746" name="T21"/>
                  <a:gd fmla="*/ 525 w 1492" name="T22"/>
                  <a:gd fmla="*/ 729 h 746" name="T23"/>
                  <a:gd fmla="*/ 707 w 1492" name="T24"/>
                  <a:gd fmla="*/ 746 h 746" name="T25"/>
                  <a:gd fmla="*/ 896 w 1492" name="T26"/>
                  <a:gd fmla="*/ 738 h 746" name="T27"/>
                  <a:gd fmla="*/ 1070 w 1492" name="T28"/>
                  <a:gd fmla="*/ 710 h 746" name="T29"/>
                  <a:gd fmla="*/ 1220 w 1492" name="T30"/>
                  <a:gd fmla="*/ 661 h 746" name="T31"/>
                  <a:gd fmla="*/ 1344 w 1492" name="T32"/>
                  <a:gd fmla="*/ 596 h 746" name="T33"/>
                  <a:gd fmla="*/ 1434 w 1492" name="T34"/>
                  <a:gd fmla="*/ 518 h 746" name="T35"/>
                  <a:gd fmla="*/ 1483 w 1492" name="T36"/>
                  <a:gd fmla="*/ 430 h 746" name="T37"/>
                  <a:gd fmla="*/ 1488 w 1492" name="T38"/>
                  <a:gd fmla="*/ 336 h 746" name="T39"/>
                  <a:gd fmla="*/ 1447 w 1492" name="T40"/>
                  <a:gd fmla="*/ 245 h 746" name="T41"/>
                  <a:gd fmla="*/ 1365 w 1492" name="T42"/>
                  <a:gd fmla="*/ 165 h 746" name="T43"/>
                  <a:gd fmla="*/ 1247 w 1492" name="T44"/>
                  <a:gd fmla="*/ 97 h 746" name="T45"/>
                  <a:gd fmla="*/ 1102 w 1492" name="T46"/>
                  <a:gd fmla="*/ 45 h 746" name="T47"/>
                  <a:gd fmla="*/ 933 w 1492" name="T48"/>
                  <a:gd fmla="*/ 12 h 746" name="T49"/>
                  <a:gd fmla="*/ 746 w 1492" name="T50"/>
                  <a:gd fmla="*/ 0 h 746" name="T51"/>
                  <a:gd fmla="*/ 640 w 1492" name="T52"/>
                  <a:gd fmla="*/ 719 h 746" name="T53"/>
                  <a:gd fmla="*/ 474 w 1492" name="T54"/>
                  <a:gd fmla="*/ 696 h 746" name="T55"/>
                  <a:gd fmla="*/ 328 w 1492" name="T56"/>
                  <a:gd fmla="*/ 654 h 746" name="T57"/>
                  <a:gd fmla="*/ 206 w 1492" name="T58"/>
                  <a:gd fmla="*/ 596 h 746" name="T59"/>
                  <a:gd fmla="*/ 115 w 1492" name="T60"/>
                  <a:gd fmla="*/ 525 h 746" name="T61"/>
                  <a:gd fmla="*/ 61 w 1492" name="T62"/>
                  <a:gd fmla="*/ 444 h 746" name="T63"/>
                  <a:gd fmla="*/ 48 w 1492" name="T64"/>
                  <a:gd fmla="*/ 355 h 746" name="T65"/>
                  <a:gd fmla="*/ 78 w 1492" name="T66"/>
                  <a:gd fmla="*/ 269 h 746" name="T67"/>
                  <a:gd fmla="*/ 148 w 1492" name="T68"/>
                  <a:gd fmla="*/ 192 h 746" name="T69"/>
                  <a:gd fmla="*/ 251 w 1492" name="T70"/>
                  <a:gd fmla="*/ 126 h 746" name="T71"/>
                  <a:gd fmla="*/ 383 w 1492" name="T72"/>
                  <a:gd fmla="*/ 74 h 746" name="T73"/>
                  <a:gd fmla="*/ 537 w 1492" name="T74"/>
                  <a:gd fmla="*/ 39 h 746" name="T75"/>
                  <a:gd fmla="*/ 710 w 1492" name="T76"/>
                  <a:gd fmla="*/ 23 h 746" name="T77"/>
                  <a:gd fmla="*/ 887 w 1492" name="T78"/>
                  <a:gd fmla="*/ 30 h 746" name="T79"/>
                  <a:gd fmla="*/ 1049 w 1492" name="T80"/>
                  <a:gd fmla="*/ 57 h 746" name="T81"/>
                  <a:gd fmla="*/ 1190 w 1492" name="T82"/>
                  <a:gd fmla="*/ 102 h 746" name="T83"/>
                  <a:gd fmla="*/ 1307 w 1492" name="T84"/>
                  <a:gd fmla="*/ 163 h 746" name="T85"/>
                  <a:gd fmla="*/ 1391 w 1492" name="T86"/>
                  <a:gd fmla="*/ 237 h 746" name="T87"/>
                  <a:gd fmla="*/ 1438 w 1492" name="T88"/>
                  <a:gd fmla="*/ 320 h 746" name="T89"/>
                  <a:gd fmla="*/ 1441 w 1492" name="T90"/>
                  <a:gd fmla="*/ 409 h 746" name="T91"/>
                  <a:gd fmla="*/ 1403 w 1492" name="T92"/>
                  <a:gd fmla="*/ 494 h 746" name="T93"/>
                  <a:gd fmla="*/ 1326 w 1492" name="T94"/>
                  <a:gd fmla="*/ 569 h 746" name="T95"/>
                  <a:gd fmla="*/ 1216 w 1492" name="T96"/>
                  <a:gd fmla="*/ 632 h 746" name="T97"/>
                  <a:gd fmla="*/ 1079 w 1492" name="T98"/>
                  <a:gd fmla="*/ 681 h 746" name="T99"/>
                  <a:gd fmla="*/ 921 w 1492" name="T100"/>
                  <a:gd fmla="*/ 713 h 746" name="T101"/>
                  <a:gd fmla="*/ 746 w 1492" name="T102"/>
                  <a:gd fmla="*/ 723 h 746" name="T103"/>
                  <a:gd fmla="*/ 0 w 1492" name="T104"/>
                  <a:gd fmla="*/ 0 h 746" name="T105"/>
                  <a:gd fmla="*/ 1492 w 1492" name="T106"/>
                  <a:gd fmla="*/ 746 h 74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746" w="1492">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501" name="Freeform 102"/>
              <p:cNvSpPr/>
              <p:nvPr/>
            </p:nvSpPr>
            <p:spPr bwMode="auto">
              <a:xfrm>
                <a:off x="8" y="4"/>
                <a:ext cx="231" cy="116"/>
              </a:xfrm>
              <a:custGeom>
                <a:gdLst>
                  <a:gd fmla="*/ 1397 w 1398" name="T0"/>
                  <a:gd fmla="*/ 368 h 700" name="T1"/>
                  <a:gd fmla="*/ 1384 w 1398" name="T2"/>
                  <a:gd fmla="*/ 421 h 700" name="T3"/>
                  <a:gd fmla="*/ 1356 w 1398" name="T4"/>
                  <a:gd fmla="*/ 471 h 700" name="T5"/>
                  <a:gd fmla="*/ 1314 w 1398" name="T6"/>
                  <a:gd fmla="*/ 517 h 700" name="T7"/>
                  <a:gd fmla="*/ 1260 w 1398" name="T8"/>
                  <a:gd fmla="*/ 560 h 700" name="T9"/>
                  <a:gd fmla="*/ 1194 w 1398" name="T10"/>
                  <a:gd fmla="*/ 598 h 700" name="T11"/>
                  <a:gd fmla="*/ 1117 w 1398" name="T12"/>
                  <a:gd fmla="*/ 631 h 700" name="T13"/>
                  <a:gd fmla="*/ 1032 w 1398" name="T14"/>
                  <a:gd fmla="*/ 658 h 700" name="T15"/>
                  <a:gd fmla="*/ 940 w 1398" name="T16"/>
                  <a:gd fmla="*/ 679 h 700" name="T17"/>
                  <a:gd fmla="*/ 840 w 1398" name="T18"/>
                  <a:gd fmla="*/ 693 h 700" name="T19"/>
                  <a:gd fmla="*/ 735 w 1398" name="T20"/>
                  <a:gd fmla="*/ 700 h 700" name="T21"/>
                  <a:gd fmla="*/ 628 w 1398" name="T22"/>
                  <a:gd fmla="*/ 699 h 700" name="T23"/>
                  <a:gd fmla="*/ 524 w 1398" name="T24"/>
                  <a:gd fmla="*/ 690 h 700" name="T25"/>
                  <a:gd fmla="*/ 427 w 1398" name="T26"/>
                  <a:gd fmla="*/ 673 h 700" name="T27"/>
                  <a:gd fmla="*/ 336 w 1398" name="T28"/>
                  <a:gd fmla="*/ 649 h 700" name="T29"/>
                  <a:gd fmla="*/ 255 w 1398" name="T30"/>
                  <a:gd fmla="*/ 621 h 700" name="T31"/>
                  <a:gd fmla="*/ 181 w 1398" name="T32"/>
                  <a:gd fmla="*/ 586 h 700" name="T33"/>
                  <a:gd fmla="*/ 119 w 1398" name="T34"/>
                  <a:gd fmla="*/ 546 h 700" name="T35"/>
                  <a:gd fmla="*/ 68 w 1398" name="T36"/>
                  <a:gd fmla="*/ 502 h 700" name="T37"/>
                  <a:gd fmla="*/ 31 w 1398" name="T38"/>
                  <a:gd fmla="*/ 454 h 700" name="T39"/>
                  <a:gd fmla="*/ 7 w 1398" name="T40"/>
                  <a:gd fmla="*/ 403 h 700" name="T41"/>
                  <a:gd fmla="*/ 0 w 1398" name="T42"/>
                  <a:gd fmla="*/ 350 h 700" name="T43"/>
                  <a:gd fmla="*/ 7 w 1398" name="T44"/>
                  <a:gd fmla="*/ 297 h 700" name="T45"/>
                  <a:gd fmla="*/ 31 w 1398" name="T46"/>
                  <a:gd fmla="*/ 246 h 700" name="T47"/>
                  <a:gd fmla="*/ 68 w 1398" name="T48"/>
                  <a:gd fmla="*/ 199 h 700" name="T49"/>
                  <a:gd fmla="*/ 119 w 1398" name="T50"/>
                  <a:gd fmla="*/ 154 h 700" name="T51"/>
                  <a:gd fmla="*/ 181 w 1398" name="T52"/>
                  <a:gd fmla="*/ 114 h 700" name="T53"/>
                  <a:gd fmla="*/ 255 w 1398" name="T54"/>
                  <a:gd fmla="*/ 79 h 700" name="T55"/>
                  <a:gd fmla="*/ 336 w 1398" name="T56"/>
                  <a:gd fmla="*/ 51 h 700" name="T57"/>
                  <a:gd fmla="*/ 427 w 1398" name="T58"/>
                  <a:gd fmla="*/ 28 h 700" name="T59"/>
                  <a:gd fmla="*/ 524 w 1398" name="T60"/>
                  <a:gd fmla="*/ 11 h 700" name="T61"/>
                  <a:gd fmla="*/ 628 w 1398" name="T62"/>
                  <a:gd fmla="*/ 2 h 700" name="T63"/>
                  <a:gd fmla="*/ 735 w 1398" name="T64"/>
                  <a:gd fmla="*/ 0 h 700" name="T65"/>
                  <a:gd fmla="*/ 840 w 1398" name="T66"/>
                  <a:gd fmla="*/ 7 h 700" name="T67"/>
                  <a:gd fmla="*/ 940 w 1398" name="T68"/>
                  <a:gd fmla="*/ 21 h 700" name="T69"/>
                  <a:gd fmla="*/ 1032 w 1398" name="T70"/>
                  <a:gd fmla="*/ 42 h 700" name="T71"/>
                  <a:gd fmla="*/ 1117 w 1398" name="T72"/>
                  <a:gd fmla="*/ 69 h 700" name="T73"/>
                  <a:gd fmla="*/ 1194 w 1398" name="T74"/>
                  <a:gd fmla="*/ 103 h 700" name="T75"/>
                  <a:gd fmla="*/ 1260 w 1398" name="T76"/>
                  <a:gd fmla="*/ 140 h 700" name="T77"/>
                  <a:gd fmla="*/ 1314 w 1398" name="T78"/>
                  <a:gd fmla="*/ 183 h 700" name="T79"/>
                  <a:gd fmla="*/ 1356 w 1398" name="T80"/>
                  <a:gd fmla="*/ 230 h 700" name="T81"/>
                  <a:gd fmla="*/ 1384 w 1398" name="T82"/>
                  <a:gd fmla="*/ 279 h 700" name="T83"/>
                  <a:gd fmla="*/ 1397 w 1398" name="T84"/>
                  <a:gd fmla="*/ 332 h 700" name="T85"/>
                  <a:gd fmla="*/ 0 w 1398" name="T86"/>
                  <a:gd fmla="*/ 0 h 700" name="T87"/>
                  <a:gd fmla="*/ 1398 w 1398" name="T88"/>
                  <a:gd fmla="*/ 700 h 7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T89" l="T86" r="T88" t="T87"/>
                <a:pathLst>
                  <a:path h="700" w="1398">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17502" name="Text Box 81"/>
          <p:cNvSpPr>
            <a:spLocks noChangeArrowheads="1"/>
          </p:cNvSpPr>
          <p:nvPr/>
        </p:nvSpPr>
        <p:spPr bwMode="auto">
          <a:xfrm>
            <a:off x="1408113" y="2959100"/>
            <a:ext cx="18351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00">
                <a:latin charset="-122" panose="020b0503020204020204" pitchFamily="34" typeface="微软雅黑"/>
                <a:ea charset="-122" panose="020b0503020204020204" pitchFamily="34" typeface="微软雅黑"/>
                <a:sym charset="-122" panose="020b0503020204020204" pitchFamily="34" typeface="微软雅黑"/>
              </a:rPr>
              <a:t>添加文本内容</a:t>
            </a:r>
          </a:p>
        </p:txBody>
      </p:sp>
      <p:sp>
        <p:nvSpPr>
          <p:cNvPr id="17503" name="Text Box 82"/>
          <p:cNvSpPr>
            <a:spLocks noChangeArrowheads="1"/>
          </p:cNvSpPr>
          <p:nvPr/>
        </p:nvSpPr>
        <p:spPr bwMode="auto">
          <a:xfrm>
            <a:off x="2330450" y="1193800"/>
            <a:ext cx="10445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文本内容</a:t>
            </a:r>
          </a:p>
        </p:txBody>
      </p:sp>
      <p:grpSp>
        <p:nvGrpSpPr>
          <p:cNvPr id="17504" name="Group 96"/>
          <p:cNvGrpSpPr/>
          <p:nvPr/>
        </p:nvGrpSpPr>
        <p:grpSpPr>
          <a:xfrm>
            <a:off x="5815013" y="2117725"/>
            <a:ext cx="407987" cy="460375"/>
            <a:chExt cx="407988" cy="461962"/>
          </a:xfrm>
        </p:grpSpPr>
        <p:sp>
          <p:nvSpPr>
            <p:cNvPr id="17505" name="Oval 87"/>
            <p:cNvSpPr>
              <a:spLocks noChangeArrowheads="1"/>
            </p:cNvSpPr>
            <p:nvPr/>
          </p:nvSpPr>
          <p:spPr bwMode="auto">
            <a:xfrm>
              <a:off x="0" y="327024"/>
              <a:ext cx="392113" cy="134938"/>
            </a:xfrm>
            <a:prstGeom prst="ellipse">
              <a:avLst/>
            </a:prstGeom>
            <a:gradFill rotWithShape="1">
              <a:gsLst>
                <a:gs pos="0">
                  <a:srgbClr val="000000"/>
                </a:gs>
                <a:gs pos="100000">
                  <a:srgbClr val="000000"/>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506" name="Group 98"/>
            <p:cNvGrpSpPr/>
            <p:nvPr/>
          </p:nvGrpSpPr>
          <p:grpSpPr>
            <a:xfrm>
              <a:off x="0" y="0"/>
              <a:ext cx="407988" cy="407988"/>
              <a:chExt cx="1089" cy="1089"/>
            </a:xfrm>
          </p:grpSpPr>
          <p:sp>
            <p:nvSpPr>
              <p:cNvPr id="17507" name="Oval 95"/>
              <p:cNvSpPr>
                <a:spLocks noChangeArrowheads="1"/>
              </p:cNvSpPr>
              <p:nvPr/>
            </p:nvSpPr>
            <p:spPr bwMode="auto">
              <a:xfrm>
                <a:off x="0" y="0"/>
                <a:ext cx="1089" cy="1089"/>
              </a:xfrm>
              <a:prstGeom prst="ellipse">
                <a:avLst/>
              </a:prstGeom>
              <a:gradFill rotWithShape="1">
                <a:gsLst>
                  <a:gs pos="0">
                    <a:srgbClr val="FFC800"/>
                  </a:gs>
                  <a:gs pos="100000">
                    <a:srgbClr val="FF6400"/>
                  </a:gs>
                </a:gsLst>
                <a:lin ang="5400000" scaled="1"/>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nvGrpSpPr>
              <p:cNvPr id="17508" name="Group 100"/>
              <p:cNvGrpSpPr/>
              <p:nvPr/>
            </p:nvGrpSpPr>
            <p:grpSpPr>
              <a:xfrm>
                <a:off x="91" y="30"/>
                <a:ext cx="908" cy="296"/>
                <a:chExt cx="907" cy="295"/>
              </a:xfrm>
            </p:grpSpPr>
            <p:sp>
              <p:nvSpPr>
                <p:cNvPr id="17509" name="Freeform 97"/>
                <p:cNvSpPr/>
                <p:nvPr/>
              </p:nvSpPr>
              <p:spPr bwMode="auto">
                <a:xfrm>
                  <a:off x="-2" y="0"/>
                  <a:ext cx="910" cy="296"/>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s>
                  </a:gsLst>
                  <a:lin ang="54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7510" name="Oval 98"/>
                <p:cNvSpPr>
                  <a:spLocks noChangeArrowheads="1"/>
                </p:cNvSpPr>
                <p:nvPr/>
              </p:nvSpPr>
              <p:spPr bwMode="auto">
                <a:xfrm>
                  <a:off x="340" y="0"/>
                  <a:ext cx="227" cy="204"/>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grpSp>
        </p:grpSp>
      </p:grpSp>
    </p:spTree>
  </p:cSld>
  <p:clrMapOvr>
    <a:masterClrMapping/>
  </p:clrMapOvr>
  <p:transition>
    <p:pull dir="l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7438"/>
                                        </p:tgtEl>
                                        <p:attrNameLst>
                                          <p:attrName>style.visibility</p:attrName>
                                        </p:attrNameLst>
                                      </p:cBhvr>
                                      <p:to>
                                        <p:strVal val="visible"/>
                                      </p:to>
                                    </p:set>
                                    <p:animEffect filter="">
                                      <p:cBhvr>
                                        <p:cTn dur="500" id="7"/>
                                        <p:tgtEl>
                                          <p:spTgt spid="17438"/>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7502"/>
                                        </p:tgtEl>
                                        <p:attrNameLst>
                                          <p:attrName>style.visibility</p:attrName>
                                        </p:attrNameLst>
                                      </p:cBhvr>
                                      <p:to>
                                        <p:strVal val="visible"/>
                                      </p:to>
                                    </p:set>
                                    <p:animEffect filter="">
                                      <p:cBhvr>
                                        <p:cTn dur="500" id="11"/>
                                        <p:tgtEl>
                                          <p:spTgt spid="17502"/>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7503"/>
                                        </p:tgtEl>
                                        <p:attrNameLst>
                                          <p:attrName>style.visibility</p:attrName>
                                        </p:attrNameLst>
                                      </p:cBhvr>
                                      <p:to>
                                        <p:strVal val="visible"/>
                                      </p:to>
                                    </p:set>
                                    <p:animEffect filter="">
                                      <p:cBhvr>
                                        <p:cTn dur="500" id="15"/>
                                        <p:tgtEl>
                                          <p:spTgt spid="17503"/>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2" presetSubtype="8">
                                  <p:stCondLst>
                                    <p:cond delay="0"/>
                                  </p:stCondLst>
                                  <p:childTnLst>
                                    <p:set>
                                      <p:cBhvr>
                                        <p:cTn dur="1" fill="hold" id="19">
                                          <p:stCondLst>
                                            <p:cond delay="0"/>
                                          </p:stCondLst>
                                        </p:cTn>
                                        <p:tgtEl>
                                          <p:spTgt spid="17422"/>
                                        </p:tgtEl>
                                        <p:attrNameLst>
                                          <p:attrName>style.visibility</p:attrName>
                                        </p:attrNameLst>
                                      </p:cBhvr>
                                      <p:to>
                                        <p:strVal val="visible"/>
                                      </p:to>
                                    </p:set>
                                    <p:animEffect filter="">
                                      <p:cBhvr>
                                        <p:cTn dur="500" id="20"/>
                                        <p:tgtEl>
                                          <p:spTgt spid="17422"/>
                                        </p:tgtEl>
                                      </p:cBhvr>
                                    </p:animEffect>
                                  </p:childTnLst>
                                </p:cTn>
                              </p:par>
                            </p:childTnLst>
                          </p:cTn>
                        </p:par>
                        <p:par>
                          <p:cTn fill="hold" id="21" nodeType="afterGroup">
                            <p:stCondLst>
                              <p:cond delay="500"/>
                            </p:stCondLst>
                            <p:childTnLst>
                              <p:par>
                                <p:cTn fill="hold" id="22" nodeType="afterEffect" presetClass="entr" presetID="10" presetSubtype="0">
                                  <p:stCondLst>
                                    <p:cond delay="0"/>
                                  </p:stCondLst>
                                  <p:childTnLst>
                                    <p:set>
                                      <p:cBhvr>
                                        <p:cTn dur="1" fill="hold" id="23">
                                          <p:stCondLst>
                                            <p:cond delay="0"/>
                                          </p:stCondLst>
                                        </p:cTn>
                                        <p:tgtEl>
                                          <p:spTgt spid="17417"/>
                                        </p:tgtEl>
                                        <p:attrNameLst>
                                          <p:attrName>style.visibility</p:attrName>
                                        </p:attrNameLst>
                                      </p:cBhvr>
                                      <p:to>
                                        <p:strVal val="visible"/>
                                      </p:to>
                                    </p:set>
                                    <p:animEffect filter="">
                                      <p:cBhvr>
                                        <p:cTn dur="500" id="24"/>
                                        <p:tgtEl>
                                          <p:spTgt spid="17417"/>
                                        </p:tgtEl>
                                      </p:cBhvr>
                                    </p:animEffect>
                                  </p:childTnLst>
                                </p:cTn>
                              </p:par>
                            </p:childTnLst>
                          </p:cTn>
                        </p:par>
                        <p:par>
                          <p:cTn fill="hold" id="25" nodeType="afterGroup">
                            <p:stCondLst>
                              <p:cond delay="1000"/>
                            </p:stCondLst>
                            <p:childTnLst>
                              <p:par>
                                <p:cTn fill="hold" grpId="0" id="26" nodeType="afterEffect" presetClass="entr" presetID="14" presetSubtype="10">
                                  <p:stCondLst>
                                    <p:cond delay="0"/>
                                  </p:stCondLst>
                                  <p:childTnLst>
                                    <p:set>
                                      <p:cBhvr>
                                        <p:cTn dur="1" fill="hold" id="27">
                                          <p:stCondLst>
                                            <p:cond delay="0"/>
                                          </p:stCondLst>
                                        </p:cTn>
                                        <p:tgtEl>
                                          <p:spTgt spid="17437"/>
                                        </p:tgtEl>
                                        <p:attrNameLst>
                                          <p:attrName>style.visibility</p:attrName>
                                        </p:attrNameLst>
                                      </p:cBhvr>
                                      <p:to>
                                        <p:strVal val="visible"/>
                                      </p:to>
                                    </p:set>
                                    <p:animEffect filter="">
                                      <p:cBhvr>
                                        <p:cTn dur="500" id="28"/>
                                        <p:tgtEl>
                                          <p:spTgt spid="17437"/>
                                        </p:tgtEl>
                                      </p:cBhvr>
                                    </p:animEffect>
                                  </p:childTnLst>
                                </p:cTn>
                              </p:par>
                            </p:childTnLst>
                          </p:cTn>
                        </p:par>
                        <p:par>
                          <p:cTn fill="hold" id="29" nodeType="afterGroup">
                            <p:stCondLst>
                              <p:cond delay="1500"/>
                            </p:stCondLst>
                            <p:childTnLst>
                              <p:par>
                                <p:cTn fill="hold" id="30" nodeType="afterEffect" presetClass="entr" presetID="26" presetSubtype="0">
                                  <p:stCondLst>
                                    <p:cond delay="0"/>
                                  </p:stCondLst>
                                  <p:childTnLst>
                                    <p:set>
                                      <p:cBhvr>
                                        <p:cTn dur="1" fill="hold" id="31">
                                          <p:stCondLst>
                                            <p:cond delay="0"/>
                                          </p:stCondLst>
                                        </p:cTn>
                                        <p:tgtEl>
                                          <p:spTgt spid="17430"/>
                                        </p:tgtEl>
                                        <p:attrNameLst>
                                          <p:attrName>style.visibility</p:attrName>
                                        </p:attrNameLst>
                                      </p:cBhvr>
                                      <p:to>
                                        <p:strVal val="visible"/>
                                      </p:to>
                                    </p:set>
                                    <p:animEffect filter="">
                                      <p:cBhvr>
                                        <p:cTn dur="580" id="32">
                                          <p:stCondLst>
                                            <p:cond delay="0"/>
                                          </p:stCondLst>
                                        </p:cTn>
                                        <p:tgtEl>
                                          <p:spTgt spid="17430"/>
                                        </p:tgtEl>
                                      </p:cBhvr>
                                    </p:animEffect>
                                    <p:anim calcmode="lin" valueType="num">
                                      <p:cBhvr>
                                        <p:cTn dur="1822" id="33" tmFilter="0,0; 0.14,0.36; 0.43,0.73; 0.71,0.91; 1.0,1.0">
                                          <p:stCondLst>
                                            <p:cond delay="0"/>
                                          </p:stCondLst>
                                        </p:cTn>
                                        <p:tgtEl>
                                          <p:spTgt spid="17430"/>
                                        </p:tgtEl>
                                        <p:attrNameLst>
                                          <p:attrName>ppt_x</p:attrName>
                                        </p:attrNameLst>
                                      </p:cBhvr>
                                      <p:tavLst>
                                        <p:tav tm="0">
                                          <p:val>
                                            <p:strVal val="#ppt_x-0.25"/>
                                          </p:val>
                                        </p:tav>
                                        <p:tav tm="100000">
                                          <p:val>
                                            <p:strVal val="#ppt_x"/>
                                          </p:val>
                                        </p:tav>
                                      </p:tavLst>
                                    </p:anim>
                                    <p:anim calcmode="lin" valueType="num">
                                      <p:cBhvr>
                                        <p:cTn dur="664" id="34" tmFilter="0.0,0.0; 0.25,0.07; 0.50,0.2; 0.75,0.467; 1.0,1.0">
                                          <p:stCondLst>
                                            <p:cond delay="0"/>
                                          </p:stCondLst>
                                        </p:cTn>
                                        <p:tgtEl>
                                          <p:spTgt spid="17430"/>
                                        </p:tgtEl>
                                        <p:attrNameLst>
                                          <p:attrName>ppt_y</p:attrName>
                                        </p:attrNameLst>
                                      </p:cBhvr>
                                      <p:tavLst>
                                        <p:tav fmla="#ppt_y-sin(pi*$)/3" tm="0">
                                          <p:val>
                                            <p:fltVal val="0.5"/>
                                          </p:val>
                                        </p:tav>
                                        <p:tav tm="100000">
                                          <p:val>
                                            <p:fltVal val="1"/>
                                          </p:val>
                                        </p:tav>
                                      </p:tavLst>
                                    </p:anim>
                                    <p:anim calcmode="lin" valueType="num">
                                      <p:cBhvr>
                                        <p:cTn dur="664" id="35" tmFilter="0, 0; 0.125,0.2665; 0.25,0.4; 0.375,0.465; 0.5,0.5;  0.625,0.535; 0.75,0.6; 0.875,0.7335; 1,1">
                                          <p:stCondLst>
                                            <p:cond delay="664"/>
                                          </p:stCondLst>
                                        </p:cTn>
                                        <p:tgtEl>
                                          <p:spTgt spid="17430"/>
                                        </p:tgtEl>
                                        <p:attrNameLst>
                                          <p:attrName>ppt_y</p:attrName>
                                        </p:attrNameLst>
                                      </p:cBhvr>
                                      <p:tavLst>
                                        <p:tav fmla="#ppt_y-sin(pi*$)/9" tm="0">
                                          <p:val>
                                            <p:fltVal val="0"/>
                                          </p:val>
                                        </p:tav>
                                        <p:tav tm="100000">
                                          <p:val>
                                            <p:fltVal val="1"/>
                                          </p:val>
                                        </p:tav>
                                      </p:tavLst>
                                    </p:anim>
                                    <p:anim calcmode="lin" valueType="num">
                                      <p:cBhvr>
                                        <p:cTn dur="332" id="36" tmFilter="0, 0; 0.125,0.2665; 0.25,0.4; 0.375,0.465; 0.5,0.5;  0.625,0.535; 0.75,0.6; 0.875,0.7335; 1,1">
                                          <p:stCondLst>
                                            <p:cond delay="1324"/>
                                          </p:stCondLst>
                                        </p:cTn>
                                        <p:tgtEl>
                                          <p:spTgt spid="17430"/>
                                        </p:tgtEl>
                                        <p:attrNameLst>
                                          <p:attrName>ppt_y</p:attrName>
                                        </p:attrNameLst>
                                      </p:cBhvr>
                                      <p:tavLst>
                                        <p:tav fmla="#ppt_y-sin(pi*$)/27" tm="0">
                                          <p:val>
                                            <p:fltVal val="0"/>
                                          </p:val>
                                        </p:tav>
                                        <p:tav tm="100000">
                                          <p:val>
                                            <p:fltVal val="1"/>
                                          </p:val>
                                        </p:tav>
                                      </p:tavLst>
                                    </p:anim>
                                    <p:anim calcmode="lin" valueType="num">
                                      <p:cBhvr>
                                        <p:cTn dur="164" id="37" tmFilter="0, 0; 0.125,0.2665; 0.25,0.4; 0.375,0.465; 0.5,0.5;  0.625,0.535; 0.75,0.6; 0.875,0.7335; 1,1">
                                          <p:stCondLst>
                                            <p:cond delay="1656"/>
                                          </p:stCondLst>
                                        </p:cTn>
                                        <p:tgtEl>
                                          <p:spTgt spid="17430"/>
                                        </p:tgtEl>
                                        <p:attrNameLst>
                                          <p:attrName>ppt_y</p:attrName>
                                        </p:attrNameLst>
                                      </p:cBhvr>
                                      <p:tavLst>
                                        <p:tav fmla="#ppt_y-sin(pi*$)/81" tm="0">
                                          <p:val>
                                            <p:fltVal val="0"/>
                                          </p:val>
                                        </p:tav>
                                        <p:tav tm="100000">
                                          <p:val>
                                            <p:fltVal val="1"/>
                                          </p:val>
                                        </p:tav>
                                      </p:tavLst>
                                    </p:anim>
                                    <p:animScale>
                                      <p:cBhvr>
                                        <p:cTn dur="26" id="38">
                                          <p:stCondLst>
                                            <p:cond delay="650"/>
                                          </p:stCondLst>
                                        </p:cTn>
                                        <p:tgtEl>
                                          <p:spTgt spid="17430"/>
                                        </p:tgtEl>
                                      </p:cBhvr>
                                      <p:to x="100000" y="60000"/>
                                    </p:animScale>
                                    <p:animScale>
                                      <p:cBhvr>
                                        <p:cTn decel="50000" dur="166" id="39">
                                          <p:stCondLst>
                                            <p:cond delay="676"/>
                                          </p:stCondLst>
                                        </p:cTn>
                                        <p:tgtEl>
                                          <p:spTgt spid="17430"/>
                                        </p:tgtEl>
                                      </p:cBhvr>
                                      <p:to x="100000" y="100000"/>
                                    </p:animScale>
                                    <p:animScale>
                                      <p:cBhvr>
                                        <p:cTn dur="26" id="40">
                                          <p:stCondLst>
                                            <p:cond delay="1312"/>
                                          </p:stCondLst>
                                        </p:cTn>
                                        <p:tgtEl>
                                          <p:spTgt spid="17430"/>
                                        </p:tgtEl>
                                      </p:cBhvr>
                                      <p:to x="100000" y="80000"/>
                                    </p:animScale>
                                    <p:animScale>
                                      <p:cBhvr>
                                        <p:cTn decel="50000" dur="166" id="41">
                                          <p:stCondLst>
                                            <p:cond delay="1338"/>
                                          </p:stCondLst>
                                        </p:cTn>
                                        <p:tgtEl>
                                          <p:spTgt spid="17430"/>
                                        </p:tgtEl>
                                      </p:cBhvr>
                                      <p:to x="100000" y="100000"/>
                                    </p:animScale>
                                    <p:animScale>
                                      <p:cBhvr>
                                        <p:cTn dur="26" id="42">
                                          <p:stCondLst>
                                            <p:cond delay="1642"/>
                                          </p:stCondLst>
                                        </p:cTn>
                                        <p:tgtEl>
                                          <p:spTgt spid="17430"/>
                                        </p:tgtEl>
                                      </p:cBhvr>
                                      <p:to x="100000" y="90000"/>
                                    </p:animScale>
                                    <p:animScale>
                                      <p:cBhvr>
                                        <p:cTn decel="50000" dur="166" id="43">
                                          <p:stCondLst>
                                            <p:cond delay="1668"/>
                                          </p:stCondLst>
                                        </p:cTn>
                                        <p:tgtEl>
                                          <p:spTgt spid="17430"/>
                                        </p:tgtEl>
                                      </p:cBhvr>
                                      <p:to x="100000" y="100000"/>
                                    </p:animScale>
                                    <p:animScale>
                                      <p:cBhvr>
                                        <p:cTn dur="26" id="44">
                                          <p:stCondLst>
                                            <p:cond delay="1808"/>
                                          </p:stCondLst>
                                        </p:cTn>
                                        <p:tgtEl>
                                          <p:spTgt spid="17430"/>
                                        </p:tgtEl>
                                      </p:cBhvr>
                                      <p:to x="100000" y="95000"/>
                                    </p:animScale>
                                    <p:animScale>
                                      <p:cBhvr>
                                        <p:cTn decel="50000" dur="166" id="45">
                                          <p:stCondLst>
                                            <p:cond delay="1834"/>
                                          </p:stCondLst>
                                        </p:cTn>
                                        <p:tgtEl>
                                          <p:spTgt spid="17430"/>
                                        </p:tgtEl>
                                      </p:cBhvr>
                                      <p:to x="100000" y="100000"/>
                                    </p:animScale>
                                  </p:childTnLst>
                                </p:cTn>
                              </p:par>
                              <p:par>
                                <p:cTn fill="hold" id="46" nodeType="withEffect" presetClass="entr" presetID="26" presetSubtype="0">
                                  <p:stCondLst>
                                    <p:cond delay="250"/>
                                  </p:stCondLst>
                                  <p:childTnLst>
                                    <p:set>
                                      <p:cBhvr>
                                        <p:cTn dur="1" fill="hold" id="47">
                                          <p:stCondLst>
                                            <p:cond delay="0"/>
                                          </p:stCondLst>
                                        </p:cTn>
                                        <p:tgtEl>
                                          <p:spTgt spid="17410"/>
                                        </p:tgtEl>
                                        <p:attrNameLst>
                                          <p:attrName>style.visibility</p:attrName>
                                        </p:attrNameLst>
                                      </p:cBhvr>
                                      <p:to>
                                        <p:strVal val="visible"/>
                                      </p:to>
                                    </p:set>
                                    <p:animEffect filter="">
                                      <p:cBhvr>
                                        <p:cTn dur="580" id="48">
                                          <p:stCondLst>
                                            <p:cond delay="0"/>
                                          </p:stCondLst>
                                        </p:cTn>
                                        <p:tgtEl>
                                          <p:spTgt spid="17410"/>
                                        </p:tgtEl>
                                      </p:cBhvr>
                                    </p:animEffect>
                                    <p:anim calcmode="lin" valueType="num">
                                      <p:cBhvr>
                                        <p:cTn dur="1822" id="49"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dur="664" id="50" tmFilter="0.0,0.0; 0.25,0.07; 0.50,0.2; 0.75,0.467; 1.0,1.0">
                                          <p:stCondLst>
                                            <p:cond delay="0"/>
                                          </p:stCondLst>
                                        </p:cTn>
                                        <p:tgtEl>
                                          <p:spTgt spid="17410"/>
                                        </p:tgtEl>
                                        <p:attrNameLst>
                                          <p:attrName>ppt_y</p:attrName>
                                        </p:attrNameLst>
                                      </p:cBhvr>
                                      <p:tavLst>
                                        <p:tav fmla="#ppt_y-sin(pi*$)/3" tm="0">
                                          <p:val>
                                            <p:fltVal val="0.5"/>
                                          </p:val>
                                        </p:tav>
                                        <p:tav tm="100000">
                                          <p:val>
                                            <p:fltVal val="1"/>
                                          </p:val>
                                        </p:tav>
                                      </p:tavLst>
                                    </p:anim>
                                    <p:anim calcmode="lin" valueType="num">
                                      <p:cBhvr>
                                        <p:cTn dur="664" id="51" tmFilter="0, 0; 0.125,0.2665; 0.25,0.4; 0.375,0.465; 0.5,0.5;  0.625,0.535; 0.75,0.6; 0.875,0.7335; 1,1">
                                          <p:stCondLst>
                                            <p:cond delay="664"/>
                                          </p:stCondLst>
                                        </p:cTn>
                                        <p:tgtEl>
                                          <p:spTgt spid="17410"/>
                                        </p:tgtEl>
                                        <p:attrNameLst>
                                          <p:attrName>ppt_y</p:attrName>
                                        </p:attrNameLst>
                                      </p:cBhvr>
                                      <p:tavLst>
                                        <p:tav fmla="#ppt_y-sin(pi*$)/9" tm="0">
                                          <p:val>
                                            <p:fltVal val="0"/>
                                          </p:val>
                                        </p:tav>
                                        <p:tav tm="100000">
                                          <p:val>
                                            <p:fltVal val="1"/>
                                          </p:val>
                                        </p:tav>
                                      </p:tavLst>
                                    </p:anim>
                                    <p:anim calcmode="lin" valueType="num">
                                      <p:cBhvr>
                                        <p:cTn dur="332" id="52" tmFilter="0, 0; 0.125,0.2665; 0.25,0.4; 0.375,0.465; 0.5,0.5;  0.625,0.535; 0.75,0.6; 0.875,0.7335; 1,1">
                                          <p:stCondLst>
                                            <p:cond delay="1324"/>
                                          </p:stCondLst>
                                        </p:cTn>
                                        <p:tgtEl>
                                          <p:spTgt spid="17410"/>
                                        </p:tgtEl>
                                        <p:attrNameLst>
                                          <p:attrName>ppt_y</p:attrName>
                                        </p:attrNameLst>
                                      </p:cBhvr>
                                      <p:tavLst>
                                        <p:tav fmla="#ppt_y-sin(pi*$)/27" tm="0">
                                          <p:val>
                                            <p:fltVal val="0"/>
                                          </p:val>
                                        </p:tav>
                                        <p:tav tm="100000">
                                          <p:val>
                                            <p:fltVal val="1"/>
                                          </p:val>
                                        </p:tav>
                                      </p:tavLst>
                                    </p:anim>
                                    <p:anim calcmode="lin" valueType="num">
                                      <p:cBhvr>
                                        <p:cTn dur="164" id="53" tmFilter="0, 0; 0.125,0.2665; 0.25,0.4; 0.375,0.465; 0.5,0.5;  0.625,0.535; 0.75,0.6; 0.875,0.7335; 1,1">
                                          <p:stCondLst>
                                            <p:cond delay="1656"/>
                                          </p:stCondLst>
                                        </p:cTn>
                                        <p:tgtEl>
                                          <p:spTgt spid="17410"/>
                                        </p:tgtEl>
                                        <p:attrNameLst>
                                          <p:attrName>ppt_y</p:attrName>
                                        </p:attrNameLst>
                                      </p:cBhvr>
                                      <p:tavLst>
                                        <p:tav fmla="#ppt_y-sin(pi*$)/81" tm="0">
                                          <p:val>
                                            <p:fltVal val="0"/>
                                          </p:val>
                                        </p:tav>
                                        <p:tav tm="100000">
                                          <p:val>
                                            <p:fltVal val="1"/>
                                          </p:val>
                                        </p:tav>
                                      </p:tavLst>
                                    </p:anim>
                                    <p:animScale>
                                      <p:cBhvr>
                                        <p:cTn dur="26" id="54">
                                          <p:stCondLst>
                                            <p:cond delay="650"/>
                                          </p:stCondLst>
                                        </p:cTn>
                                        <p:tgtEl>
                                          <p:spTgt spid="17410"/>
                                        </p:tgtEl>
                                      </p:cBhvr>
                                      <p:to x="100000" y="60000"/>
                                    </p:animScale>
                                    <p:animScale>
                                      <p:cBhvr>
                                        <p:cTn decel="50000" dur="166" id="55">
                                          <p:stCondLst>
                                            <p:cond delay="676"/>
                                          </p:stCondLst>
                                        </p:cTn>
                                        <p:tgtEl>
                                          <p:spTgt spid="17410"/>
                                        </p:tgtEl>
                                      </p:cBhvr>
                                      <p:to x="100000" y="100000"/>
                                    </p:animScale>
                                    <p:animScale>
                                      <p:cBhvr>
                                        <p:cTn dur="26" id="56">
                                          <p:stCondLst>
                                            <p:cond delay="1312"/>
                                          </p:stCondLst>
                                        </p:cTn>
                                        <p:tgtEl>
                                          <p:spTgt spid="17410"/>
                                        </p:tgtEl>
                                      </p:cBhvr>
                                      <p:to x="100000" y="80000"/>
                                    </p:animScale>
                                    <p:animScale>
                                      <p:cBhvr>
                                        <p:cTn decel="50000" dur="166" id="57">
                                          <p:stCondLst>
                                            <p:cond delay="1338"/>
                                          </p:stCondLst>
                                        </p:cTn>
                                        <p:tgtEl>
                                          <p:spTgt spid="17410"/>
                                        </p:tgtEl>
                                      </p:cBhvr>
                                      <p:to x="100000" y="100000"/>
                                    </p:animScale>
                                    <p:animScale>
                                      <p:cBhvr>
                                        <p:cTn dur="26" id="58">
                                          <p:stCondLst>
                                            <p:cond delay="1642"/>
                                          </p:stCondLst>
                                        </p:cTn>
                                        <p:tgtEl>
                                          <p:spTgt spid="17410"/>
                                        </p:tgtEl>
                                      </p:cBhvr>
                                      <p:to x="100000" y="90000"/>
                                    </p:animScale>
                                    <p:animScale>
                                      <p:cBhvr>
                                        <p:cTn decel="50000" dur="166" id="59">
                                          <p:stCondLst>
                                            <p:cond delay="1668"/>
                                          </p:stCondLst>
                                        </p:cTn>
                                        <p:tgtEl>
                                          <p:spTgt spid="17410"/>
                                        </p:tgtEl>
                                      </p:cBhvr>
                                      <p:to x="100000" y="100000"/>
                                    </p:animScale>
                                    <p:animScale>
                                      <p:cBhvr>
                                        <p:cTn dur="26" id="60">
                                          <p:stCondLst>
                                            <p:cond delay="1808"/>
                                          </p:stCondLst>
                                        </p:cTn>
                                        <p:tgtEl>
                                          <p:spTgt spid="17410"/>
                                        </p:tgtEl>
                                      </p:cBhvr>
                                      <p:to x="100000" y="95000"/>
                                    </p:animScale>
                                    <p:animScale>
                                      <p:cBhvr>
                                        <p:cTn decel="50000" dur="166" id="61">
                                          <p:stCondLst>
                                            <p:cond delay="1834"/>
                                          </p:stCondLst>
                                        </p:cTn>
                                        <p:tgtEl>
                                          <p:spTgt spid="17410"/>
                                        </p:tgtEl>
                                      </p:cBhvr>
                                      <p:to x="100000" y="100000"/>
                                    </p:animScale>
                                  </p:childTnLst>
                                </p:cTn>
                              </p:par>
                              <p:par>
                                <p:cTn fill="hold" id="62" nodeType="withEffect" presetClass="entr" presetID="26" presetSubtype="0">
                                  <p:stCondLst>
                                    <p:cond delay="500"/>
                                  </p:stCondLst>
                                  <p:childTnLst>
                                    <p:set>
                                      <p:cBhvr>
                                        <p:cTn dur="1" fill="hold" id="63">
                                          <p:stCondLst>
                                            <p:cond delay="0"/>
                                          </p:stCondLst>
                                        </p:cTn>
                                        <p:tgtEl>
                                          <p:spTgt spid="17423"/>
                                        </p:tgtEl>
                                        <p:attrNameLst>
                                          <p:attrName>style.visibility</p:attrName>
                                        </p:attrNameLst>
                                      </p:cBhvr>
                                      <p:to>
                                        <p:strVal val="visible"/>
                                      </p:to>
                                    </p:set>
                                    <p:animEffect filter="">
                                      <p:cBhvr>
                                        <p:cTn dur="580" id="64">
                                          <p:stCondLst>
                                            <p:cond delay="0"/>
                                          </p:stCondLst>
                                        </p:cTn>
                                        <p:tgtEl>
                                          <p:spTgt spid="17423"/>
                                        </p:tgtEl>
                                      </p:cBhvr>
                                    </p:animEffect>
                                    <p:anim calcmode="lin" valueType="num">
                                      <p:cBhvr>
                                        <p:cTn dur="1822" id="65" tmFilter="0,0; 0.14,0.36; 0.43,0.73; 0.71,0.91; 1.0,1.0">
                                          <p:stCondLst>
                                            <p:cond delay="0"/>
                                          </p:stCondLst>
                                        </p:cTn>
                                        <p:tgtEl>
                                          <p:spTgt spid="17423"/>
                                        </p:tgtEl>
                                        <p:attrNameLst>
                                          <p:attrName>ppt_x</p:attrName>
                                        </p:attrNameLst>
                                      </p:cBhvr>
                                      <p:tavLst>
                                        <p:tav tm="0">
                                          <p:val>
                                            <p:strVal val="#ppt_x-0.25"/>
                                          </p:val>
                                        </p:tav>
                                        <p:tav tm="100000">
                                          <p:val>
                                            <p:strVal val="#ppt_x"/>
                                          </p:val>
                                        </p:tav>
                                      </p:tavLst>
                                    </p:anim>
                                    <p:anim calcmode="lin" valueType="num">
                                      <p:cBhvr>
                                        <p:cTn dur="664" id="66" tmFilter="0.0,0.0; 0.25,0.07; 0.50,0.2; 0.75,0.467; 1.0,1.0">
                                          <p:stCondLst>
                                            <p:cond delay="0"/>
                                          </p:stCondLst>
                                        </p:cTn>
                                        <p:tgtEl>
                                          <p:spTgt spid="17423"/>
                                        </p:tgtEl>
                                        <p:attrNameLst>
                                          <p:attrName>ppt_y</p:attrName>
                                        </p:attrNameLst>
                                      </p:cBhvr>
                                      <p:tavLst>
                                        <p:tav fmla="#ppt_y-sin(pi*$)/3" tm="0">
                                          <p:val>
                                            <p:fltVal val="0.5"/>
                                          </p:val>
                                        </p:tav>
                                        <p:tav tm="100000">
                                          <p:val>
                                            <p:fltVal val="1"/>
                                          </p:val>
                                        </p:tav>
                                      </p:tavLst>
                                    </p:anim>
                                    <p:anim calcmode="lin" valueType="num">
                                      <p:cBhvr>
                                        <p:cTn dur="664" id="67" tmFilter="0, 0; 0.125,0.2665; 0.25,0.4; 0.375,0.465; 0.5,0.5;  0.625,0.535; 0.75,0.6; 0.875,0.7335; 1,1">
                                          <p:stCondLst>
                                            <p:cond delay="664"/>
                                          </p:stCondLst>
                                        </p:cTn>
                                        <p:tgtEl>
                                          <p:spTgt spid="17423"/>
                                        </p:tgtEl>
                                        <p:attrNameLst>
                                          <p:attrName>ppt_y</p:attrName>
                                        </p:attrNameLst>
                                      </p:cBhvr>
                                      <p:tavLst>
                                        <p:tav fmla="#ppt_y-sin(pi*$)/9" tm="0">
                                          <p:val>
                                            <p:fltVal val="0"/>
                                          </p:val>
                                        </p:tav>
                                        <p:tav tm="100000">
                                          <p:val>
                                            <p:fltVal val="1"/>
                                          </p:val>
                                        </p:tav>
                                      </p:tavLst>
                                    </p:anim>
                                    <p:anim calcmode="lin" valueType="num">
                                      <p:cBhvr>
                                        <p:cTn dur="332" id="68" tmFilter="0, 0; 0.125,0.2665; 0.25,0.4; 0.375,0.465; 0.5,0.5;  0.625,0.535; 0.75,0.6; 0.875,0.7335; 1,1">
                                          <p:stCondLst>
                                            <p:cond delay="1324"/>
                                          </p:stCondLst>
                                        </p:cTn>
                                        <p:tgtEl>
                                          <p:spTgt spid="17423"/>
                                        </p:tgtEl>
                                        <p:attrNameLst>
                                          <p:attrName>ppt_y</p:attrName>
                                        </p:attrNameLst>
                                      </p:cBhvr>
                                      <p:tavLst>
                                        <p:tav fmla="#ppt_y-sin(pi*$)/27" tm="0">
                                          <p:val>
                                            <p:fltVal val="0"/>
                                          </p:val>
                                        </p:tav>
                                        <p:tav tm="100000">
                                          <p:val>
                                            <p:fltVal val="1"/>
                                          </p:val>
                                        </p:tav>
                                      </p:tavLst>
                                    </p:anim>
                                    <p:anim calcmode="lin" valueType="num">
                                      <p:cBhvr>
                                        <p:cTn dur="164" id="69" tmFilter="0, 0; 0.125,0.2665; 0.25,0.4; 0.375,0.465; 0.5,0.5;  0.625,0.535; 0.75,0.6; 0.875,0.7335; 1,1">
                                          <p:stCondLst>
                                            <p:cond delay="1656"/>
                                          </p:stCondLst>
                                        </p:cTn>
                                        <p:tgtEl>
                                          <p:spTgt spid="17423"/>
                                        </p:tgtEl>
                                        <p:attrNameLst>
                                          <p:attrName>ppt_y</p:attrName>
                                        </p:attrNameLst>
                                      </p:cBhvr>
                                      <p:tavLst>
                                        <p:tav fmla="#ppt_y-sin(pi*$)/81" tm="0">
                                          <p:val>
                                            <p:fltVal val="0"/>
                                          </p:val>
                                        </p:tav>
                                        <p:tav tm="100000">
                                          <p:val>
                                            <p:fltVal val="1"/>
                                          </p:val>
                                        </p:tav>
                                      </p:tavLst>
                                    </p:anim>
                                    <p:animScale>
                                      <p:cBhvr>
                                        <p:cTn dur="26" id="70">
                                          <p:stCondLst>
                                            <p:cond delay="650"/>
                                          </p:stCondLst>
                                        </p:cTn>
                                        <p:tgtEl>
                                          <p:spTgt spid="17423"/>
                                        </p:tgtEl>
                                      </p:cBhvr>
                                      <p:to x="100000" y="60000"/>
                                    </p:animScale>
                                    <p:animScale>
                                      <p:cBhvr>
                                        <p:cTn decel="50000" dur="166" id="71">
                                          <p:stCondLst>
                                            <p:cond delay="676"/>
                                          </p:stCondLst>
                                        </p:cTn>
                                        <p:tgtEl>
                                          <p:spTgt spid="17423"/>
                                        </p:tgtEl>
                                      </p:cBhvr>
                                      <p:to x="100000" y="100000"/>
                                    </p:animScale>
                                    <p:animScale>
                                      <p:cBhvr>
                                        <p:cTn dur="26" id="72">
                                          <p:stCondLst>
                                            <p:cond delay="1312"/>
                                          </p:stCondLst>
                                        </p:cTn>
                                        <p:tgtEl>
                                          <p:spTgt spid="17423"/>
                                        </p:tgtEl>
                                      </p:cBhvr>
                                      <p:to x="100000" y="80000"/>
                                    </p:animScale>
                                    <p:animScale>
                                      <p:cBhvr>
                                        <p:cTn decel="50000" dur="166" id="73">
                                          <p:stCondLst>
                                            <p:cond delay="1338"/>
                                          </p:stCondLst>
                                        </p:cTn>
                                        <p:tgtEl>
                                          <p:spTgt spid="17423"/>
                                        </p:tgtEl>
                                      </p:cBhvr>
                                      <p:to x="100000" y="100000"/>
                                    </p:animScale>
                                    <p:animScale>
                                      <p:cBhvr>
                                        <p:cTn dur="26" id="74">
                                          <p:stCondLst>
                                            <p:cond delay="1642"/>
                                          </p:stCondLst>
                                        </p:cTn>
                                        <p:tgtEl>
                                          <p:spTgt spid="17423"/>
                                        </p:tgtEl>
                                      </p:cBhvr>
                                      <p:to x="100000" y="90000"/>
                                    </p:animScale>
                                    <p:animScale>
                                      <p:cBhvr>
                                        <p:cTn decel="50000" dur="166" id="75">
                                          <p:stCondLst>
                                            <p:cond delay="1668"/>
                                          </p:stCondLst>
                                        </p:cTn>
                                        <p:tgtEl>
                                          <p:spTgt spid="17423"/>
                                        </p:tgtEl>
                                      </p:cBhvr>
                                      <p:to x="100000" y="100000"/>
                                    </p:animScale>
                                    <p:animScale>
                                      <p:cBhvr>
                                        <p:cTn dur="26" id="76">
                                          <p:stCondLst>
                                            <p:cond delay="1808"/>
                                          </p:stCondLst>
                                        </p:cTn>
                                        <p:tgtEl>
                                          <p:spTgt spid="17423"/>
                                        </p:tgtEl>
                                      </p:cBhvr>
                                      <p:to x="100000" y="95000"/>
                                    </p:animScale>
                                    <p:animScale>
                                      <p:cBhvr>
                                        <p:cTn decel="50000" dur="166" id="77">
                                          <p:stCondLst>
                                            <p:cond delay="1834"/>
                                          </p:stCondLst>
                                        </p:cTn>
                                        <p:tgtEl>
                                          <p:spTgt spid="17423"/>
                                        </p:tgtEl>
                                      </p:cBhvr>
                                      <p:to x="100000" y="100000"/>
                                    </p:animScale>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22" presetSubtype="8">
                                  <p:stCondLst>
                                    <p:cond delay="0"/>
                                  </p:stCondLst>
                                  <p:childTnLst>
                                    <p:set>
                                      <p:cBhvr>
                                        <p:cTn dur="1" fill="hold" id="81">
                                          <p:stCondLst>
                                            <p:cond delay="0"/>
                                          </p:stCondLst>
                                        </p:cTn>
                                        <p:tgtEl>
                                          <p:spTgt spid="17487"/>
                                        </p:tgtEl>
                                        <p:attrNameLst>
                                          <p:attrName>style.visibility</p:attrName>
                                        </p:attrNameLst>
                                      </p:cBhvr>
                                      <p:to>
                                        <p:strVal val="visible"/>
                                      </p:to>
                                    </p:set>
                                    <p:animEffect filter="">
                                      <p:cBhvr>
                                        <p:cTn dur="500" id="82"/>
                                        <p:tgtEl>
                                          <p:spTgt spid="17487"/>
                                        </p:tgtEl>
                                      </p:cBhvr>
                                    </p:animEffect>
                                  </p:childTnLst>
                                </p:cTn>
                              </p:par>
                            </p:childTnLst>
                          </p:cTn>
                        </p:par>
                        <p:par>
                          <p:cTn fill="hold" id="83" nodeType="afterGroup">
                            <p:stCondLst>
                              <p:cond delay="500"/>
                            </p:stCondLst>
                            <p:childTnLst>
                              <p:par>
                                <p:cTn fill="hold" id="84" nodeType="afterEffect" presetClass="entr" presetID="10" presetSubtype="0">
                                  <p:stCondLst>
                                    <p:cond delay="0"/>
                                  </p:stCondLst>
                                  <p:childTnLst>
                                    <p:set>
                                      <p:cBhvr>
                                        <p:cTn dur="1" fill="hold" id="85">
                                          <p:stCondLst>
                                            <p:cond delay="0"/>
                                          </p:stCondLst>
                                        </p:cTn>
                                        <p:tgtEl>
                                          <p:spTgt spid="17489"/>
                                        </p:tgtEl>
                                        <p:attrNameLst>
                                          <p:attrName>style.visibility</p:attrName>
                                        </p:attrNameLst>
                                      </p:cBhvr>
                                      <p:to>
                                        <p:strVal val="visible"/>
                                      </p:to>
                                    </p:set>
                                    <p:anim calcmode="lin" valueType="num">
                                      <p:cBhvr>
                                        <p:cTn dur="500" fill="hold" id="86"/>
                                        <p:tgtEl>
                                          <p:spTgt spid="17489"/>
                                        </p:tgtEl>
                                        <p:attrNameLst>
                                          <p:attrName>ppt_w</p:attrName>
                                        </p:attrNameLst>
                                      </p:cBhvr>
                                      <p:tavLst>
                                        <p:tav tm="0">
                                          <p:val>
                                            <p:fltVal val="0"/>
                                          </p:val>
                                        </p:tav>
                                        <p:tav tm="100000">
                                          <p:val>
                                            <p:strVal val="#ppt_w"/>
                                          </p:val>
                                        </p:tav>
                                      </p:tavLst>
                                    </p:anim>
                                    <p:anim calcmode="lin" valueType="num">
                                      <p:cBhvr>
                                        <p:cTn dur="500" fill="hold" id="87"/>
                                        <p:tgtEl>
                                          <p:spTgt spid="17489"/>
                                        </p:tgtEl>
                                        <p:attrNameLst>
                                          <p:attrName>ppt_h</p:attrName>
                                        </p:attrNameLst>
                                      </p:cBhvr>
                                      <p:tavLst>
                                        <p:tav tm="0">
                                          <p:val>
                                            <p:fltVal val="0"/>
                                          </p:val>
                                        </p:tav>
                                        <p:tav tm="100000">
                                          <p:val>
                                            <p:strVal val="#ppt_h"/>
                                          </p:val>
                                        </p:tav>
                                      </p:tavLst>
                                    </p:anim>
                                    <p:animEffect filter="">
                                      <p:cBhvr>
                                        <p:cTn dur="500" id="88"/>
                                        <p:tgtEl>
                                          <p:spTgt spid="17489"/>
                                        </p:tgtEl>
                                      </p:cBhvr>
                                    </p:animEffect>
                                  </p:childTnLst>
                                </p:cTn>
                              </p:par>
                              <p:par>
                                <p:cTn fill="hold" id="89" nodeType="withEffect" presetClass="entr" presetID="10" presetSubtype="0">
                                  <p:stCondLst>
                                    <p:cond delay="250"/>
                                  </p:stCondLst>
                                  <p:childTnLst>
                                    <p:set>
                                      <p:cBhvr>
                                        <p:cTn dur="1" fill="hold" id="90">
                                          <p:stCondLst>
                                            <p:cond delay="0"/>
                                          </p:stCondLst>
                                        </p:cTn>
                                        <p:tgtEl>
                                          <p:spTgt spid="17504"/>
                                        </p:tgtEl>
                                        <p:attrNameLst>
                                          <p:attrName>style.visibility</p:attrName>
                                        </p:attrNameLst>
                                      </p:cBhvr>
                                      <p:to>
                                        <p:strVal val="visible"/>
                                      </p:to>
                                    </p:set>
                                    <p:anim calcmode="lin" valueType="num">
                                      <p:cBhvr>
                                        <p:cTn dur="500" fill="hold" id="91"/>
                                        <p:tgtEl>
                                          <p:spTgt spid="17504"/>
                                        </p:tgtEl>
                                        <p:attrNameLst>
                                          <p:attrName>ppt_w</p:attrName>
                                        </p:attrNameLst>
                                      </p:cBhvr>
                                      <p:tavLst>
                                        <p:tav tm="0">
                                          <p:val>
                                            <p:fltVal val="0"/>
                                          </p:val>
                                        </p:tav>
                                        <p:tav tm="100000">
                                          <p:val>
                                            <p:strVal val="#ppt_w"/>
                                          </p:val>
                                        </p:tav>
                                      </p:tavLst>
                                    </p:anim>
                                    <p:anim calcmode="lin" valueType="num">
                                      <p:cBhvr>
                                        <p:cTn dur="500" fill="hold" id="92"/>
                                        <p:tgtEl>
                                          <p:spTgt spid="17504"/>
                                        </p:tgtEl>
                                        <p:attrNameLst>
                                          <p:attrName>ppt_h</p:attrName>
                                        </p:attrNameLst>
                                      </p:cBhvr>
                                      <p:tavLst>
                                        <p:tav tm="0">
                                          <p:val>
                                            <p:fltVal val="0"/>
                                          </p:val>
                                        </p:tav>
                                        <p:tav tm="100000">
                                          <p:val>
                                            <p:strVal val="#ppt_h"/>
                                          </p:val>
                                        </p:tav>
                                      </p:tavLst>
                                    </p:anim>
                                    <p:animEffect filter="">
                                      <p:cBhvr>
                                        <p:cTn dur="500" id="93"/>
                                        <p:tgtEl>
                                          <p:spTgt spid="17504"/>
                                        </p:tgtEl>
                                      </p:cBhvr>
                                    </p:animEffect>
                                  </p:childTnLst>
                                </p:cTn>
                              </p:par>
                              <p:par>
                                <p:cTn fill="hold" id="94" nodeType="withEffect" presetClass="entr" presetID="10" presetSubtype="0">
                                  <p:stCondLst>
                                    <p:cond delay="500"/>
                                  </p:stCondLst>
                                  <p:childTnLst>
                                    <p:set>
                                      <p:cBhvr>
                                        <p:cTn dur="1" fill="hold" id="95">
                                          <p:stCondLst>
                                            <p:cond delay="0"/>
                                          </p:stCondLst>
                                        </p:cTn>
                                        <p:tgtEl>
                                          <p:spTgt spid="17496"/>
                                        </p:tgtEl>
                                        <p:attrNameLst>
                                          <p:attrName>style.visibility</p:attrName>
                                        </p:attrNameLst>
                                      </p:cBhvr>
                                      <p:to>
                                        <p:strVal val="visible"/>
                                      </p:to>
                                    </p:set>
                                    <p:anim calcmode="lin" valueType="num">
                                      <p:cBhvr>
                                        <p:cTn dur="500" fill="hold" id="96"/>
                                        <p:tgtEl>
                                          <p:spTgt spid="17496"/>
                                        </p:tgtEl>
                                        <p:attrNameLst>
                                          <p:attrName>ppt_w</p:attrName>
                                        </p:attrNameLst>
                                      </p:cBhvr>
                                      <p:tavLst>
                                        <p:tav tm="0">
                                          <p:val>
                                            <p:fltVal val="0"/>
                                          </p:val>
                                        </p:tav>
                                        <p:tav tm="100000">
                                          <p:val>
                                            <p:strVal val="#ppt_w"/>
                                          </p:val>
                                        </p:tav>
                                      </p:tavLst>
                                    </p:anim>
                                    <p:anim calcmode="lin" valueType="num">
                                      <p:cBhvr>
                                        <p:cTn dur="500" fill="hold" id="97"/>
                                        <p:tgtEl>
                                          <p:spTgt spid="17496"/>
                                        </p:tgtEl>
                                        <p:attrNameLst>
                                          <p:attrName>ppt_h</p:attrName>
                                        </p:attrNameLst>
                                      </p:cBhvr>
                                      <p:tavLst>
                                        <p:tav tm="0">
                                          <p:val>
                                            <p:fltVal val="0"/>
                                          </p:val>
                                        </p:tav>
                                        <p:tav tm="100000">
                                          <p:val>
                                            <p:strVal val="#ppt_h"/>
                                          </p:val>
                                        </p:tav>
                                      </p:tavLst>
                                    </p:anim>
                                    <p:animEffect filter="">
                                      <p:cBhvr>
                                        <p:cTn dur="500" id="98"/>
                                        <p:tgtEl>
                                          <p:spTgt spid="17496"/>
                                        </p:tgtEl>
                                      </p:cBhvr>
                                    </p:animEffect>
                                  </p:childTnLst>
                                </p:cTn>
                              </p:par>
                            </p:childTnLst>
                          </p:cTn>
                        </p:par>
                        <p:par>
                          <p:cTn fill="hold" id="99" nodeType="afterGroup">
                            <p:stCondLst>
                              <p:cond delay="1500"/>
                            </p:stCondLst>
                            <p:childTnLst>
                              <p:par>
                                <p:cTn fill="hold" grpId="0" id="100" nodeType="afterEffect" presetClass="entr" presetID="42" presetSubtype="0">
                                  <p:stCondLst>
                                    <p:cond delay="0"/>
                                  </p:stCondLst>
                                  <p:childTnLst>
                                    <p:set>
                                      <p:cBhvr>
                                        <p:cTn dur="1" fill="hold" id="101">
                                          <p:stCondLst>
                                            <p:cond delay="0"/>
                                          </p:stCondLst>
                                        </p:cTn>
                                        <p:tgtEl>
                                          <p:spTgt spid="17488"/>
                                        </p:tgtEl>
                                        <p:attrNameLst>
                                          <p:attrName>style.visibility</p:attrName>
                                        </p:attrNameLst>
                                      </p:cBhvr>
                                      <p:to>
                                        <p:strVal val="visible"/>
                                      </p:to>
                                    </p:set>
                                    <p:animEffect filter="">
                                      <p:cBhvr>
                                        <p:cTn dur="1000" id="102"/>
                                        <p:tgtEl>
                                          <p:spTgt spid="17488"/>
                                        </p:tgtEl>
                                      </p:cBhvr>
                                    </p:animEffect>
                                    <p:anim calcmode="lin" valueType="num">
                                      <p:cBhvr>
                                        <p:cTn dur="1000" fill="hold" id="103"/>
                                        <p:tgtEl>
                                          <p:spTgt spid="17488"/>
                                        </p:tgtEl>
                                        <p:attrNameLst>
                                          <p:attrName>ppt_x</p:attrName>
                                        </p:attrNameLst>
                                      </p:cBhvr>
                                      <p:tavLst>
                                        <p:tav tm="0">
                                          <p:val>
                                            <p:strVal val="#ppt_x"/>
                                          </p:val>
                                        </p:tav>
                                        <p:tav tm="100000">
                                          <p:val>
                                            <p:strVal val="#ppt_x"/>
                                          </p:val>
                                        </p:tav>
                                      </p:tavLst>
                                    </p:anim>
                                    <p:anim calcmode="lin" valueType="num">
                                      <p:cBhvr>
                                        <p:cTn dur="1000" fill="hold" id="104"/>
                                        <p:tgtEl>
                                          <p:spTgt spid="17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22"/>
      <p:bldP grpId="0" spid="17437"/>
      <p:bldP grpId="0" spid="17487"/>
      <p:bldP grpId="0" spid="17488"/>
      <p:bldP grpId="0" spid="17502"/>
      <p:bldP grpId="0" spid="1750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434" name="Group 2"/>
          <p:cNvGrpSpPr/>
          <p:nvPr/>
        </p:nvGrpSpPr>
        <p:grpSpPr>
          <a:xfrm>
            <a:off x="3390900" y="1608138"/>
            <a:ext cx="1733550" cy="1835150"/>
            <a:chExt cx="1186" cy="1256"/>
          </a:xfrm>
        </p:grpSpPr>
        <p:sp>
          <p:nvSpPr>
            <p:cNvPr id="18435" name="Freeform 9"/>
            <p:cNvSpPr/>
            <p:nvPr/>
          </p:nvSpPr>
          <p:spPr bwMode="auto">
            <a:xfrm>
              <a:off x="0" y="0"/>
              <a:ext cx="1186" cy="837"/>
            </a:xfrm>
            <a:custGeom>
              <a:gdLst>
                <a:gd fmla="*/ 0 w 1186" name="T0"/>
                <a:gd fmla="*/ 246 h 837" name="T1"/>
                <a:gd fmla="*/ 0 w 1186" name="T2"/>
                <a:gd fmla="*/ 246 h 837" name="T3"/>
                <a:gd fmla="*/ 58 w 1186" name="T4"/>
                <a:gd fmla="*/ 218 h 837" name="T5"/>
                <a:gd fmla="*/ 120 w 1186" name="T6"/>
                <a:gd fmla="*/ 192 h 837" name="T7"/>
                <a:gd fmla="*/ 182 w 1186" name="T8"/>
                <a:gd fmla="*/ 167 h 837" name="T9"/>
                <a:gd fmla="*/ 248 w 1186" name="T10"/>
                <a:gd fmla="*/ 144 h 837" name="T11"/>
                <a:gd fmla="*/ 316 w 1186" name="T12"/>
                <a:gd fmla="*/ 121 h 837" name="T13"/>
                <a:gd fmla="*/ 386 w 1186" name="T14"/>
                <a:gd fmla="*/ 101 h 837" name="T15"/>
                <a:gd fmla="*/ 459 w 1186" name="T16"/>
                <a:gd fmla="*/ 82 h 837" name="T17"/>
                <a:gd fmla="*/ 533 w 1186" name="T18"/>
                <a:gd fmla="*/ 65 h 837" name="T19"/>
                <a:gd fmla="*/ 610 w 1186" name="T20"/>
                <a:gd fmla="*/ 51 h 837" name="T21"/>
                <a:gd fmla="*/ 687 w 1186" name="T22"/>
                <a:gd fmla="*/ 38 h 837" name="T23"/>
                <a:gd fmla="*/ 767 w 1186" name="T24"/>
                <a:gd fmla="*/ 27 h 837" name="T25"/>
                <a:gd fmla="*/ 848 w 1186" name="T26"/>
                <a:gd fmla="*/ 17 h 837" name="T27"/>
                <a:gd fmla="*/ 930 w 1186" name="T28"/>
                <a:gd fmla="*/ 10 h 837" name="T29"/>
                <a:gd fmla="*/ 1015 w 1186" name="T30"/>
                <a:gd fmla="*/ 4 h 837" name="T31"/>
                <a:gd fmla="*/ 1099 w 1186" name="T32"/>
                <a:gd fmla="*/ 1 h 837" name="T33"/>
                <a:gd fmla="*/ 1186 w 1186" name="T34"/>
                <a:gd fmla="*/ 0 h 837" name="T35"/>
                <a:gd fmla="*/ 1186 w 1186" name="T36"/>
                <a:gd fmla="*/ 837 h 837" name="T37"/>
                <a:gd fmla="*/ 0 w 1186" name="T38"/>
                <a:gd fmla="*/ 246 h 837" name="T39"/>
                <a:gd fmla="*/ 0 w 1186" name="T40"/>
                <a:gd fmla="*/ 0 h 837" name="T41"/>
                <a:gd fmla="*/ 1186 w 1186" name="T42"/>
                <a:gd fmla="*/ 837 h 83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T43" l="T40" r="T42" t="T41"/>
              <a:pathLst>
                <a:path h="837" w="1186">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36" name="Freeform 10"/>
            <p:cNvSpPr/>
            <p:nvPr/>
          </p:nvSpPr>
          <p:spPr bwMode="auto">
            <a:xfrm>
              <a:off x="0" y="246"/>
              <a:ext cx="1186" cy="1010"/>
            </a:xfrm>
            <a:custGeom>
              <a:gdLst>
                <a:gd fmla="*/ 1186 w 1186" name="T0"/>
                <a:gd fmla="*/ 591 h 1010" name="T1"/>
                <a:gd fmla="*/ 0 w 1186" name="T2"/>
                <a:gd fmla="*/ 0 h 1010" name="T3"/>
                <a:gd fmla="*/ 0 w 1186" name="T4"/>
                <a:gd fmla="*/ 419 h 1010" name="T5"/>
                <a:gd fmla="*/ 1186 w 1186" name="T6"/>
                <a:gd fmla="*/ 1010 h 1010" name="T7"/>
                <a:gd fmla="*/ 1186 w 1186" name="T8"/>
                <a:gd fmla="*/ 591 h 1010" name="T9"/>
                <a:gd fmla="*/ 0 w 1186" name="T10"/>
                <a:gd fmla="*/ 0 h 1010" name="T11"/>
                <a:gd fmla="*/ 1186 w 1186" name="T12"/>
                <a:gd fmla="*/ 1010 h 1010" name="T13"/>
              </a:gdLst>
              <a:cxnLst>
                <a:cxn ang="0">
                  <a:pos x="T0" y="T1"/>
                </a:cxn>
                <a:cxn ang="0">
                  <a:pos x="T2" y="T3"/>
                </a:cxn>
                <a:cxn ang="0">
                  <a:pos x="T4" y="T5"/>
                </a:cxn>
                <a:cxn ang="0">
                  <a:pos x="T6" y="T7"/>
                </a:cxn>
                <a:cxn ang="0">
                  <a:pos x="T8" y="T9"/>
                </a:cxn>
              </a:cxnLst>
              <a:rect b="T13" l="T10" r="T12" t="T11"/>
              <a:pathLst>
                <a:path h="1010" w="1186">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8437" name="Group 5"/>
          <p:cNvGrpSpPr/>
          <p:nvPr/>
        </p:nvGrpSpPr>
        <p:grpSpPr>
          <a:xfrm>
            <a:off x="5124450" y="1762125"/>
            <a:ext cx="1733550" cy="1681163"/>
            <a:chExt cx="1185" cy="1151"/>
          </a:xfrm>
        </p:grpSpPr>
        <p:sp>
          <p:nvSpPr>
            <p:cNvPr id="18438" name="Freeform 12"/>
            <p:cNvSpPr/>
            <p:nvPr/>
          </p:nvSpPr>
          <p:spPr bwMode="auto">
            <a:xfrm>
              <a:off x="0" y="0"/>
              <a:ext cx="1185" cy="838"/>
            </a:xfrm>
            <a:custGeom>
              <a:gdLst>
                <a:gd fmla="*/ 1185 w 1185" name="T0"/>
                <a:gd fmla="*/ 245 h 838" name="T1"/>
                <a:gd fmla="*/ 1185 w 1185" name="T2"/>
                <a:gd fmla="*/ 245 h 838" name="T3"/>
                <a:gd fmla="*/ 1127 w 1185" name="T4"/>
                <a:gd fmla="*/ 218 h 838" name="T5"/>
                <a:gd fmla="*/ 1065 w 1185" name="T6"/>
                <a:gd fmla="*/ 191 h 838" name="T7"/>
                <a:gd fmla="*/ 1003 w 1185" name="T8"/>
                <a:gd fmla="*/ 167 h 838" name="T9"/>
                <a:gd fmla="*/ 937 w 1185" name="T10"/>
                <a:gd fmla="*/ 143 h 838" name="T11"/>
                <a:gd fmla="*/ 869 w 1185" name="T12"/>
                <a:gd fmla="*/ 121 h 838" name="T13"/>
                <a:gd fmla="*/ 799 w 1185" name="T14"/>
                <a:gd fmla="*/ 101 h 838" name="T15"/>
                <a:gd fmla="*/ 726 w 1185" name="T16"/>
                <a:gd fmla="*/ 83 h 838" name="T17"/>
                <a:gd fmla="*/ 652 w 1185" name="T18"/>
                <a:gd fmla="*/ 66 h 838" name="T19"/>
                <a:gd fmla="*/ 575 w 1185" name="T20"/>
                <a:gd fmla="*/ 50 h 838" name="T21"/>
                <a:gd fmla="*/ 498 w 1185" name="T22"/>
                <a:gd fmla="*/ 37 h 838" name="T23"/>
                <a:gd fmla="*/ 418 w 1185" name="T24"/>
                <a:gd fmla="*/ 26 h 838" name="T25"/>
                <a:gd fmla="*/ 337 w 1185" name="T26"/>
                <a:gd fmla="*/ 17 h 838" name="T27"/>
                <a:gd fmla="*/ 255 w 1185" name="T28"/>
                <a:gd fmla="*/ 10 h 838" name="T29"/>
                <a:gd fmla="*/ 170 w 1185" name="T30"/>
                <a:gd fmla="*/ 5 h 838" name="T31"/>
                <a:gd fmla="*/ 86 w 1185" name="T32"/>
                <a:gd fmla="*/ 2 h 838" name="T33"/>
                <a:gd fmla="*/ 0 w 1185" name="T34"/>
                <a:gd fmla="*/ 0 h 838" name="T35"/>
                <a:gd fmla="*/ 0 w 1185" name="T36"/>
                <a:gd fmla="*/ 838 h 838" name="T37"/>
                <a:gd fmla="*/ 1185 w 1185" name="T38"/>
                <a:gd fmla="*/ 245 h 838" name="T39"/>
                <a:gd fmla="*/ 0 w 1185" name="T40"/>
                <a:gd fmla="*/ 0 h 838" name="T41"/>
                <a:gd fmla="*/ 1185 w 1185" name="T42"/>
                <a:gd fmla="*/ 838 h 8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T43" l="T40" r="T42" t="T41"/>
              <a:pathLst>
                <a:path h="838" w="1185">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9" name="Freeform 13"/>
            <p:cNvSpPr/>
            <p:nvPr/>
          </p:nvSpPr>
          <p:spPr bwMode="auto">
            <a:xfrm>
              <a:off x="0" y="245"/>
              <a:ext cx="1185" cy="906"/>
            </a:xfrm>
            <a:custGeom>
              <a:gdLst>
                <a:gd fmla="*/ 0 w 1185" name="T0"/>
                <a:gd fmla="*/ 593 h 906" name="T1"/>
                <a:gd fmla="*/ 1185 w 1185" name="T2"/>
                <a:gd fmla="*/ 0 h 906" name="T3"/>
                <a:gd fmla="*/ 1185 w 1185" name="T4"/>
                <a:gd fmla="*/ 315 h 906" name="T5"/>
                <a:gd fmla="*/ 0 w 1185" name="T6"/>
                <a:gd fmla="*/ 906 h 906" name="T7"/>
                <a:gd fmla="*/ 0 w 1185" name="T8"/>
                <a:gd fmla="*/ 593 h 906" name="T9"/>
                <a:gd fmla="*/ 0 w 1185" name="T10"/>
                <a:gd fmla="*/ 0 h 906" name="T11"/>
                <a:gd fmla="*/ 1185 w 1185" name="T12"/>
                <a:gd fmla="*/ 906 h 906" name="T13"/>
              </a:gdLst>
              <a:cxnLst>
                <a:cxn ang="0">
                  <a:pos x="T0" y="T1"/>
                </a:cxn>
                <a:cxn ang="0">
                  <a:pos x="T2" y="T3"/>
                </a:cxn>
                <a:cxn ang="0">
                  <a:pos x="T4" y="T5"/>
                </a:cxn>
                <a:cxn ang="0">
                  <a:pos x="T6" y="T7"/>
                </a:cxn>
                <a:cxn ang="0">
                  <a:pos x="T8" y="T9"/>
                </a:cxn>
              </a:cxnLst>
              <a:rect b="T13" l="T10" r="T12" t="T11"/>
              <a:pathLst>
                <a:path h="905" w="1185">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8440" name="Group 8"/>
          <p:cNvGrpSpPr/>
          <p:nvPr/>
        </p:nvGrpSpPr>
        <p:grpSpPr>
          <a:xfrm>
            <a:off x="2671763" y="1812925"/>
            <a:ext cx="2451100" cy="1628775"/>
            <a:chExt cx="1676" cy="1115"/>
          </a:xfrm>
        </p:grpSpPr>
        <p:sp>
          <p:nvSpPr>
            <p:cNvPr id="18441" name="Freeform 15"/>
            <p:cNvSpPr/>
            <p:nvPr/>
          </p:nvSpPr>
          <p:spPr bwMode="auto">
            <a:xfrm>
              <a:off x="0" y="0"/>
              <a:ext cx="1676" cy="592"/>
            </a:xfrm>
            <a:custGeom>
              <a:gdLst>
                <a:gd fmla="*/ 1676 w 1676" name="T0"/>
                <a:gd fmla="*/ 592 h 592" name="T1"/>
                <a:gd fmla="*/ 490 w 1676" name="T2"/>
                <a:gd fmla="*/ 0 h 592" name="T3"/>
                <a:gd fmla="*/ 436 w 1676" name="T4"/>
                <a:gd fmla="*/ 28 h 592" name="T5"/>
                <a:gd fmla="*/ 383 w 1676" name="T6"/>
                <a:gd fmla="*/ 60 h 592" name="T7"/>
                <a:gd fmla="*/ 333 w 1676" name="T8"/>
                <a:gd fmla="*/ 91 h 592" name="T9"/>
                <a:gd fmla="*/ 286 w 1676" name="T10"/>
                <a:gd fmla="*/ 124 h 592" name="T11"/>
                <a:gd fmla="*/ 242 w 1676" name="T12"/>
                <a:gd fmla="*/ 158 h 592" name="T13"/>
                <a:gd fmla="*/ 202 w 1676" name="T14"/>
                <a:gd fmla="*/ 194 h 592" name="T15"/>
                <a:gd fmla="*/ 165 w 1676" name="T16"/>
                <a:gd fmla="*/ 229 h 592" name="T17"/>
                <a:gd fmla="*/ 131 w 1676" name="T18"/>
                <a:gd fmla="*/ 266 h 592" name="T19"/>
                <a:gd fmla="*/ 101 w 1676" name="T20"/>
                <a:gd fmla="*/ 305 h 592" name="T21"/>
                <a:gd fmla="*/ 88 w 1676" name="T22"/>
                <a:gd fmla="*/ 323 h 592" name="T23"/>
                <a:gd fmla="*/ 75 w 1676" name="T24"/>
                <a:gd fmla="*/ 343 h 592" name="T25"/>
                <a:gd fmla="*/ 64 w 1676" name="T26"/>
                <a:gd fmla="*/ 363 h 592" name="T27"/>
                <a:gd fmla="*/ 53 w 1676" name="T28"/>
                <a:gd fmla="*/ 383 h 592" name="T29"/>
                <a:gd fmla="*/ 43 w 1676" name="T30"/>
                <a:gd fmla="*/ 403 h 592" name="T31"/>
                <a:gd fmla="*/ 34 w 1676" name="T32"/>
                <a:gd fmla="*/ 423 h 592" name="T33"/>
                <a:gd fmla="*/ 25 w 1676" name="T34"/>
                <a:gd fmla="*/ 444 h 592" name="T35"/>
                <a:gd fmla="*/ 20 w 1676" name="T36"/>
                <a:gd fmla="*/ 464 h 592" name="T37"/>
                <a:gd fmla="*/ 13 w 1676" name="T38"/>
                <a:gd fmla="*/ 486 h 592" name="T39"/>
                <a:gd fmla="*/ 8 w 1676" name="T40"/>
                <a:gd fmla="*/ 507 h 592" name="T41"/>
                <a:gd fmla="*/ 4 w 1676" name="T42"/>
                <a:gd fmla="*/ 528 h 592" name="T43"/>
                <a:gd fmla="*/ 3 w 1676" name="T44"/>
                <a:gd fmla="*/ 550 h 592" name="T45"/>
                <a:gd fmla="*/ 0 w 1676" name="T46"/>
                <a:gd fmla="*/ 571 h 592" name="T47"/>
                <a:gd fmla="*/ 0 w 1676" name="T48"/>
                <a:gd fmla="*/ 592 h 592" name="T49"/>
                <a:gd fmla="*/ 1676 w 1676" name="T50"/>
                <a:gd fmla="*/ 592 h 592" name="T51"/>
                <a:gd fmla="*/ 0 w 1676" name="T52"/>
                <a:gd fmla="*/ 0 h 592" name="T53"/>
                <a:gd fmla="*/ 1676 w 1676" name="T54"/>
                <a:gd fmla="*/ 592 h 59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2" w="1676">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42"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endParaRPr altLang="en-US" b="1" lang="zh-CN">
                <a:solidFill>
                  <a:srgbClr val="000000"/>
                </a:solidFill>
                <a:latin charset="-127" panose="020b0600000101010101" pitchFamily="34" typeface="Gulim"/>
                <a:sym charset="-127" panose="020b0600000101010101" pitchFamily="34" typeface="Gulim"/>
              </a:endParaRPr>
            </a:p>
          </p:txBody>
        </p:sp>
      </p:grpSp>
      <p:grpSp>
        <p:nvGrpSpPr>
          <p:cNvPr id="18443" name="Group 11"/>
          <p:cNvGrpSpPr/>
          <p:nvPr/>
        </p:nvGrpSpPr>
        <p:grpSpPr>
          <a:xfrm>
            <a:off x="5124450" y="2274888"/>
            <a:ext cx="2449513" cy="1168400"/>
            <a:chExt cx="1675" cy="800"/>
          </a:xfrm>
        </p:grpSpPr>
        <p:sp>
          <p:nvSpPr>
            <p:cNvPr id="18444" name="Freeform 18"/>
            <p:cNvSpPr/>
            <p:nvPr/>
          </p:nvSpPr>
          <p:spPr bwMode="auto">
            <a:xfrm>
              <a:off x="0" y="0"/>
              <a:ext cx="1675" cy="591"/>
            </a:xfrm>
            <a:custGeom>
              <a:gdLst>
                <a:gd fmla="*/ 0 w 1675" name="T0"/>
                <a:gd fmla="*/ 591 h 591" name="T1"/>
                <a:gd fmla="*/ 1185 w 1675" name="T2"/>
                <a:gd fmla="*/ 0 h 591" name="T3"/>
                <a:gd fmla="*/ 1239 w 1675" name="T4"/>
                <a:gd fmla="*/ 28 h 591" name="T5"/>
                <a:gd fmla="*/ 1292 w 1675" name="T6"/>
                <a:gd fmla="*/ 58 h 591" name="T7"/>
                <a:gd fmla="*/ 1342 w 1675" name="T8"/>
                <a:gd fmla="*/ 89 h 591" name="T9"/>
                <a:gd fmla="*/ 1389 w 1675" name="T10"/>
                <a:gd fmla="*/ 124 h 591" name="T11"/>
                <a:gd fmla="*/ 1433 w 1675" name="T12"/>
                <a:gd fmla="*/ 156 h 591" name="T13"/>
                <a:gd fmla="*/ 1473 w 1675" name="T14"/>
                <a:gd fmla="*/ 192 h 591" name="T15"/>
                <a:gd fmla="*/ 1510 w 1675" name="T16"/>
                <a:gd fmla="*/ 228 h 591" name="T17"/>
                <a:gd fmla="*/ 1544 w 1675" name="T18"/>
                <a:gd fmla="*/ 265 h 591" name="T19"/>
                <a:gd fmla="*/ 1574 w 1675" name="T20"/>
                <a:gd fmla="*/ 303 h 591" name="T21"/>
                <a:gd fmla="*/ 1587 w 1675" name="T22"/>
                <a:gd fmla="*/ 323 h 591" name="T23"/>
                <a:gd fmla="*/ 1600 w 1675" name="T24"/>
                <a:gd fmla="*/ 342 h 591" name="T25"/>
                <a:gd fmla="*/ 1611 w 1675" name="T26"/>
                <a:gd fmla="*/ 361 h 591" name="T27"/>
                <a:gd fmla="*/ 1622 w 1675" name="T28"/>
                <a:gd fmla="*/ 381 h 591" name="T29"/>
                <a:gd fmla="*/ 1632 w 1675" name="T30"/>
                <a:gd fmla="*/ 401 h 591" name="T31"/>
                <a:gd fmla="*/ 1641 w 1675" name="T32"/>
                <a:gd fmla="*/ 423 h 591" name="T33"/>
                <a:gd fmla="*/ 1650 w 1675" name="T34"/>
                <a:gd fmla="*/ 443 h 591" name="T35"/>
                <a:gd fmla="*/ 1655 w 1675" name="T36"/>
                <a:gd fmla="*/ 464 h 591" name="T37"/>
                <a:gd fmla="*/ 1662 w 1675" name="T38"/>
                <a:gd fmla="*/ 484 h 591" name="T39"/>
                <a:gd fmla="*/ 1667 w 1675" name="T40"/>
                <a:gd fmla="*/ 505 h 591" name="T41"/>
                <a:gd fmla="*/ 1671 w 1675" name="T42"/>
                <a:gd fmla="*/ 527 h 591" name="T43"/>
                <a:gd fmla="*/ 1672 w 1675" name="T44"/>
                <a:gd fmla="*/ 548 h 591" name="T45"/>
                <a:gd fmla="*/ 1675 w 1675" name="T46"/>
                <a:gd fmla="*/ 569 h 591" name="T47"/>
                <a:gd fmla="*/ 1675 w 1675" name="T48"/>
                <a:gd fmla="*/ 591 h 591" name="T49"/>
                <a:gd fmla="*/ 0 w 1675" name="T50"/>
                <a:gd fmla="*/ 591 h 591" name="T51"/>
                <a:gd fmla="*/ 0 w 1675" name="T52"/>
                <a:gd fmla="*/ 0 h 591" name="T53"/>
                <a:gd fmla="*/ 1675 w 1675" name="T54"/>
                <a:gd fmla="*/ 591 h 59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1" w="1674">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45"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endParaRPr altLang="en-US" b="1" lang="zh-CN">
                <a:solidFill>
                  <a:srgbClr val="000000"/>
                </a:solidFill>
                <a:latin charset="-127" panose="020b0600000101010101" pitchFamily="34" typeface="Gulim"/>
                <a:sym charset="-127" panose="020b0600000101010101" pitchFamily="34" typeface="Gulim"/>
              </a:endParaRPr>
            </a:p>
          </p:txBody>
        </p:sp>
      </p:grpSp>
      <p:grpSp>
        <p:nvGrpSpPr>
          <p:cNvPr id="18446" name="Group 14"/>
          <p:cNvGrpSpPr/>
          <p:nvPr/>
        </p:nvGrpSpPr>
        <p:grpSpPr>
          <a:xfrm>
            <a:off x="2135188" y="2525713"/>
            <a:ext cx="2449512" cy="1782762"/>
            <a:chExt cx="1676" cy="1221"/>
          </a:xfrm>
        </p:grpSpPr>
        <p:sp>
          <p:nvSpPr>
            <p:cNvPr id="18447" name="Freeform 21"/>
            <p:cNvSpPr/>
            <p:nvPr/>
          </p:nvSpPr>
          <p:spPr bwMode="auto">
            <a:xfrm>
              <a:off x="0" y="0"/>
              <a:ext cx="1676" cy="593"/>
            </a:xfrm>
            <a:custGeom>
              <a:gdLst>
                <a:gd fmla="*/ 1676 w 1676" name="T0"/>
                <a:gd fmla="*/ 0 h 593" name="T1"/>
                <a:gd fmla="*/ 490 w 1676" name="T2"/>
                <a:gd fmla="*/ 593 h 593" name="T3"/>
                <a:gd fmla="*/ 436 w 1676" name="T4"/>
                <a:gd fmla="*/ 564 h 593" name="T5"/>
                <a:gd fmla="*/ 383 w 1676" name="T6"/>
                <a:gd fmla="*/ 533 h 593" name="T7"/>
                <a:gd fmla="*/ 333 w 1676" name="T8"/>
                <a:gd fmla="*/ 501 h 593" name="T9"/>
                <a:gd fmla="*/ 286 w 1676" name="T10"/>
                <a:gd fmla="*/ 469 h 593" name="T11"/>
                <a:gd fmla="*/ 242 w 1676" name="T12"/>
                <a:gd fmla="*/ 434 h 593" name="T13"/>
                <a:gd fmla="*/ 202 w 1676" name="T14"/>
                <a:gd fmla="*/ 400 h 593" name="T15"/>
                <a:gd fmla="*/ 165 w 1676" name="T16"/>
                <a:gd fmla="*/ 363 h 593" name="T17"/>
                <a:gd fmla="*/ 131 w 1676" name="T18"/>
                <a:gd fmla="*/ 326 h 593" name="T19"/>
                <a:gd fmla="*/ 101 w 1676" name="T20"/>
                <a:gd fmla="*/ 288 h 593" name="T21"/>
                <a:gd fmla="*/ 88 w 1676" name="T22"/>
                <a:gd fmla="*/ 269 h 593" name="T23"/>
                <a:gd fmla="*/ 75 w 1676" name="T24"/>
                <a:gd fmla="*/ 249 h 593" name="T25"/>
                <a:gd fmla="*/ 64 w 1676" name="T26"/>
                <a:gd fmla="*/ 229 h 593" name="T27"/>
                <a:gd fmla="*/ 53 w 1676" name="T28"/>
                <a:gd fmla="*/ 209 h 593" name="T29"/>
                <a:gd fmla="*/ 43 w 1676" name="T30"/>
                <a:gd fmla="*/ 189 h 593" name="T31"/>
                <a:gd fmla="*/ 34 w 1676" name="T32"/>
                <a:gd fmla="*/ 170 h 593" name="T33"/>
                <a:gd fmla="*/ 25 w 1676" name="T34"/>
                <a:gd fmla="*/ 148 h 593" name="T35"/>
                <a:gd fmla="*/ 20 w 1676" name="T36"/>
                <a:gd fmla="*/ 128 h 593" name="T37"/>
                <a:gd fmla="*/ 13 w 1676" name="T38"/>
                <a:gd fmla="*/ 107 h 593" name="T39"/>
                <a:gd fmla="*/ 8 w 1676" name="T40"/>
                <a:gd fmla="*/ 85 h 593" name="T41"/>
                <a:gd fmla="*/ 4 w 1676" name="T42"/>
                <a:gd fmla="*/ 66 h 593" name="T43"/>
                <a:gd fmla="*/ 3 w 1676" name="T44"/>
                <a:gd fmla="*/ 44 h 593" name="T45"/>
                <a:gd fmla="*/ 0 w 1676" name="T46"/>
                <a:gd fmla="*/ 21 h 593" name="T47"/>
                <a:gd fmla="*/ 0 w 1676" name="T48"/>
                <a:gd fmla="*/ 0 h 593" name="T49"/>
                <a:gd fmla="*/ 1676 w 1676" name="T50"/>
                <a:gd fmla="*/ 0 h 593" name="T51"/>
                <a:gd fmla="*/ 0 w 1676" name="T52"/>
                <a:gd fmla="*/ 0 h 593" name="T53"/>
                <a:gd fmla="*/ 1676 w 1676" name="T54"/>
                <a:gd fmla="*/ 593 h 59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3" w="1676">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48" name="Freeform 22"/>
            <p:cNvSpPr/>
            <p:nvPr/>
          </p:nvSpPr>
          <p:spPr bwMode="auto">
            <a:xfrm>
              <a:off x="0" y="0"/>
              <a:ext cx="490" cy="1221"/>
            </a:xfrm>
            <a:custGeom>
              <a:gdLst>
                <a:gd fmla="*/ 490 w 490" name="T0"/>
                <a:gd fmla="*/ 593 h 1221" name="T1"/>
                <a:gd fmla="*/ 490 w 490" name="T2"/>
                <a:gd fmla="*/ 593 h 1221" name="T3"/>
                <a:gd fmla="*/ 436 w 490" name="T4"/>
                <a:gd fmla="*/ 564 h 1221" name="T5"/>
                <a:gd fmla="*/ 383 w 490" name="T6"/>
                <a:gd fmla="*/ 533 h 1221" name="T7"/>
                <a:gd fmla="*/ 333 w 490" name="T8"/>
                <a:gd fmla="*/ 501 h 1221" name="T9"/>
                <a:gd fmla="*/ 286 w 490" name="T10"/>
                <a:gd fmla="*/ 469 h 1221" name="T11"/>
                <a:gd fmla="*/ 242 w 490" name="T12"/>
                <a:gd fmla="*/ 434 h 1221" name="T13"/>
                <a:gd fmla="*/ 202 w 490" name="T14"/>
                <a:gd fmla="*/ 400 h 1221" name="T15"/>
                <a:gd fmla="*/ 165 w 490" name="T16"/>
                <a:gd fmla="*/ 363 h 1221" name="T17"/>
                <a:gd fmla="*/ 131 w 490" name="T18"/>
                <a:gd fmla="*/ 326 h 1221" name="T19"/>
                <a:gd fmla="*/ 101 w 490" name="T20"/>
                <a:gd fmla="*/ 288 h 1221" name="T21"/>
                <a:gd fmla="*/ 88 w 490" name="T22"/>
                <a:gd fmla="*/ 269 h 1221" name="T23"/>
                <a:gd fmla="*/ 75 w 490" name="T24"/>
                <a:gd fmla="*/ 249 h 1221" name="T25"/>
                <a:gd fmla="*/ 64 w 490" name="T26"/>
                <a:gd fmla="*/ 229 h 1221" name="T27"/>
                <a:gd fmla="*/ 53 w 490" name="T28"/>
                <a:gd fmla="*/ 209 h 1221" name="T29"/>
                <a:gd fmla="*/ 43 w 490" name="T30"/>
                <a:gd fmla="*/ 189 h 1221" name="T31"/>
                <a:gd fmla="*/ 34 w 490" name="T32"/>
                <a:gd fmla="*/ 170 h 1221" name="T33"/>
                <a:gd fmla="*/ 25 w 490" name="T34"/>
                <a:gd fmla="*/ 148 h 1221" name="T35"/>
                <a:gd fmla="*/ 20 w 490" name="T36"/>
                <a:gd fmla="*/ 128 h 1221" name="T37"/>
                <a:gd fmla="*/ 13 w 490" name="T38"/>
                <a:gd fmla="*/ 107 h 1221" name="T39"/>
                <a:gd fmla="*/ 8 w 490" name="T40"/>
                <a:gd fmla="*/ 85 h 1221" name="T41"/>
                <a:gd fmla="*/ 4 w 490" name="T42"/>
                <a:gd fmla="*/ 66 h 1221" name="T43"/>
                <a:gd fmla="*/ 3 w 490" name="T44"/>
                <a:gd fmla="*/ 44 h 1221" name="T45"/>
                <a:gd fmla="*/ 0 w 490" name="T46"/>
                <a:gd fmla="*/ 21 h 1221" name="T47"/>
                <a:gd fmla="*/ 0 w 490" name="T48"/>
                <a:gd fmla="*/ 0 h 1221" name="T49"/>
                <a:gd fmla="*/ 0 w 490" name="T50"/>
                <a:gd fmla="*/ 628 h 1221" name="T51"/>
                <a:gd fmla="*/ 0 w 490" name="T52"/>
                <a:gd fmla="*/ 650 h 1221" name="T53"/>
                <a:gd fmla="*/ 3 w 490" name="T54"/>
                <a:gd fmla="*/ 672 h 1221" name="T55"/>
                <a:gd fmla="*/ 4 w 490" name="T56"/>
                <a:gd fmla="*/ 694 h 1221" name="T57"/>
                <a:gd fmla="*/ 8 w 490" name="T58"/>
                <a:gd fmla="*/ 714 h 1221" name="T59"/>
                <a:gd fmla="*/ 13 w 490" name="T60"/>
                <a:gd fmla="*/ 735 h 1221" name="T61"/>
                <a:gd fmla="*/ 20 w 490" name="T62"/>
                <a:gd fmla="*/ 756 h 1221" name="T63"/>
                <a:gd fmla="*/ 25 w 490" name="T64"/>
                <a:gd fmla="*/ 776 h 1221" name="T65"/>
                <a:gd fmla="*/ 34 w 490" name="T66"/>
                <a:gd fmla="*/ 798 h 1221" name="T67"/>
                <a:gd fmla="*/ 43 w 490" name="T68"/>
                <a:gd fmla="*/ 818 h 1221" name="T69"/>
                <a:gd fmla="*/ 53 w 490" name="T70"/>
                <a:gd fmla="*/ 838 h 1221" name="T71"/>
                <a:gd fmla="*/ 64 w 490" name="T72"/>
                <a:gd fmla="*/ 858 h 1221" name="T73"/>
                <a:gd fmla="*/ 75 w 490" name="T74"/>
                <a:gd fmla="*/ 877 h 1221" name="T75"/>
                <a:gd fmla="*/ 88 w 490" name="T76"/>
                <a:gd fmla="*/ 897 h 1221" name="T77"/>
                <a:gd fmla="*/ 101 w 490" name="T78"/>
                <a:gd fmla="*/ 916 h 1221" name="T79"/>
                <a:gd fmla="*/ 131 w 490" name="T80"/>
                <a:gd fmla="*/ 954 h 1221" name="T81"/>
                <a:gd fmla="*/ 165 w 490" name="T82"/>
                <a:gd fmla="*/ 991 h 1221" name="T83"/>
                <a:gd fmla="*/ 202 w 490" name="T84"/>
                <a:gd fmla="*/ 1028 h 1221" name="T85"/>
                <a:gd fmla="*/ 242 w 490" name="T86"/>
                <a:gd fmla="*/ 1063 h 1221" name="T87"/>
                <a:gd fmla="*/ 286 w 490" name="T88"/>
                <a:gd fmla="*/ 1097 h 1221" name="T89"/>
                <a:gd fmla="*/ 333 w 490" name="T90"/>
                <a:gd fmla="*/ 1130 h 1221" name="T91"/>
                <a:gd fmla="*/ 383 w 490" name="T92"/>
                <a:gd fmla="*/ 1161 h 1221" name="T93"/>
                <a:gd fmla="*/ 436 w 490" name="T94"/>
                <a:gd fmla="*/ 1192 h 1221" name="T95"/>
                <a:gd fmla="*/ 490 w 490" name="T96"/>
                <a:gd fmla="*/ 1221 h 1221" name="T97"/>
                <a:gd fmla="*/ 490 w 490" name="T98"/>
                <a:gd fmla="*/ 593 h 1221" name="T99"/>
                <a:gd fmla="*/ 0 w 490" name="T100"/>
                <a:gd fmla="*/ 0 h 1221" name="T101"/>
                <a:gd fmla="*/ 490 w 490" name="T102"/>
                <a:gd fmla="*/ 1221 h 122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T103" l="T100" r="T102" t="T101"/>
              <a:pathLst>
                <a:path h="1221" w="490">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9" name="Freeform 23"/>
            <p:cNvSpPr/>
            <p:nvPr/>
          </p:nvSpPr>
          <p:spPr bwMode="auto">
            <a:xfrm>
              <a:off x="490" y="0"/>
              <a:ext cx="1186" cy="1221"/>
            </a:xfrm>
            <a:custGeom>
              <a:gdLst>
                <a:gd fmla="*/ 1186 w 1186" name="T0"/>
                <a:gd fmla="*/ 628 h 1221" name="T1"/>
                <a:gd fmla="*/ 0 w 1186" name="T2"/>
                <a:gd fmla="*/ 1221 h 1221" name="T3"/>
                <a:gd fmla="*/ 0 w 1186" name="T4"/>
                <a:gd fmla="*/ 593 h 1221" name="T5"/>
                <a:gd fmla="*/ 1186 w 1186" name="T6"/>
                <a:gd fmla="*/ 0 h 1221" name="T7"/>
                <a:gd fmla="*/ 1186 w 1186" name="T8"/>
                <a:gd fmla="*/ 628 h 1221" name="T9"/>
                <a:gd fmla="*/ 0 w 1186" name="T10"/>
                <a:gd fmla="*/ 0 h 1221" name="T11"/>
                <a:gd fmla="*/ 1186 w 1186" name="T12"/>
                <a:gd fmla="*/ 1221 h 1221" name="T13"/>
              </a:gdLst>
              <a:cxnLst>
                <a:cxn ang="0">
                  <a:pos x="T0" y="T1"/>
                </a:cxn>
                <a:cxn ang="0">
                  <a:pos x="T2" y="T3"/>
                </a:cxn>
                <a:cxn ang="0">
                  <a:pos x="T4" y="T5"/>
                </a:cxn>
                <a:cxn ang="0">
                  <a:pos x="T6" y="T7"/>
                </a:cxn>
                <a:cxn ang="0">
                  <a:pos x="T8" y="T9"/>
                </a:cxn>
              </a:cxnLst>
              <a:rect b="T13" l="T10" r="T12" t="T11"/>
              <a:pathLst>
                <a:path h="1221" w="1186">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8450" name="Group 18"/>
          <p:cNvGrpSpPr/>
          <p:nvPr/>
        </p:nvGrpSpPr>
        <p:grpSpPr>
          <a:xfrm>
            <a:off x="5124450" y="3290888"/>
            <a:ext cx="2449513" cy="1017587"/>
            <a:chExt cx="1675" cy="697"/>
          </a:xfrm>
        </p:grpSpPr>
        <p:sp>
          <p:nvSpPr>
            <p:cNvPr id="18451" name="Freeform 25"/>
            <p:cNvSpPr/>
            <p:nvPr/>
          </p:nvSpPr>
          <p:spPr bwMode="auto">
            <a:xfrm>
              <a:off x="0" y="0"/>
              <a:ext cx="1675" cy="593"/>
            </a:xfrm>
            <a:custGeom>
              <a:gdLst>
                <a:gd fmla="*/ 0 w 1675" name="T0"/>
                <a:gd fmla="*/ 0 h 593" name="T1"/>
                <a:gd fmla="*/ 1185 w 1675" name="T2"/>
                <a:gd fmla="*/ 593 h 593" name="T3"/>
                <a:gd fmla="*/ 1239 w 1675" name="T4"/>
                <a:gd fmla="*/ 563 h 593" name="T5"/>
                <a:gd fmla="*/ 1292 w 1675" name="T6"/>
                <a:gd fmla="*/ 533 h 593" name="T7"/>
                <a:gd fmla="*/ 1342 w 1675" name="T8"/>
                <a:gd fmla="*/ 502 h 593" name="T9"/>
                <a:gd fmla="*/ 1389 w 1675" name="T10"/>
                <a:gd fmla="*/ 469 h 593" name="T11"/>
                <a:gd fmla="*/ 1433 w 1675" name="T12"/>
                <a:gd fmla="*/ 435 h 593" name="T13"/>
                <a:gd fmla="*/ 1473 w 1675" name="T14"/>
                <a:gd fmla="*/ 399 h 593" name="T15"/>
                <a:gd fmla="*/ 1510 w 1675" name="T16"/>
                <a:gd fmla="*/ 363 h 593" name="T17"/>
                <a:gd fmla="*/ 1544 w 1675" name="T18"/>
                <a:gd fmla="*/ 326 h 593" name="T19"/>
                <a:gd fmla="*/ 1574 w 1675" name="T20"/>
                <a:gd fmla="*/ 288 h 593" name="T21"/>
                <a:gd fmla="*/ 1587 w 1675" name="T22"/>
                <a:gd fmla="*/ 268 h 593" name="T23"/>
                <a:gd fmla="*/ 1600 w 1675" name="T24"/>
                <a:gd fmla="*/ 249 h 593" name="T25"/>
                <a:gd fmla="*/ 1611 w 1675" name="T26"/>
                <a:gd fmla="*/ 230 h 593" name="T27"/>
                <a:gd fmla="*/ 1622 w 1675" name="T28"/>
                <a:gd fmla="*/ 210 h 593" name="T29"/>
                <a:gd fmla="*/ 1632 w 1675" name="T30"/>
                <a:gd fmla="*/ 190 h 593" name="T31"/>
                <a:gd fmla="*/ 1641 w 1675" name="T32"/>
                <a:gd fmla="*/ 168 h 593" name="T33"/>
                <a:gd fmla="*/ 1650 w 1675" name="T34"/>
                <a:gd fmla="*/ 148 h 593" name="T35"/>
                <a:gd fmla="*/ 1655 w 1675" name="T36"/>
                <a:gd fmla="*/ 127 h 593" name="T37"/>
                <a:gd fmla="*/ 1662 w 1675" name="T38"/>
                <a:gd fmla="*/ 107 h 593" name="T39"/>
                <a:gd fmla="*/ 1667 w 1675" name="T40"/>
                <a:gd fmla="*/ 86 h 593" name="T41"/>
                <a:gd fmla="*/ 1671 w 1675" name="T42"/>
                <a:gd fmla="*/ 64 h 593" name="T43"/>
                <a:gd fmla="*/ 1672 w 1675" name="T44"/>
                <a:gd fmla="*/ 43 h 593" name="T45"/>
                <a:gd fmla="*/ 1675 w 1675" name="T46"/>
                <a:gd fmla="*/ 22 h 593" name="T47"/>
                <a:gd fmla="*/ 1675 w 1675" name="T48"/>
                <a:gd fmla="*/ 0 h 593" name="T49"/>
                <a:gd fmla="*/ 0 w 1675" name="T50"/>
                <a:gd fmla="*/ 0 h 593" name="T51"/>
                <a:gd fmla="*/ 0 w 1675" name="T52"/>
                <a:gd fmla="*/ 0 h 593" name="T53"/>
                <a:gd fmla="*/ 1675 w 1675" name="T54"/>
                <a:gd fmla="*/ 593 h 59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3" w="1674">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52" name="Freeform 26"/>
            <p:cNvSpPr/>
            <p:nvPr/>
          </p:nvSpPr>
          <p:spPr bwMode="auto">
            <a:xfrm>
              <a:off x="1185" y="0"/>
              <a:ext cx="490" cy="697"/>
            </a:xfrm>
            <a:custGeom>
              <a:gdLst>
                <a:gd fmla="*/ 0 w 490" name="T0"/>
                <a:gd fmla="*/ 593 h 697" name="T1"/>
                <a:gd fmla="*/ 0 w 490" name="T2"/>
                <a:gd fmla="*/ 593 h 697" name="T3"/>
                <a:gd fmla="*/ 54 w 490" name="T4"/>
                <a:gd fmla="*/ 563 h 697" name="T5"/>
                <a:gd fmla="*/ 107 w 490" name="T6"/>
                <a:gd fmla="*/ 533 h 697" name="T7"/>
                <a:gd fmla="*/ 157 w 490" name="T8"/>
                <a:gd fmla="*/ 502 h 697" name="T9"/>
                <a:gd fmla="*/ 204 w 490" name="T10"/>
                <a:gd fmla="*/ 469 h 697" name="T11"/>
                <a:gd fmla="*/ 248 w 490" name="T12"/>
                <a:gd fmla="*/ 435 h 697" name="T13"/>
                <a:gd fmla="*/ 288 w 490" name="T14"/>
                <a:gd fmla="*/ 399 h 697" name="T15"/>
                <a:gd fmla="*/ 325 w 490" name="T16"/>
                <a:gd fmla="*/ 363 h 697" name="T17"/>
                <a:gd fmla="*/ 359 w 490" name="T18"/>
                <a:gd fmla="*/ 326 h 697" name="T19"/>
                <a:gd fmla="*/ 389 w 490" name="T20"/>
                <a:gd fmla="*/ 288 h 697" name="T21"/>
                <a:gd fmla="*/ 402 w 490" name="T22"/>
                <a:gd fmla="*/ 268 h 697" name="T23"/>
                <a:gd fmla="*/ 415 w 490" name="T24"/>
                <a:gd fmla="*/ 249 h 697" name="T25"/>
                <a:gd fmla="*/ 426 w 490" name="T26"/>
                <a:gd fmla="*/ 230 h 697" name="T27"/>
                <a:gd fmla="*/ 437 w 490" name="T28"/>
                <a:gd fmla="*/ 210 h 697" name="T29"/>
                <a:gd fmla="*/ 447 w 490" name="T30"/>
                <a:gd fmla="*/ 190 h 697" name="T31"/>
                <a:gd fmla="*/ 456 w 490" name="T32"/>
                <a:gd fmla="*/ 168 h 697" name="T33"/>
                <a:gd fmla="*/ 465 w 490" name="T34"/>
                <a:gd fmla="*/ 148 h 697" name="T35"/>
                <a:gd fmla="*/ 470 w 490" name="T36"/>
                <a:gd fmla="*/ 127 h 697" name="T37"/>
                <a:gd fmla="*/ 477 w 490" name="T38"/>
                <a:gd fmla="*/ 107 h 697" name="T39"/>
                <a:gd fmla="*/ 482 w 490" name="T40"/>
                <a:gd fmla="*/ 86 h 697" name="T41"/>
                <a:gd fmla="*/ 486 w 490" name="T42"/>
                <a:gd fmla="*/ 64 h 697" name="T43"/>
                <a:gd fmla="*/ 487 w 490" name="T44"/>
                <a:gd fmla="*/ 43 h 697" name="T45"/>
                <a:gd fmla="*/ 490 w 490" name="T46"/>
                <a:gd fmla="*/ 22 h 697" name="T47"/>
                <a:gd fmla="*/ 490 w 490" name="T48"/>
                <a:gd fmla="*/ 0 h 697" name="T49"/>
                <a:gd fmla="*/ 490 w 490" name="T50"/>
                <a:gd fmla="*/ 104 h 697" name="T51"/>
                <a:gd fmla="*/ 490 w 490" name="T52"/>
                <a:gd fmla="*/ 126 h 697" name="T53"/>
                <a:gd fmla="*/ 487 w 490" name="T54"/>
                <a:gd fmla="*/ 148 h 697" name="T55"/>
                <a:gd fmla="*/ 486 w 490" name="T56"/>
                <a:gd fmla="*/ 170 h 697" name="T57"/>
                <a:gd fmla="*/ 482 w 490" name="T58"/>
                <a:gd fmla="*/ 190 h 697" name="T59"/>
                <a:gd fmla="*/ 477 w 490" name="T60"/>
                <a:gd fmla="*/ 211 h 697" name="T61"/>
                <a:gd fmla="*/ 470 w 490" name="T62"/>
                <a:gd fmla="*/ 232 h 697" name="T63"/>
                <a:gd fmla="*/ 465 w 490" name="T64"/>
                <a:gd fmla="*/ 252 h 697" name="T65"/>
                <a:gd fmla="*/ 456 w 490" name="T66"/>
                <a:gd fmla="*/ 274 h 697" name="T67"/>
                <a:gd fmla="*/ 447 w 490" name="T68"/>
                <a:gd fmla="*/ 294 h 697" name="T69"/>
                <a:gd fmla="*/ 437 w 490" name="T70"/>
                <a:gd fmla="*/ 314 h 697" name="T71"/>
                <a:gd fmla="*/ 426 w 490" name="T72"/>
                <a:gd fmla="*/ 334 h 697" name="T73"/>
                <a:gd fmla="*/ 415 w 490" name="T74"/>
                <a:gd fmla="*/ 353 h 697" name="T75"/>
                <a:gd fmla="*/ 402 w 490" name="T76"/>
                <a:gd fmla="*/ 373 h 697" name="T77"/>
                <a:gd fmla="*/ 389 w 490" name="T78"/>
                <a:gd fmla="*/ 392 h 697" name="T79"/>
                <a:gd fmla="*/ 359 w 490" name="T80"/>
                <a:gd fmla="*/ 430 h 697" name="T81"/>
                <a:gd fmla="*/ 325 w 490" name="T82"/>
                <a:gd fmla="*/ 467 h 697" name="T83"/>
                <a:gd fmla="*/ 288 w 490" name="T84"/>
                <a:gd fmla="*/ 504 h 697" name="T85"/>
                <a:gd fmla="*/ 248 w 490" name="T86"/>
                <a:gd fmla="*/ 539 h 697" name="T87"/>
                <a:gd fmla="*/ 204 w 490" name="T88"/>
                <a:gd fmla="*/ 573 h 697" name="T89"/>
                <a:gd fmla="*/ 157 w 490" name="T90"/>
                <a:gd fmla="*/ 606 h 697" name="T91"/>
                <a:gd fmla="*/ 107 w 490" name="T92"/>
                <a:gd fmla="*/ 637 h 697" name="T93"/>
                <a:gd fmla="*/ 54 w 490" name="T94"/>
                <a:gd fmla="*/ 668 h 697" name="T95"/>
                <a:gd fmla="*/ 0 w 490" name="T96"/>
                <a:gd fmla="*/ 697 h 697" name="T97"/>
                <a:gd fmla="*/ 0 w 490" name="T98"/>
                <a:gd fmla="*/ 593 h 697" name="T99"/>
                <a:gd fmla="*/ 0 w 490" name="T100"/>
                <a:gd fmla="*/ 0 h 697" name="T101"/>
                <a:gd fmla="*/ 490 w 490" name="T102"/>
                <a:gd fmla="*/ 697 h 69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T103" l="T100" r="T102" t="T101"/>
              <a:pathLst>
                <a:path h="697" w="490">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53" name="Freeform 27"/>
            <p:cNvSpPr/>
            <p:nvPr/>
          </p:nvSpPr>
          <p:spPr bwMode="auto">
            <a:xfrm>
              <a:off x="0" y="0"/>
              <a:ext cx="1185" cy="697"/>
            </a:xfrm>
            <a:custGeom>
              <a:gdLst>
                <a:gd fmla="*/ 0 w 1185" name="T0"/>
                <a:gd fmla="*/ 104 h 697" name="T1"/>
                <a:gd fmla="*/ 1185 w 1185" name="T2"/>
                <a:gd fmla="*/ 697 h 697" name="T3"/>
                <a:gd fmla="*/ 1185 w 1185" name="T4"/>
                <a:gd fmla="*/ 593 h 697" name="T5"/>
                <a:gd fmla="*/ 0 w 1185" name="T6"/>
                <a:gd fmla="*/ 0 h 697" name="T7"/>
                <a:gd fmla="*/ 0 w 1185" name="T8"/>
                <a:gd fmla="*/ 104 h 697" name="T9"/>
                <a:gd fmla="*/ 0 w 1185" name="T10"/>
                <a:gd fmla="*/ 0 h 697" name="T11"/>
                <a:gd fmla="*/ 1185 w 1185" name="T12"/>
                <a:gd fmla="*/ 697 h 697" name="T13"/>
              </a:gdLst>
              <a:cxnLst>
                <a:cxn ang="0">
                  <a:pos x="T0" y="T1"/>
                </a:cxn>
                <a:cxn ang="0">
                  <a:pos x="T2" y="T3"/>
                </a:cxn>
                <a:cxn ang="0">
                  <a:pos x="T4" y="T5"/>
                </a:cxn>
                <a:cxn ang="0">
                  <a:pos x="T6" y="T7"/>
                </a:cxn>
                <a:cxn ang="0">
                  <a:pos x="T8" y="T9"/>
                </a:cxn>
              </a:cxnLst>
              <a:rect b="T13" l="T10" r="T12" t="T11"/>
              <a:pathLst>
                <a:path h="697" w="1185">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sp>
        <p:nvSpPr>
          <p:cNvPr id="18454" name="Arc 28"/>
          <p:cNvSpPr/>
          <p:nvPr/>
        </p:nvSpPr>
        <p:spPr bwMode="auto">
          <a:xfrm>
            <a:off x="4657725" y="1031875"/>
            <a:ext cx="1098550" cy="592138"/>
          </a:xfrm>
          <a:custGeom>
            <a:gdLst>
              <a:gd fmla="*/ 0 w 40011" name="T0"/>
              <a:gd fmla="*/ 10366 h 21600" name="T1"/>
              <a:gd fmla="*/ 18449 w 40011" name="T2"/>
              <a:gd fmla="*/ 0 h 21600" name="T3"/>
              <a:gd fmla="*/ 40010 w 40011" name="T4"/>
              <a:gd fmla="*/ 20313 h 21600" name="T5"/>
              <a:gd fmla="*/ 0 w 40011" name="T6"/>
              <a:gd fmla="*/ 10366 h 21600" name="T7"/>
              <a:gd fmla="*/ 18449 w 40011" name="T8"/>
              <a:gd fmla="*/ 0 h 21600" name="T9"/>
              <a:gd fmla="*/ 40010 w 40011" name="T10"/>
              <a:gd fmla="*/ 20313 h 21600" name="T11"/>
              <a:gd fmla="*/ 18449 w 40011" name="T12"/>
              <a:gd fmla="*/ 21600 h 21600" name="T13"/>
              <a:gd fmla="*/ 0 w 40011" name="T14"/>
              <a:gd fmla="*/ 10366 h 21600" name="T15"/>
              <a:gd fmla="*/ 0 w 40011" name="T16"/>
              <a:gd fmla="*/ 0 h 21600" name="T17"/>
              <a:gd fmla="*/ 40011 w 40011" name="T18"/>
              <a:gd fmla="*/ 21600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40011">
                <a:moveTo>
                  <a:pt x="0" y="10366"/>
                </a:moveTo>
                <a:cubicBezTo>
                  <a:pt x="3920" y="3928"/>
                  <a:pt x="10912" y="-1"/>
                  <a:pt x="18449" y="0"/>
                </a:cubicBezTo>
                <a:cubicBezTo>
                  <a:pt x="29878" y="0"/>
                  <a:pt x="39329" y="8903"/>
                  <a:pt x="40010" y="20313"/>
                </a:cubicBezTo>
              </a:path>
              <a:path h="21600" w="40011">
                <a:moveTo>
                  <a:pt x="0" y="10366"/>
                </a:moveTo>
                <a:cubicBezTo>
                  <a:pt x="3920" y="3928"/>
                  <a:pt x="10912" y="-1"/>
                  <a:pt x="18449" y="0"/>
                </a:cubicBezTo>
                <a:cubicBezTo>
                  <a:pt x="29878" y="0"/>
                  <a:pt x="39329" y="8903"/>
                  <a:pt x="40010" y="20313"/>
                </a:cubicBezTo>
                <a:lnTo>
                  <a:pt x="18449" y="21600"/>
                </a:lnTo>
                <a:lnTo>
                  <a:pt x="0" y="10366"/>
                </a:lnTo>
                <a:close/>
              </a:path>
            </a:pathLst>
          </a:custGeom>
          <a:noFill/>
          <a:ln cap="rnd" cmpd="sng" w="31750">
            <a:solidFill>
              <a:srgbClr val="C00000"/>
            </a:solidFill>
            <a:prstDash val="sysDot"/>
            <a:round/>
            <a:tailEnd len="med" type="triangle" w="med"/>
          </a:ln>
          <a:extLst>
            <a:ext uri="{909E8E84-426E-40DD-AFC4-6F175D3DCCD1}">
              <a14:hiddenFill>
                <a:solidFill>
                  <a:srgbClr val="FFFFFF"/>
                </a:solidFill>
              </a14:hiddenFill>
            </a:ext>
          </a:extLst>
        </p:spPr>
        <p:txBody>
          <a:bodyPr/>
          <a:lstStyle/>
          <a:p>
            <a:endParaRPr altLang="en-US" lang="zh-CN"/>
          </a:p>
        </p:txBody>
      </p:sp>
      <p:sp>
        <p:nvSpPr>
          <p:cNvPr id="18455" name="Arc 29"/>
          <p:cNvSpPr/>
          <p:nvPr/>
        </p:nvSpPr>
        <p:spPr bwMode="auto">
          <a:xfrm>
            <a:off x="6551613" y="1503363"/>
            <a:ext cx="949325" cy="839787"/>
          </a:xfrm>
          <a:custGeom>
            <a:gdLst>
              <a:gd fmla="*/ 0 w 36840" name="T0"/>
              <a:gd fmla="*/ 6293 h 32562" name="T1"/>
              <a:gd fmla="*/ 15240 w 36840" name="T2"/>
              <a:gd fmla="*/ 0 h 32562" name="T3"/>
              <a:gd fmla="*/ 36840 w 36840" name="T4"/>
              <a:gd fmla="*/ 21600 h 32562" name="T5"/>
              <a:gd fmla="*/ 33851 w 36840" name="T6"/>
              <a:gd fmla="*/ 32562 h 32562" name="T7"/>
              <a:gd fmla="*/ 0 w 36840" name="T8"/>
              <a:gd fmla="*/ 6293 h 32562" name="T9"/>
              <a:gd fmla="*/ 15240 w 36840" name="T10"/>
              <a:gd fmla="*/ 0 h 32562" name="T11"/>
              <a:gd fmla="*/ 36840 w 36840" name="T12"/>
              <a:gd fmla="*/ 21600 h 32562" name="T13"/>
              <a:gd fmla="*/ 33851 w 36840" name="T14"/>
              <a:gd fmla="*/ 32562 h 32562" name="T15"/>
              <a:gd fmla="*/ 15240 w 36840" name="T16"/>
              <a:gd fmla="*/ 21600 h 32562" name="T17"/>
              <a:gd fmla="*/ 0 w 36840" name="T18"/>
              <a:gd fmla="*/ 6293 h 32562" name="T19"/>
              <a:gd fmla="*/ 0 w 36840" name="T20"/>
              <a:gd fmla="*/ 0 h 32562" name="T21"/>
              <a:gd fmla="*/ 36840 w 36840" name="T22"/>
              <a:gd fmla="*/ 32562 h 3256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h="32562" w="36840">
                <a:moveTo>
                  <a:pt x="0" y="6293"/>
                </a:moveTo>
                <a:cubicBezTo>
                  <a:pt x="4048" y="2262"/>
                  <a:pt x="9527" y="-1"/>
                  <a:pt x="15240" y="0"/>
                </a:cubicBezTo>
                <a:cubicBezTo>
                  <a:pt x="27169" y="0"/>
                  <a:pt x="36840" y="9670"/>
                  <a:pt x="36840" y="21600"/>
                </a:cubicBezTo>
                <a:cubicBezTo>
                  <a:pt x="36840" y="25455"/>
                  <a:pt x="35808" y="29240"/>
                  <a:pt x="33851" y="32562"/>
                </a:cubicBezTo>
              </a:path>
              <a:path h="32562" w="3684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lnTo>
                  <a:pt x="0" y="6293"/>
                </a:lnTo>
                <a:close/>
              </a:path>
            </a:pathLst>
          </a:custGeom>
          <a:noFill/>
          <a:ln cap="rnd" cmpd="sng" w="31750">
            <a:solidFill>
              <a:srgbClr val="FF0000"/>
            </a:solidFill>
            <a:prstDash val="sysDot"/>
            <a:round/>
            <a:tailEnd len="med" type="triangle" w="med"/>
          </a:ln>
          <a:extLst>
            <a:ext uri="{909E8E84-426E-40DD-AFC4-6F175D3DCCD1}">
              <a14:hiddenFill>
                <a:solidFill>
                  <a:srgbClr val="FFFFFF"/>
                </a:solidFill>
              </a14:hiddenFill>
            </a:ext>
          </a:extLst>
        </p:spPr>
        <p:txBody>
          <a:bodyPr/>
          <a:lstStyle/>
          <a:p>
            <a:endParaRPr altLang="en-US" lang="zh-CN"/>
          </a:p>
        </p:txBody>
      </p:sp>
      <p:sp>
        <p:nvSpPr>
          <p:cNvPr id="18456" name="Text Box 30"/>
          <p:cNvSpPr>
            <a:spLocks noChangeArrowheads="1"/>
          </p:cNvSpPr>
          <p:nvPr/>
        </p:nvSpPr>
        <p:spPr bwMode="auto">
          <a:xfrm>
            <a:off x="6170612" y="3373438"/>
            <a:ext cx="12954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r>
              <a:rPr altLang="en-US" lang="zh-CN" sz="1000">
                <a:solidFill>
                  <a:srgbClr val="FFFFFF"/>
                </a:solidFill>
                <a:latin charset="0" panose="020b0a04020102020204" pitchFamily="34" typeface="Arial Black"/>
                <a:sym charset="0" panose="020b0a04020102020204" pitchFamily="34" typeface="Arial Black"/>
              </a:rPr>
              <a:t>在此插入内容</a:t>
            </a:r>
          </a:p>
        </p:txBody>
      </p:sp>
      <p:sp>
        <p:nvSpPr>
          <p:cNvPr id="18457" name="Text Box 31"/>
          <p:cNvSpPr>
            <a:spLocks noChangeArrowheads="1"/>
          </p:cNvSpPr>
          <p:nvPr/>
        </p:nvSpPr>
        <p:spPr bwMode="auto">
          <a:xfrm>
            <a:off x="6026150" y="2797175"/>
            <a:ext cx="1439863"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8458" name="Text Box 32"/>
          <p:cNvSpPr>
            <a:spLocks noChangeArrowheads="1"/>
          </p:cNvSpPr>
          <p:nvPr/>
        </p:nvSpPr>
        <p:spPr bwMode="auto">
          <a:xfrm>
            <a:off x="2312988" y="2611438"/>
            <a:ext cx="15605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8459" name="Text Box 33"/>
          <p:cNvSpPr>
            <a:spLocks noChangeArrowheads="1"/>
          </p:cNvSpPr>
          <p:nvPr/>
        </p:nvSpPr>
        <p:spPr bwMode="auto">
          <a:xfrm>
            <a:off x="3857625" y="1801813"/>
            <a:ext cx="144145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p:txBody>
      </p:sp>
      <p:sp>
        <p:nvSpPr>
          <p:cNvPr id="18460" name="Text Box 34"/>
          <p:cNvSpPr>
            <a:spLocks noChangeArrowheads="1"/>
          </p:cNvSpPr>
          <p:nvPr/>
        </p:nvSpPr>
        <p:spPr bwMode="auto">
          <a:xfrm>
            <a:off x="2822576" y="2220913"/>
            <a:ext cx="1116013"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r>
              <a:rPr altLang="en-US" lang="zh-CN" sz="1000">
                <a:solidFill>
                  <a:srgbClr val="FFFFFF"/>
                </a:solidFill>
                <a:latin charset="0" panose="020b0a04020102020204" pitchFamily="34" typeface="Arial Black"/>
                <a:sym charset="0" panose="020b0a04020102020204" pitchFamily="34" typeface="Arial Black"/>
              </a:rPr>
              <a:t>在此插入内容</a:t>
            </a:r>
          </a:p>
        </p:txBody>
      </p:sp>
      <p:sp>
        <p:nvSpPr>
          <p:cNvPr id="18461" name="Text Box 35"/>
          <p:cNvSpPr>
            <a:spLocks noChangeArrowheads="1"/>
          </p:cNvSpPr>
          <p:nvPr/>
        </p:nvSpPr>
        <p:spPr bwMode="auto">
          <a:xfrm>
            <a:off x="5162550" y="2012950"/>
            <a:ext cx="12954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r>
              <a:rPr altLang="en-US" lang="zh-CN" sz="1000">
                <a:solidFill>
                  <a:srgbClr val="FFFFFF"/>
                </a:solidFill>
                <a:latin charset="0" panose="020b0a04020102020204" pitchFamily="34" typeface="Arial Black"/>
                <a:sym charset="0" panose="020b0a04020102020204" pitchFamily="34" typeface="Arial Black"/>
              </a:rPr>
              <a:t>在此插入内容</a:t>
            </a:r>
          </a:p>
        </p:txBody>
      </p:sp>
      <p:sp>
        <p:nvSpPr>
          <p:cNvPr id="18462" name="Text Box 36"/>
          <p:cNvSpPr>
            <a:spLocks noChangeArrowheads="1"/>
          </p:cNvSpPr>
          <p:nvPr/>
        </p:nvSpPr>
        <p:spPr bwMode="auto">
          <a:xfrm>
            <a:off x="977900" y="1019175"/>
            <a:ext cx="33877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eaLnBrk="1" hangingPunct="1"/>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在此插入内容在此插入内容在此插入内容在此插入内容</a:t>
            </a:r>
          </a:p>
          <a:p>
            <a:pPr eaLnBrk="1" hangingPunct="1"/>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在此插入内容在此插入内容在此插入内容在此插入内容</a:t>
            </a:r>
          </a:p>
          <a:p>
            <a:pPr eaLnBrk="1" hangingPunct="1"/>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在此插入内容在此插入内容在此插入内容</a:t>
            </a:r>
          </a:p>
        </p:txBody>
      </p:sp>
      <p:sp>
        <p:nvSpPr>
          <p:cNvPr id="18463" name="Text Box 37"/>
          <p:cNvSpPr>
            <a:spLocks noChangeArrowheads="1"/>
          </p:cNvSpPr>
          <p:nvPr/>
        </p:nvSpPr>
        <p:spPr bwMode="auto">
          <a:xfrm>
            <a:off x="6551614" y="841375"/>
            <a:ext cx="14049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a:t>
            </a:r>
          </a:p>
        </p:txBody>
      </p:sp>
      <p:sp>
        <p:nvSpPr>
          <p:cNvPr id="18464" name="Text Box 38"/>
          <p:cNvSpPr>
            <a:spLocks noChangeArrowheads="1"/>
          </p:cNvSpPr>
          <p:nvPr/>
        </p:nvSpPr>
        <p:spPr bwMode="auto">
          <a:xfrm>
            <a:off x="3616325" y="3797300"/>
            <a:ext cx="2701925"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在此插入内容</a:t>
            </a:r>
          </a:p>
          <a:p>
            <a:pPr algn="ct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a:t>
            </a:r>
          </a:p>
          <a:p>
            <a:pPr algn="ct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在此插入内容在此插入内容在此插入内</a:t>
            </a:r>
          </a:p>
          <a:p>
            <a:pPr algn="ct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在此插入内容在此插入内容在此插入内</a:t>
            </a:r>
          </a:p>
          <a:p>
            <a:pPr algn="ct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在此插入内容在此插入内容在此插入内容</a:t>
            </a:r>
          </a:p>
        </p:txBody>
      </p:sp>
    </p:spTree>
  </p:cSld>
  <p:clrMapOvr>
    <a:masterClrMapping/>
  </p:clrMapOvr>
  <p:transition>
    <p:pull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 presetSubtype="0">
                                  <p:stCondLst>
                                    <p:cond delay="0"/>
                                  </p:stCondLst>
                                  <p:childTnLst>
                                    <p:set>
                                      <p:cBhvr>
                                        <p:cTn dur="1" fill="hold" id="6">
                                          <p:stCondLst>
                                            <p:cond delay="0"/>
                                          </p:stCondLst>
                                        </p:cTn>
                                        <p:tgtEl>
                                          <p:spTgt spid="18450"/>
                                        </p:tgtEl>
                                        <p:attrNameLst>
                                          <p:attrName>style.visibility</p:attrName>
                                        </p:attrNameLst>
                                      </p:cBhvr>
                                      <p:to>
                                        <p:strVal val="visible"/>
                                      </p:to>
                                    </p:set>
                                  </p:childTnLst>
                                </p:cTn>
                              </p:par>
                              <p:par>
                                <p:cTn fill="hold" id="7" nodeType="withEffect" presetClass="entr" presetID="1" presetSubtype="0">
                                  <p:stCondLst>
                                    <p:cond delay="200"/>
                                  </p:stCondLst>
                                  <p:childTnLst>
                                    <p:set>
                                      <p:cBhvr>
                                        <p:cTn dur="1" fill="hold" id="8">
                                          <p:stCondLst>
                                            <p:cond delay="0"/>
                                          </p:stCondLst>
                                        </p:cTn>
                                        <p:tgtEl>
                                          <p:spTgt spid="18443"/>
                                        </p:tgtEl>
                                        <p:attrNameLst>
                                          <p:attrName>style.visibility</p:attrName>
                                        </p:attrNameLst>
                                      </p:cBhvr>
                                      <p:to>
                                        <p:strVal val="visible"/>
                                      </p:to>
                                    </p:set>
                                  </p:childTnLst>
                                </p:cTn>
                              </p:par>
                              <p:par>
                                <p:cTn fill="hold" id="9" nodeType="withEffect" presetClass="entr" presetID="1" presetSubtype="0">
                                  <p:stCondLst>
                                    <p:cond delay="400"/>
                                  </p:stCondLst>
                                  <p:childTnLst>
                                    <p:set>
                                      <p:cBhvr>
                                        <p:cTn dur="1" fill="hold" id="10">
                                          <p:stCondLst>
                                            <p:cond delay="0"/>
                                          </p:stCondLst>
                                        </p:cTn>
                                        <p:tgtEl>
                                          <p:spTgt spid="18437"/>
                                        </p:tgtEl>
                                        <p:attrNameLst>
                                          <p:attrName>style.visibility</p:attrName>
                                        </p:attrNameLst>
                                      </p:cBhvr>
                                      <p:to>
                                        <p:strVal val="visible"/>
                                      </p:to>
                                    </p:set>
                                  </p:childTnLst>
                                </p:cTn>
                              </p:par>
                              <p:par>
                                <p:cTn fill="hold" id="11" nodeType="withEffect" presetClass="entr" presetID="1" presetSubtype="0">
                                  <p:stCondLst>
                                    <p:cond delay="600"/>
                                  </p:stCondLst>
                                  <p:childTnLst>
                                    <p:set>
                                      <p:cBhvr>
                                        <p:cTn dur="1" fill="hold" id="12">
                                          <p:stCondLst>
                                            <p:cond delay="0"/>
                                          </p:stCondLst>
                                        </p:cTn>
                                        <p:tgtEl>
                                          <p:spTgt spid="18434"/>
                                        </p:tgtEl>
                                        <p:attrNameLst>
                                          <p:attrName>style.visibility</p:attrName>
                                        </p:attrNameLst>
                                      </p:cBhvr>
                                      <p:to>
                                        <p:strVal val="visible"/>
                                      </p:to>
                                    </p:set>
                                  </p:childTnLst>
                                </p:cTn>
                              </p:par>
                              <p:par>
                                <p:cTn fill="hold" id="13" nodeType="withEffect" presetClass="entr" presetID="1" presetSubtype="0">
                                  <p:stCondLst>
                                    <p:cond delay="800"/>
                                  </p:stCondLst>
                                  <p:childTnLst>
                                    <p:set>
                                      <p:cBhvr>
                                        <p:cTn dur="1" fill="hold" id="14">
                                          <p:stCondLst>
                                            <p:cond delay="0"/>
                                          </p:stCondLst>
                                        </p:cTn>
                                        <p:tgtEl>
                                          <p:spTgt spid="18440"/>
                                        </p:tgtEl>
                                        <p:attrNameLst>
                                          <p:attrName>style.visibility</p:attrName>
                                        </p:attrNameLst>
                                      </p:cBhvr>
                                      <p:to>
                                        <p:strVal val="visible"/>
                                      </p:to>
                                    </p:set>
                                  </p:childTnLst>
                                </p:cTn>
                              </p:par>
                              <p:par>
                                <p:cTn fill="hold" id="15" nodeType="withEffect" presetClass="entr" presetID="1" presetSubtype="0">
                                  <p:stCondLst>
                                    <p:cond delay="1000"/>
                                  </p:stCondLst>
                                  <p:childTnLst>
                                    <p:set>
                                      <p:cBhvr>
                                        <p:cTn dur="1" fill="hold" id="16">
                                          <p:stCondLst>
                                            <p:cond delay="0"/>
                                          </p:stCondLst>
                                        </p:cTn>
                                        <p:tgtEl>
                                          <p:spTgt spid="18446"/>
                                        </p:tgtEl>
                                        <p:attrNameLst>
                                          <p:attrName>style.visibility</p:attrName>
                                        </p:attrNameLst>
                                      </p:cBhvr>
                                      <p:to>
                                        <p:strVal val="visible"/>
                                      </p:to>
                                    </p:set>
                                  </p:childTnLst>
                                </p:cTn>
                              </p:par>
                            </p:childTnLst>
                          </p:cTn>
                        </p:par>
                        <p:par>
                          <p:cTn fill="hold" id="17" nodeType="afterGroup">
                            <p:stCondLst>
                              <p:cond delay="1001"/>
                            </p:stCondLst>
                            <p:childTnLst>
                              <p:par>
                                <p:cTn fill="hold" grpId="0" id="18" nodeType="afterEffect" presetClass="entr" presetID="31" presetSubtype="0">
                                  <p:stCondLst>
                                    <p:cond delay="0"/>
                                  </p:stCondLst>
                                  <p:childTnLst>
                                    <p:set>
                                      <p:cBhvr>
                                        <p:cTn dur="1" fill="hold" id="19">
                                          <p:stCondLst>
                                            <p:cond delay="0"/>
                                          </p:stCondLst>
                                        </p:cTn>
                                        <p:tgtEl>
                                          <p:spTgt spid="18456"/>
                                        </p:tgtEl>
                                        <p:attrNameLst>
                                          <p:attrName>style.visibility</p:attrName>
                                        </p:attrNameLst>
                                      </p:cBhvr>
                                      <p:to>
                                        <p:strVal val="visible"/>
                                      </p:to>
                                    </p:set>
                                    <p:anim calcmode="lin" valueType="num">
                                      <p:cBhvr>
                                        <p:cTn dur="500" fill="hold" id="20"/>
                                        <p:tgtEl>
                                          <p:spTgt spid="18456"/>
                                        </p:tgtEl>
                                        <p:attrNameLst>
                                          <p:attrName>ppt_w</p:attrName>
                                        </p:attrNameLst>
                                      </p:cBhvr>
                                      <p:tavLst>
                                        <p:tav tm="0">
                                          <p:val>
                                            <p:fltVal val="0"/>
                                          </p:val>
                                        </p:tav>
                                        <p:tav tm="100000">
                                          <p:val>
                                            <p:strVal val="#ppt_w"/>
                                          </p:val>
                                        </p:tav>
                                      </p:tavLst>
                                    </p:anim>
                                    <p:anim calcmode="lin" valueType="num">
                                      <p:cBhvr>
                                        <p:cTn dur="500" fill="hold" id="21"/>
                                        <p:tgtEl>
                                          <p:spTgt spid="18456"/>
                                        </p:tgtEl>
                                        <p:attrNameLst>
                                          <p:attrName>ppt_h</p:attrName>
                                        </p:attrNameLst>
                                      </p:cBhvr>
                                      <p:tavLst>
                                        <p:tav tm="0">
                                          <p:val>
                                            <p:fltVal val="0"/>
                                          </p:val>
                                        </p:tav>
                                        <p:tav tm="100000">
                                          <p:val>
                                            <p:strVal val="#ppt_h"/>
                                          </p:val>
                                        </p:tav>
                                      </p:tavLst>
                                    </p:anim>
                                    <p:anim calcmode="lin" valueType="num">
                                      <p:cBhvr>
                                        <p:cTn dur="500" fill="hold" id="22"/>
                                        <p:tgtEl>
                                          <p:spTgt spid="18456"/>
                                        </p:tgtEl>
                                        <p:attrNameLst>
                                          <p:attrName>style.rotation</p:attrName>
                                        </p:attrNameLst>
                                      </p:cBhvr>
                                      <p:tavLst>
                                        <p:tav tm="0">
                                          <p:val>
                                            <p:fltVal val="90"/>
                                          </p:val>
                                        </p:tav>
                                        <p:tav tm="100000">
                                          <p:val>
                                            <p:fltVal val="0"/>
                                          </p:val>
                                        </p:tav>
                                      </p:tavLst>
                                    </p:anim>
                                    <p:animEffect filter="">
                                      <p:cBhvr>
                                        <p:cTn dur="500" id="23"/>
                                        <p:tgtEl>
                                          <p:spTgt spid="18456"/>
                                        </p:tgtEl>
                                      </p:cBhvr>
                                    </p:animEffect>
                                  </p:childTnLst>
                                </p:cTn>
                              </p:par>
                              <p:par>
                                <p:cTn fill="hold" grpId="0" id="24" nodeType="withEffect" presetClass="entr" presetID="31" presetSubtype="0">
                                  <p:stCondLst>
                                    <p:cond delay="250"/>
                                  </p:stCondLst>
                                  <p:childTnLst>
                                    <p:set>
                                      <p:cBhvr>
                                        <p:cTn dur="1" fill="hold" id="25">
                                          <p:stCondLst>
                                            <p:cond delay="0"/>
                                          </p:stCondLst>
                                        </p:cTn>
                                        <p:tgtEl>
                                          <p:spTgt spid="18457"/>
                                        </p:tgtEl>
                                        <p:attrNameLst>
                                          <p:attrName>style.visibility</p:attrName>
                                        </p:attrNameLst>
                                      </p:cBhvr>
                                      <p:to>
                                        <p:strVal val="visible"/>
                                      </p:to>
                                    </p:set>
                                    <p:anim calcmode="lin" valueType="num">
                                      <p:cBhvr>
                                        <p:cTn dur="500" fill="hold" id="26"/>
                                        <p:tgtEl>
                                          <p:spTgt spid="18457"/>
                                        </p:tgtEl>
                                        <p:attrNameLst>
                                          <p:attrName>ppt_w</p:attrName>
                                        </p:attrNameLst>
                                      </p:cBhvr>
                                      <p:tavLst>
                                        <p:tav tm="0">
                                          <p:val>
                                            <p:fltVal val="0"/>
                                          </p:val>
                                        </p:tav>
                                        <p:tav tm="100000">
                                          <p:val>
                                            <p:strVal val="#ppt_w"/>
                                          </p:val>
                                        </p:tav>
                                      </p:tavLst>
                                    </p:anim>
                                    <p:anim calcmode="lin" valueType="num">
                                      <p:cBhvr>
                                        <p:cTn dur="500" fill="hold" id="27"/>
                                        <p:tgtEl>
                                          <p:spTgt spid="18457"/>
                                        </p:tgtEl>
                                        <p:attrNameLst>
                                          <p:attrName>ppt_h</p:attrName>
                                        </p:attrNameLst>
                                      </p:cBhvr>
                                      <p:tavLst>
                                        <p:tav tm="0">
                                          <p:val>
                                            <p:fltVal val="0"/>
                                          </p:val>
                                        </p:tav>
                                        <p:tav tm="100000">
                                          <p:val>
                                            <p:strVal val="#ppt_h"/>
                                          </p:val>
                                        </p:tav>
                                      </p:tavLst>
                                    </p:anim>
                                    <p:anim calcmode="lin" valueType="num">
                                      <p:cBhvr>
                                        <p:cTn dur="500" fill="hold" id="28"/>
                                        <p:tgtEl>
                                          <p:spTgt spid="18457"/>
                                        </p:tgtEl>
                                        <p:attrNameLst>
                                          <p:attrName>style.rotation</p:attrName>
                                        </p:attrNameLst>
                                      </p:cBhvr>
                                      <p:tavLst>
                                        <p:tav tm="0">
                                          <p:val>
                                            <p:fltVal val="90"/>
                                          </p:val>
                                        </p:tav>
                                        <p:tav tm="100000">
                                          <p:val>
                                            <p:fltVal val="0"/>
                                          </p:val>
                                        </p:tav>
                                      </p:tavLst>
                                    </p:anim>
                                    <p:animEffect filter="">
                                      <p:cBhvr>
                                        <p:cTn dur="500" id="29"/>
                                        <p:tgtEl>
                                          <p:spTgt spid="18457"/>
                                        </p:tgtEl>
                                      </p:cBhvr>
                                    </p:animEffect>
                                  </p:childTnLst>
                                </p:cTn>
                              </p:par>
                              <p:par>
                                <p:cTn fill="hold" grpId="0" id="30" nodeType="withEffect" presetClass="entr" presetID="31" presetSubtype="0">
                                  <p:stCondLst>
                                    <p:cond delay="500"/>
                                  </p:stCondLst>
                                  <p:childTnLst>
                                    <p:set>
                                      <p:cBhvr>
                                        <p:cTn dur="1" fill="hold" id="31">
                                          <p:stCondLst>
                                            <p:cond delay="0"/>
                                          </p:stCondLst>
                                        </p:cTn>
                                        <p:tgtEl>
                                          <p:spTgt spid="18461"/>
                                        </p:tgtEl>
                                        <p:attrNameLst>
                                          <p:attrName>style.visibility</p:attrName>
                                        </p:attrNameLst>
                                      </p:cBhvr>
                                      <p:to>
                                        <p:strVal val="visible"/>
                                      </p:to>
                                    </p:set>
                                    <p:anim calcmode="lin" valueType="num">
                                      <p:cBhvr>
                                        <p:cTn dur="500" fill="hold" id="32"/>
                                        <p:tgtEl>
                                          <p:spTgt spid="18461"/>
                                        </p:tgtEl>
                                        <p:attrNameLst>
                                          <p:attrName>ppt_w</p:attrName>
                                        </p:attrNameLst>
                                      </p:cBhvr>
                                      <p:tavLst>
                                        <p:tav tm="0">
                                          <p:val>
                                            <p:fltVal val="0"/>
                                          </p:val>
                                        </p:tav>
                                        <p:tav tm="100000">
                                          <p:val>
                                            <p:strVal val="#ppt_w"/>
                                          </p:val>
                                        </p:tav>
                                      </p:tavLst>
                                    </p:anim>
                                    <p:anim calcmode="lin" valueType="num">
                                      <p:cBhvr>
                                        <p:cTn dur="500" fill="hold" id="33"/>
                                        <p:tgtEl>
                                          <p:spTgt spid="18461"/>
                                        </p:tgtEl>
                                        <p:attrNameLst>
                                          <p:attrName>ppt_h</p:attrName>
                                        </p:attrNameLst>
                                      </p:cBhvr>
                                      <p:tavLst>
                                        <p:tav tm="0">
                                          <p:val>
                                            <p:fltVal val="0"/>
                                          </p:val>
                                        </p:tav>
                                        <p:tav tm="100000">
                                          <p:val>
                                            <p:strVal val="#ppt_h"/>
                                          </p:val>
                                        </p:tav>
                                      </p:tavLst>
                                    </p:anim>
                                    <p:anim calcmode="lin" valueType="num">
                                      <p:cBhvr>
                                        <p:cTn dur="500" fill="hold" id="34"/>
                                        <p:tgtEl>
                                          <p:spTgt spid="18461"/>
                                        </p:tgtEl>
                                        <p:attrNameLst>
                                          <p:attrName>style.rotation</p:attrName>
                                        </p:attrNameLst>
                                      </p:cBhvr>
                                      <p:tavLst>
                                        <p:tav tm="0">
                                          <p:val>
                                            <p:fltVal val="90"/>
                                          </p:val>
                                        </p:tav>
                                        <p:tav tm="100000">
                                          <p:val>
                                            <p:fltVal val="0"/>
                                          </p:val>
                                        </p:tav>
                                      </p:tavLst>
                                    </p:anim>
                                    <p:animEffect filter="">
                                      <p:cBhvr>
                                        <p:cTn dur="500" id="35"/>
                                        <p:tgtEl>
                                          <p:spTgt spid="18461"/>
                                        </p:tgtEl>
                                      </p:cBhvr>
                                    </p:animEffect>
                                  </p:childTnLst>
                                </p:cTn>
                              </p:par>
                              <p:par>
                                <p:cTn fill="hold" grpId="0" id="36" nodeType="withEffect" presetClass="entr" presetID="31" presetSubtype="0">
                                  <p:stCondLst>
                                    <p:cond delay="750"/>
                                  </p:stCondLst>
                                  <p:childTnLst>
                                    <p:set>
                                      <p:cBhvr>
                                        <p:cTn dur="1" fill="hold" id="37">
                                          <p:stCondLst>
                                            <p:cond delay="0"/>
                                          </p:stCondLst>
                                        </p:cTn>
                                        <p:tgtEl>
                                          <p:spTgt spid="18459"/>
                                        </p:tgtEl>
                                        <p:attrNameLst>
                                          <p:attrName>style.visibility</p:attrName>
                                        </p:attrNameLst>
                                      </p:cBhvr>
                                      <p:to>
                                        <p:strVal val="visible"/>
                                      </p:to>
                                    </p:set>
                                    <p:anim calcmode="lin" valueType="num">
                                      <p:cBhvr>
                                        <p:cTn dur="500" fill="hold" id="38"/>
                                        <p:tgtEl>
                                          <p:spTgt spid="18459"/>
                                        </p:tgtEl>
                                        <p:attrNameLst>
                                          <p:attrName>ppt_w</p:attrName>
                                        </p:attrNameLst>
                                      </p:cBhvr>
                                      <p:tavLst>
                                        <p:tav tm="0">
                                          <p:val>
                                            <p:fltVal val="0"/>
                                          </p:val>
                                        </p:tav>
                                        <p:tav tm="100000">
                                          <p:val>
                                            <p:strVal val="#ppt_w"/>
                                          </p:val>
                                        </p:tav>
                                      </p:tavLst>
                                    </p:anim>
                                    <p:anim calcmode="lin" valueType="num">
                                      <p:cBhvr>
                                        <p:cTn dur="500" fill="hold" id="39"/>
                                        <p:tgtEl>
                                          <p:spTgt spid="18459"/>
                                        </p:tgtEl>
                                        <p:attrNameLst>
                                          <p:attrName>ppt_h</p:attrName>
                                        </p:attrNameLst>
                                      </p:cBhvr>
                                      <p:tavLst>
                                        <p:tav tm="0">
                                          <p:val>
                                            <p:fltVal val="0"/>
                                          </p:val>
                                        </p:tav>
                                        <p:tav tm="100000">
                                          <p:val>
                                            <p:strVal val="#ppt_h"/>
                                          </p:val>
                                        </p:tav>
                                      </p:tavLst>
                                    </p:anim>
                                    <p:anim calcmode="lin" valueType="num">
                                      <p:cBhvr>
                                        <p:cTn dur="500" fill="hold" id="40"/>
                                        <p:tgtEl>
                                          <p:spTgt spid="18459"/>
                                        </p:tgtEl>
                                        <p:attrNameLst>
                                          <p:attrName>style.rotation</p:attrName>
                                        </p:attrNameLst>
                                      </p:cBhvr>
                                      <p:tavLst>
                                        <p:tav tm="0">
                                          <p:val>
                                            <p:fltVal val="90"/>
                                          </p:val>
                                        </p:tav>
                                        <p:tav tm="100000">
                                          <p:val>
                                            <p:fltVal val="0"/>
                                          </p:val>
                                        </p:tav>
                                      </p:tavLst>
                                    </p:anim>
                                    <p:animEffect filter="">
                                      <p:cBhvr>
                                        <p:cTn dur="500" id="41"/>
                                        <p:tgtEl>
                                          <p:spTgt spid="18459"/>
                                        </p:tgtEl>
                                      </p:cBhvr>
                                    </p:animEffect>
                                  </p:childTnLst>
                                </p:cTn>
                              </p:par>
                              <p:par>
                                <p:cTn fill="hold" grpId="0" id="42" nodeType="withEffect" presetClass="entr" presetID="31" presetSubtype="0">
                                  <p:stCondLst>
                                    <p:cond delay="1000"/>
                                  </p:stCondLst>
                                  <p:childTnLst>
                                    <p:set>
                                      <p:cBhvr>
                                        <p:cTn dur="1" fill="hold" id="43">
                                          <p:stCondLst>
                                            <p:cond delay="0"/>
                                          </p:stCondLst>
                                        </p:cTn>
                                        <p:tgtEl>
                                          <p:spTgt spid="18460"/>
                                        </p:tgtEl>
                                        <p:attrNameLst>
                                          <p:attrName>style.visibility</p:attrName>
                                        </p:attrNameLst>
                                      </p:cBhvr>
                                      <p:to>
                                        <p:strVal val="visible"/>
                                      </p:to>
                                    </p:set>
                                    <p:anim calcmode="lin" valueType="num">
                                      <p:cBhvr>
                                        <p:cTn dur="500" fill="hold" id="44"/>
                                        <p:tgtEl>
                                          <p:spTgt spid="18460"/>
                                        </p:tgtEl>
                                        <p:attrNameLst>
                                          <p:attrName>ppt_w</p:attrName>
                                        </p:attrNameLst>
                                      </p:cBhvr>
                                      <p:tavLst>
                                        <p:tav tm="0">
                                          <p:val>
                                            <p:fltVal val="0"/>
                                          </p:val>
                                        </p:tav>
                                        <p:tav tm="100000">
                                          <p:val>
                                            <p:strVal val="#ppt_w"/>
                                          </p:val>
                                        </p:tav>
                                      </p:tavLst>
                                    </p:anim>
                                    <p:anim calcmode="lin" valueType="num">
                                      <p:cBhvr>
                                        <p:cTn dur="500" fill="hold" id="45"/>
                                        <p:tgtEl>
                                          <p:spTgt spid="18460"/>
                                        </p:tgtEl>
                                        <p:attrNameLst>
                                          <p:attrName>ppt_h</p:attrName>
                                        </p:attrNameLst>
                                      </p:cBhvr>
                                      <p:tavLst>
                                        <p:tav tm="0">
                                          <p:val>
                                            <p:fltVal val="0"/>
                                          </p:val>
                                        </p:tav>
                                        <p:tav tm="100000">
                                          <p:val>
                                            <p:strVal val="#ppt_h"/>
                                          </p:val>
                                        </p:tav>
                                      </p:tavLst>
                                    </p:anim>
                                    <p:anim calcmode="lin" valueType="num">
                                      <p:cBhvr>
                                        <p:cTn dur="500" fill="hold" id="46"/>
                                        <p:tgtEl>
                                          <p:spTgt spid="18460"/>
                                        </p:tgtEl>
                                        <p:attrNameLst>
                                          <p:attrName>style.rotation</p:attrName>
                                        </p:attrNameLst>
                                      </p:cBhvr>
                                      <p:tavLst>
                                        <p:tav tm="0">
                                          <p:val>
                                            <p:fltVal val="90"/>
                                          </p:val>
                                        </p:tav>
                                        <p:tav tm="100000">
                                          <p:val>
                                            <p:fltVal val="0"/>
                                          </p:val>
                                        </p:tav>
                                      </p:tavLst>
                                    </p:anim>
                                    <p:animEffect filter="">
                                      <p:cBhvr>
                                        <p:cTn dur="500" id="47"/>
                                        <p:tgtEl>
                                          <p:spTgt spid="18460"/>
                                        </p:tgtEl>
                                      </p:cBhvr>
                                    </p:animEffect>
                                  </p:childTnLst>
                                </p:cTn>
                              </p:par>
                              <p:par>
                                <p:cTn fill="hold" grpId="0" id="48" nodeType="withEffect" presetClass="entr" presetID="31" presetSubtype="0">
                                  <p:stCondLst>
                                    <p:cond delay="1250"/>
                                  </p:stCondLst>
                                  <p:childTnLst>
                                    <p:set>
                                      <p:cBhvr>
                                        <p:cTn dur="1" fill="hold" id="49">
                                          <p:stCondLst>
                                            <p:cond delay="0"/>
                                          </p:stCondLst>
                                        </p:cTn>
                                        <p:tgtEl>
                                          <p:spTgt spid="18458"/>
                                        </p:tgtEl>
                                        <p:attrNameLst>
                                          <p:attrName>style.visibility</p:attrName>
                                        </p:attrNameLst>
                                      </p:cBhvr>
                                      <p:to>
                                        <p:strVal val="visible"/>
                                      </p:to>
                                    </p:set>
                                    <p:anim calcmode="lin" valueType="num">
                                      <p:cBhvr>
                                        <p:cTn dur="500" fill="hold" id="50"/>
                                        <p:tgtEl>
                                          <p:spTgt spid="18458"/>
                                        </p:tgtEl>
                                        <p:attrNameLst>
                                          <p:attrName>ppt_w</p:attrName>
                                        </p:attrNameLst>
                                      </p:cBhvr>
                                      <p:tavLst>
                                        <p:tav tm="0">
                                          <p:val>
                                            <p:fltVal val="0"/>
                                          </p:val>
                                        </p:tav>
                                        <p:tav tm="100000">
                                          <p:val>
                                            <p:strVal val="#ppt_w"/>
                                          </p:val>
                                        </p:tav>
                                      </p:tavLst>
                                    </p:anim>
                                    <p:anim calcmode="lin" valueType="num">
                                      <p:cBhvr>
                                        <p:cTn dur="500" fill="hold" id="51"/>
                                        <p:tgtEl>
                                          <p:spTgt spid="18458"/>
                                        </p:tgtEl>
                                        <p:attrNameLst>
                                          <p:attrName>ppt_h</p:attrName>
                                        </p:attrNameLst>
                                      </p:cBhvr>
                                      <p:tavLst>
                                        <p:tav tm="0">
                                          <p:val>
                                            <p:fltVal val="0"/>
                                          </p:val>
                                        </p:tav>
                                        <p:tav tm="100000">
                                          <p:val>
                                            <p:strVal val="#ppt_h"/>
                                          </p:val>
                                        </p:tav>
                                      </p:tavLst>
                                    </p:anim>
                                    <p:anim calcmode="lin" valueType="num">
                                      <p:cBhvr>
                                        <p:cTn dur="500" fill="hold" id="52"/>
                                        <p:tgtEl>
                                          <p:spTgt spid="18458"/>
                                        </p:tgtEl>
                                        <p:attrNameLst>
                                          <p:attrName>style.rotation</p:attrName>
                                        </p:attrNameLst>
                                      </p:cBhvr>
                                      <p:tavLst>
                                        <p:tav tm="0">
                                          <p:val>
                                            <p:fltVal val="90"/>
                                          </p:val>
                                        </p:tav>
                                        <p:tav tm="100000">
                                          <p:val>
                                            <p:fltVal val="0"/>
                                          </p:val>
                                        </p:tav>
                                      </p:tavLst>
                                    </p:anim>
                                    <p:animEffect filter="">
                                      <p:cBhvr>
                                        <p:cTn dur="500" id="53"/>
                                        <p:tgtEl>
                                          <p:spTgt spid="18458"/>
                                        </p:tgtEl>
                                      </p:cBhvr>
                                    </p:animEffect>
                                  </p:childTnLst>
                                </p:cTn>
                              </p:par>
                            </p:childTnLst>
                          </p:cTn>
                        </p:par>
                        <p:par>
                          <p:cTn fill="hold" id="54" nodeType="afterGroup">
                            <p:stCondLst>
                              <p:cond delay="2751"/>
                            </p:stCondLst>
                            <p:childTnLst>
                              <p:par>
                                <p:cTn fill="hold" grpId="0" id="55" nodeType="afterEffect" presetClass="entr" presetID="14" presetSubtype="10">
                                  <p:stCondLst>
                                    <p:cond delay="0"/>
                                  </p:stCondLst>
                                  <p:childTnLst>
                                    <p:set>
                                      <p:cBhvr>
                                        <p:cTn dur="1" fill="hold" id="56">
                                          <p:stCondLst>
                                            <p:cond delay="0"/>
                                          </p:stCondLst>
                                        </p:cTn>
                                        <p:tgtEl>
                                          <p:spTgt spid="18462"/>
                                        </p:tgtEl>
                                        <p:attrNameLst>
                                          <p:attrName>style.visibility</p:attrName>
                                        </p:attrNameLst>
                                      </p:cBhvr>
                                      <p:to>
                                        <p:strVal val="visible"/>
                                      </p:to>
                                    </p:set>
                                    <p:animEffect filter="">
                                      <p:cBhvr>
                                        <p:cTn dur="500" id="57"/>
                                        <p:tgtEl>
                                          <p:spTgt spid="18462"/>
                                        </p:tgtEl>
                                      </p:cBhvr>
                                    </p:animEffect>
                                  </p:childTnLst>
                                </p:cTn>
                              </p:par>
                            </p:childTnLst>
                          </p:cTn>
                        </p:par>
                        <p:par>
                          <p:cTn fill="hold" id="58" nodeType="afterGroup">
                            <p:stCondLst>
                              <p:cond delay="3251"/>
                            </p:stCondLst>
                            <p:childTnLst>
                              <p:par>
                                <p:cTn fill="hold" grpId="0" id="59" nodeType="afterEffect" presetClass="entr" presetID="22" presetSubtype="8">
                                  <p:stCondLst>
                                    <p:cond delay="0"/>
                                  </p:stCondLst>
                                  <p:childTnLst>
                                    <p:set>
                                      <p:cBhvr>
                                        <p:cTn dur="1" fill="hold" id="60">
                                          <p:stCondLst>
                                            <p:cond delay="0"/>
                                          </p:stCondLst>
                                        </p:cTn>
                                        <p:tgtEl>
                                          <p:spTgt spid="18454"/>
                                        </p:tgtEl>
                                        <p:attrNameLst>
                                          <p:attrName>style.visibility</p:attrName>
                                        </p:attrNameLst>
                                      </p:cBhvr>
                                      <p:to>
                                        <p:strVal val="visible"/>
                                      </p:to>
                                    </p:set>
                                    <p:animEffect filter="">
                                      <p:cBhvr>
                                        <p:cTn dur="500" id="61"/>
                                        <p:tgtEl>
                                          <p:spTgt spid="18454"/>
                                        </p:tgtEl>
                                      </p:cBhvr>
                                    </p:animEffect>
                                  </p:childTnLst>
                                </p:cTn>
                              </p:par>
                            </p:childTnLst>
                          </p:cTn>
                        </p:par>
                        <p:par>
                          <p:cTn fill="hold" id="62" nodeType="afterGroup">
                            <p:stCondLst>
                              <p:cond delay="3751"/>
                            </p:stCondLst>
                            <p:childTnLst>
                              <p:par>
                                <p:cTn fill="hold" grpId="0" id="63" nodeType="afterEffect" presetClass="entr" presetID="42" presetSubtype="0">
                                  <p:stCondLst>
                                    <p:cond delay="0"/>
                                  </p:stCondLst>
                                  <p:childTnLst>
                                    <p:set>
                                      <p:cBhvr>
                                        <p:cTn dur="1" fill="hold" id="64">
                                          <p:stCondLst>
                                            <p:cond delay="0"/>
                                          </p:stCondLst>
                                        </p:cTn>
                                        <p:tgtEl>
                                          <p:spTgt spid="18463"/>
                                        </p:tgtEl>
                                        <p:attrNameLst>
                                          <p:attrName>style.visibility</p:attrName>
                                        </p:attrNameLst>
                                      </p:cBhvr>
                                      <p:to>
                                        <p:strVal val="visible"/>
                                      </p:to>
                                    </p:set>
                                    <p:animEffect filter="">
                                      <p:cBhvr>
                                        <p:cTn dur="1000" id="65"/>
                                        <p:tgtEl>
                                          <p:spTgt spid="18463"/>
                                        </p:tgtEl>
                                      </p:cBhvr>
                                    </p:animEffect>
                                    <p:anim calcmode="lin" valueType="num">
                                      <p:cBhvr>
                                        <p:cTn dur="1000" fill="hold" id="66"/>
                                        <p:tgtEl>
                                          <p:spTgt spid="18463"/>
                                        </p:tgtEl>
                                        <p:attrNameLst>
                                          <p:attrName>ppt_x</p:attrName>
                                        </p:attrNameLst>
                                      </p:cBhvr>
                                      <p:tavLst>
                                        <p:tav tm="0">
                                          <p:val>
                                            <p:strVal val="#ppt_x"/>
                                          </p:val>
                                        </p:tav>
                                        <p:tav tm="100000">
                                          <p:val>
                                            <p:strVal val="#ppt_x"/>
                                          </p:val>
                                        </p:tav>
                                      </p:tavLst>
                                    </p:anim>
                                    <p:anim calcmode="lin" valueType="num">
                                      <p:cBhvr>
                                        <p:cTn dur="1000" fill="hold" id="67"/>
                                        <p:tgtEl>
                                          <p:spTgt spid="18463"/>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4751"/>
                            </p:stCondLst>
                            <p:childTnLst>
                              <p:par>
                                <p:cTn fill="hold" grpId="0" id="69" nodeType="afterEffect" presetClass="entr" presetID="22" presetSubtype="8">
                                  <p:stCondLst>
                                    <p:cond delay="0"/>
                                  </p:stCondLst>
                                  <p:childTnLst>
                                    <p:set>
                                      <p:cBhvr>
                                        <p:cTn dur="1" fill="hold" id="70">
                                          <p:stCondLst>
                                            <p:cond delay="0"/>
                                          </p:stCondLst>
                                        </p:cTn>
                                        <p:tgtEl>
                                          <p:spTgt spid="18455"/>
                                        </p:tgtEl>
                                        <p:attrNameLst>
                                          <p:attrName>style.visibility</p:attrName>
                                        </p:attrNameLst>
                                      </p:cBhvr>
                                      <p:to>
                                        <p:strVal val="visible"/>
                                      </p:to>
                                    </p:set>
                                    <p:animEffect filter="">
                                      <p:cBhvr>
                                        <p:cTn dur="500" id="71"/>
                                        <p:tgtEl>
                                          <p:spTgt spid="18455"/>
                                        </p:tgtEl>
                                      </p:cBhvr>
                                    </p:animEffect>
                                  </p:childTnLst>
                                </p:cTn>
                              </p:par>
                            </p:childTnLst>
                          </p:cTn>
                        </p:par>
                        <p:par>
                          <p:cTn fill="hold" id="72" nodeType="afterGroup">
                            <p:stCondLst>
                              <p:cond delay="5251"/>
                            </p:stCondLst>
                            <p:childTnLst>
                              <p:par>
                                <p:cTn fill="hold" grpId="0" id="73" nodeType="afterEffect" presetClass="entr" presetID="31" presetSubtype="0">
                                  <p:stCondLst>
                                    <p:cond delay="0"/>
                                  </p:stCondLst>
                                  <p:childTnLst>
                                    <p:set>
                                      <p:cBhvr>
                                        <p:cTn dur="1" fill="hold" id="74">
                                          <p:stCondLst>
                                            <p:cond delay="0"/>
                                          </p:stCondLst>
                                        </p:cTn>
                                        <p:tgtEl>
                                          <p:spTgt spid="18464"/>
                                        </p:tgtEl>
                                        <p:attrNameLst>
                                          <p:attrName>style.visibility</p:attrName>
                                        </p:attrNameLst>
                                      </p:cBhvr>
                                      <p:to>
                                        <p:strVal val="visible"/>
                                      </p:to>
                                    </p:set>
                                    <p:anim calcmode="lin" valueType="num">
                                      <p:cBhvr>
                                        <p:cTn dur="500" fill="hold" id="75"/>
                                        <p:tgtEl>
                                          <p:spTgt spid="18464"/>
                                        </p:tgtEl>
                                        <p:attrNameLst>
                                          <p:attrName>ppt_w</p:attrName>
                                        </p:attrNameLst>
                                      </p:cBhvr>
                                      <p:tavLst>
                                        <p:tav tm="0">
                                          <p:val>
                                            <p:fltVal val="0"/>
                                          </p:val>
                                        </p:tav>
                                        <p:tav tm="100000">
                                          <p:val>
                                            <p:strVal val="#ppt_w"/>
                                          </p:val>
                                        </p:tav>
                                      </p:tavLst>
                                    </p:anim>
                                    <p:anim calcmode="lin" valueType="num">
                                      <p:cBhvr>
                                        <p:cTn dur="500" fill="hold" id="76"/>
                                        <p:tgtEl>
                                          <p:spTgt spid="18464"/>
                                        </p:tgtEl>
                                        <p:attrNameLst>
                                          <p:attrName>ppt_h</p:attrName>
                                        </p:attrNameLst>
                                      </p:cBhvr>
                                      <p:tavLst>
                                        <p:tav tm="0">
                                          <p:val>
                                            <p:fltVal val="0"/>
                                          </p:val>
                                        </p:tav>
                                        <p:tav tm="100000">
                                          <p:val>
                                            <p:strVal val="#ppt_h"/>
                                          </p:val>
                                        </p:tav>
                                      </p:tavLst>
                                    </p:anim>
                                    <p:anim calcmode="lin" valueType="num">
                                      <p:cBhvr>
                                        <p:cTn dur="500" fill="hold" id="77"/>
                                        <p:tgtEl>
                                          <p:spTgt spid="18464"/>
                                        </p:tgtEl>
                                        <p:attrNameLst>
                                          <p:attrName>style.rotation</p:attrName>
                                        </p:attrNameLst>
                                      </p:cBhvr>
                                      <p:tavLst>
                                        <p:tav tm="0">
                                          <p:val>
                                            <p:fltVal val="90"/>
                                          </p:val>
                                        </p:tav>
                                        <p:tav tm="100000">
                                          <p:val>
                                            <p:fltVal val="0"/>
                                          </p:val>
                                        </p:tav>
                                      </p:tavLst>
                                    </p:anim>
                                    <p:animEffect filter="">
                                      <p:cBhvr>
                                        <p:cTn dur="500" id="78"/>
                                        <p:tgtEl>
                                          <p:spTgt spid="184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54"/>
      <p:bldP grpId="0" spid="18455"/>
      <p:bldP grpId="0" spid="18456"/>
      <p:bldP grpId="0" spid="18457"/>
      <p:bldP grpId="0" spid="18458"/>
      <p:bldP grpId="0" spid="18459"/>
      <p:bldP grpId="0" spid="18460"/>
      <p:bldP grpId="0" spid="18461"/>
      <p:bldP grpId="0" spid="18462"/>
      <p:bldP grpId="0" spid="18463"/>
      <p:bldP grpId="0" spid="1846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AutoShape 10"/>
          <p:cNvSpPr>
            <a:spLocks noChangeArrowheads="1"/>
          </p:cNvSpPr>
          <p:nvPr/>
        </p:nvSpPr>
        <p:spPr bwMode="auto">
          <a:xfrm rot="16200000">
            <a:off x="3894138" y="-1084263"/>
            <a:ext cx="1398588" cy="7675563"/>
          </a:xfrm>
          <a:prstGeom prst="downArrow">
            <a:avLst>
              <a:gd fmla="val 49074" name="adj1"/>
              <a:gd fmla="val 44819" name="adj2"/>
            </a:avLst>
          </a:prstGeom>
          <a:solidFill>
            <a:srgbClr val="00B0F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9459" name="Group 3"/>
          <p:cNvGrpSpPr/>
          <p:nvPr/>
        </p:nvGrpSpPr>
        <p:grpSpPr>
          <a:xfrm>
            <a:off x="2589213" y="2019300"/>
            <a:ext cx="1701800" cy="1539875"/>
            <a:chExt cx="1935848" cy="1751017"/>
          </a:xfrm>
        </p:grpSpPr>
        <p:grpSp>
          <p:nvGrpSpPr>
            <p:cNvPr id="19460" name="Group 4"/>
            <p:cNvGrpSpPr/>
            <p:nvPr/>
          </p:nvGrpSpPr>
          <p:grpSpPr>
            <a:xfrm>
              <a:off x="80986" y="0"/>
              <a:ext cx="1753450" cy="1751017"/>
              <a:chExt cx="1801" cy="1801"/>
            </a:xfrm>
          </p:grpSpPr>
          <p:sp>
            <p:nvSpPr>
              <p:cNvPr id="19461" name="Oval 7"/>
              <p:cNvSpPr>
                <a:spLocks noChangeArrowheads="1"/>
              </p:cNvSpPr>
              <p:nvPr/>
            </p:nvSpPr>
            <p:spPr bwMode="auto">
              <a:xfrm>
                <a:off x="0" y="0"/>
                <a:ext cx="1801" cy="1801"/>
              </a:xfrm>
              <a:prstGeom prst="ellipse">
                <a:avLst/>
              </a:prstGeom>
              <a:solidFill>
                <a:srgbClr val="D8D8D8">
                  <a:alpha val="46999"/>
                </a:srgb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462" name="Oval 8"/>
              <p:cNvSpPr>
                <a:spLocks noChangeArrowheads="1"/>
              </p:cNvSpPr>
              <p:nvPr/>
            </p:nvSpPr>
            <p:spPr bwMode="auto">
              <a:xfrm>
                <a:off x="122" y="122"/>
                <a:ext cx="1556" cy="1556"/>
              </a:xfrm>
              <a:prstGeom prst="ellipse">
                <a:avLst/>
              </a:prstGeom>
              <a:solidFill>
                <a:srgbClr val="BFBFBF"/>
              </a:solidFill>
              <a:ln cmpd="sng" w="38100">
                <a:solidFill>
                  <a:srgbClr val="FFFFFF"/>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9463" name="Text Box 9"/>
            <p:cNvSpPr>
              <a:spLocks noChangeArrowheads="1"/>
            </p:cNvSpPr>
            <p:nvPr/>
          </p:nvSpPr>
          <p:spPr bwMode="auto">
            <a:xfrm>
              <a:off x="0" y="62706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写入文本</a:t>
              </a:r>
            </a:p>
          </p:txBody>
        </p:sp>
      </p:grpSp>
      <p:grpSp>
        <p:nvGrpSpPr>
          <p:cNvPr id="19464" name="Group 8"/>
          <p:cNvGrpSpPr/>
          <p:nvPr/>
        </p:nvGrpSpPr>
        <p:grpSpPr>
          <a:xfrm>
            <a:off x="4291013" y="2019300"/>
            <a:ext cx="1701800" cy="1539875"/>
            <a:chExt cx="1935848" cy="1751017"/>
          </a:xfrm>
        </p:grpSpPr>
        <p:grpSp>
          <p:nvGrpSpPr>
            <p:cNvPr id="19465" name="Group 9"/>
            <p:cNvGrpSpPr/>
            <p:nvPr/>
          </p:nvGrpSpPr>
          <p:grpSpPr>
            <a:xfrm>
              <a:off x="80986" y="0"/>
              <a:ext cx="1753450" cy="1751017"/>
              <a:chExt cx="1801" cy="1801"/>
            </a:xfrm>
          </p:grpSpPr>
          <p:sp>
            <p:nvSpPr>
              <p:cNvPr id="19466" name="Oval 7"/>
              <p:cNvSpPr>
                <a:spLocks noChangeArrowheads="1"/>
              </p:cNvSpPr>
              <p:nvPr/>
            </p:nvSpPr>
            <p:spPr bwMode="auto">
              <a:xfrm>
                <a:off x="0" y="0"/>
                <a:ext cx="1801" cy="1801"/>
              </a:xfrm>
              <a:prstGeom prst="ellipse">
                <a:avLst/>
              </a:prstGeom>
              <a:solidFill>
                <a:srgbClr val="D8D8D8">
                  <a:alpha val="46999"/>
                </a:srgb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467" name="Oval 8"/>
              <p:cNvSpPr>
                <a:spLocks noChangeArrowheads="1"/>
              </p:cNvSpPr>
              <p:nvPr/>
            </p:nvSpPr>
            <p:spPr bwMode="auto">
              <a:xfrm>
                <a:off x="122" y="122"/>
                <a:ext cx="1556" cy="1556"/>
              </a:xfrm>
              <a:prstGeom prst="ellipse">
                <a:avLst/>
              </a:prstGeom>
              <a:solidFill>
                <a:srgbClr val="BFBFBF"/>
              </a:solidFill>
              <a:ln cmpd="sng" w="38100">
                <a:solidFill>
                  <a:srgbClr val="FFFFFF"/>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9468" name="Text Box 9"/>
            <p:cNvSpPr>
              <a:spLocks noChangeArrowheads="1"/>
            </p:cNvSpPr>
            <p:nvPr/>
          </p:nvSpPr>
          <p:spPr bwMode="auto">
            <a:xfrm>
              <a:off x="0" y="60801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写入文本</a:t>
              </a:r>
            </a:p>
          </p:txBody>
        </p:sp>
      </p:grpSp>
      <p:grpSp>
        <p:nvGrpSpPr>
          <p:cNvPr id="19469" name="Group 13"/>
          <p:cNvGrpSpPr/>
          <p:nvPr/>
        </p:nvGrpSpPr>
        <p:grpSpPr>
          <a:xfrm>
            <a:off x="6010275" y="2019300"/>
            <a:ext cx="1701800" cy="1539875"/>
            <a:chExt cx="1935848" cy="1751017"/>
          </a:xfrm>
        </p:grpSpPr>
        <p:grpSp>
          <p:nvGrpSpPr>
            <p:cNvPr id="19470" name="Group 14"/>
            <p:cNvGrpSpPr/>
            <p:nvPr/>
          </p:nvGrpSpPr>
          <p:grpSpPr>
            <a:xfrm>
              <a:off x="80986" y="0"/>
              <a:ext cx="1753450" cy="1751017"/>
              <a:chExt cx="1801" cy="1801"/>
            </a:xfrm>
          </p:grpSpPr>
          <p:sp>
            <p:nvSpPr>
              <p:cNvPr id="19471" name="Oval 7"/>
              <p:cNvSpPr>
                <a:spLocks noChangeArrowheads="1"/>
              </p:cNvSpPr>
              <p:nvPr/>
            </p:nvSpPr>
            <p:spPr bwMode="auto">
              <a:xfrm>
                <a:off x="0" y="0"/>
                <a:ext cx="1801" cy="1801"/>
              </a:xfrm>
              <a:prstGeom prst="ellipse">
                <a:avLst/>
              </a:prstGeom>
              <a:solidFill>
                <a:srgbClr val="D8D8D8">
                  <a:alpha val="46999"/>
                </a:srgb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472" name="Oval 8"/>
              <p:cNvSpPr>
                <a:spLocks noChangeArrowheads="1"/>
              </p:cNvSpPr>
              <p:nvPr/>
            </p:nvSpPr>
            <p:spPr bwMode="auto">
              <a:xfrm>
                <a:off x="122" y="122"/>
                <a:ext cx="1556" cy="1556"/>
              </a:xfrm>
              <a:prstGeom prst="ellipse">
                <a:avLst/>
              </a:prstGeom>
              <a:solidFill>
                <a:srgbClr val="BFBFBF"/>
              </a:solidFill>
              <a:ln cmpd="sng" w="38100">
                <a:solidFill>
                  <a:srgbClr val="FFFFFF"/>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9473" name="Text Box 9"/>
            <p:cNvSpPr>
              <a:spLocks noChangeArrowheads="1"/>
            </p:cNvSpPr>
            <p:nvPr/>
          </p:nvSpPr>
          <p:spPr bwMode="auto">
            <a:xfrm>
              <a:off x="0" y="60801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写入文本</a:t>
              </a:r>
            </a:p>
          </p:txBody>
        </p:sp>
      </p:grpSp>
      <p:grpSp>
        <p:nvGrpSpPr>
          <p:cNvPr id="19474" name="Group 18"/>
          <p:cNvGrpSpPr/>
          <p:nvPr/>
        </p:nvGrpSpPr>
        <p:grpSpPr>
          <a:xfrm>
            <a:off x="925513" y="2019300"/>
            <a:ext cx="1701800" cy="1539875"/>
            <a:chExt cx="1935848" cy="1751017"/>
          </a:xfrm>
        </p:grpSpPr>
        <p:grpSp>
          <p:nvGrpSpPr>
            <p:cNvPr id="19475" name="Group 19"/>
            <p:cNvGrpSpPr/>
            <p:nvPr/>
          </p:nvGrpSpPr>
          <p:grpSpPr>
            <a:xfrm>
              <a:off x="80986" y="0"/>
              <a:ext cx="1753450" cy="1751017"/>
              <a:chExt cx="1801" cy="1801"/>
            </a:xfrm>
          </p:grpSpPr>
          <p:sp>
            <p:nvSpPr>
              <p:cNvPr id="19476" name="Oval 7"/>
              <p:cNvSpPr>
                <a:spLocks noChangeArrowheads="1"/>
              </p:cNvSpPr>
              <p:nvPr/>
            </p:nvSpPr>
            <p:spPr bwMode="auto">
              <a:xfrm>
                <a:off x="0" y="0"/>
                <a:ext cx="1801" cy="1801"/>
              </a:xfrm>
              <a:prstGeom prst="ellipse">
                <a:avLst/>
              </a:prstGeom>
              <a:solidFill>
                <a:srgbClr val="D8D8D8">
                  <a:alpha val="46999"/>
                </a:srgbClr>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477" name="Oval 8"/>
              <p:cNvSpPr>
                <a:spLocks noChangeArrowheads="1"/>
              </p:cNvSpPr>
              <p:nvPr/>
            </p:nvSpPr>
            <p:spPr bwMode="auto">
              <a:xfrm>
                <a:off x="123" y="122"/>
                <a:ext cx="1556" cy="1556"/>
              </a:xfrm>
              <a:prstGeom prst="ellipse">
                <a:avLst/>
              </a:prstGeom>
              <a:solidFill>
                <a:srgbClr val="0070C0"/>
              </a:solidFill>
              <a:ln cmpd="sng" w="38100">
                <a:solidFill>
                  <a:srgbClr val="FFFFFF"/>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0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9478" name="Text Box 9"/>
            <p:cNvSpPr>
              <a:spLocks noChangeArrowheads="1"/>
            </p:cNvSpPr>
            <p:nvPr/>
          </p:nvSpPr>
          <p:spPr bwMode="auto">
            <a:xfrm>
              <a:off x="0" y="60801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000">
                  <a:solidFill>
                    <a:srgbClr val="FFFF00"/>
                  </a:solidFill>
                  <a:latin charset="-122" panose="020b0503020204020204" pitchFamily="34" typeface="微软雅黑"/>
                  <a:ea charset="-122" panose="020b0503020204020204" pitchFamily="34" typeface="微软雅黑"/>
                  <a:sym charset="-122" panose="020b0503020204020204" pitchFamily="34" typeface="微软雅黑"/>
                </a:rPr>
                <a:t>写入文本</a:t>
              </a:r>
            </a:p>
          </p:txBody>
        </p:sp>
      </p:grpSp>
      <p:sp>
        <p:nvSpPr>
          <p:cNvPr id="19479" name="矩形标注 44"/>
          <p:cNvSpPr>
            <a:spLocks noChangeArrowheads="1"/>
          </p:cNvSpPr>
          <p:nvPr/>
        </p:nvSpPr>
        <p:spPr bwMode="auto">
          <a:xfrm>
            <a:off x="2921000" y="3835400"/>
            <a:ext cx="1477963" cy="46038"/>
          </a:xfrm>
          <a:prstGeom prst="wedgeRectCallout">
            <a:avLst>
              <a:gd fmla="val -17528" name="adj1"/>
              <a:gd fmla="val -509463" name="adj2"/>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C00000"/>
              </a:solidFill>
              <a:latin charset="-122" panose="02010600030101010101" pitchFamily="2" typeface="宋体"/>
              <a:sym charset="-122" panose="02010600030101010101" pitchFamily="2" typeface="宋体"/>
            </a:endParaRPr>
          </a:p>
        </p:txBody>
      </p:sp>
      <p:sp>
        <p:nvSpPr>
          <p:cNvPr id="19480" name="矩形标注 45"/>
          <p:cNvSpPr>
            <a:spLocks noChangeArrowheads="1"/>
          </p:cNvSpPr>
          <p:nvPr/>
        </p:nvSpPr>
        <p:spPr bwMode="auto">
          <a:xfrm>
            <a:off x="1230313" y="1671638"/>
            <a:ext cx="1584325" cy="65087"/>
          </a:xfrm>
          <a:prstGeom prst="wedgeRectCallout">
            <a:avLst>
              <a:gd fmla="val -23398" name="adj1"/>
              <a:gd fmla="val 403287" name="adj2"/>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C00000"/>
              </a:solidFill>
              <a:latin charset="-122" panose="02010600030101010101" pitchFamily="2" typeface="宋体"/>
              <a:sym charset="-122" panose="02010600030101010101" pitchFamily="2" typeface="宋体"/>
            </a:endParaRPr>
          </a:p>
        </p:txBody>
      </p:sp>
      <p:sp>
        <p:nvSpPr>
          <p:cNvPr id="19481" name="Rectangle 28"/>
          <p:cNvSpPr>
            <a:spLocks noChangeArrowheads="1"/>
          </p:cNvSpPr>
          <p:nvPr/>
        </p:nvSpPr>
        <p:spPr bwMode="auto">
          <a:xfrm>
            <a:off x="2901950" y="3873500"/>
            <a:ext cx="1474788"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19482" name="Rectangle 28"/>
          <p:cNvSpPr>
            <a:spLocks noChangeArrowheads="1"/>
          </p:cNvSpPr>
          <p:nvPr/>
        </p:nvSpPr>
        <p:spPr bwMode="auto">
          <a:xfrm>
            <a:off x="1296988" y="1128713"/>
            <a:ext cx="1474787"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19483" name="矩形标注 48"/>
          <p:cNvSpPr>
            <a:spLocks noChangeArrowheads="1"/>
          </p:cNvSpPr>
          <p:nvPr/>
        </p:nvSpPr>
        <p:spPr bwMode="auto">
          <a:xfrm>
            <a:off x="4543425" y="1671638"/>
            <a:ext cx="1584325" cy="65087"/>
          </a:xfrm>
          <a:prstGeom prst="wedgeRectCallout">
            <a:avLst>
              <a:gd fmla="val -23398" name="adj1"/>
              <a:gd fmla="val 403287" name="adj2"/>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C00000"/>
              </a:solidFill>
              <a:latin charset="-122" panose="02010600030101010101" pitchFamily="2" typeface="宋体"/>
              <a:sym charset="-122" panose="02010600030101010101" pitchFamily="2" typeface="宋体"/>
            </a:endParaRPr>
          </a:p>
        </p:txBody>
      </p:sp>
      <p:sp>
        <p:nvSpPr>
          <p:cNvPr id="19484" name="Rectangle 28"/>
          <p:cNvSpPr>
            <a:spLocks noChangeArrowheads="1"/>
          </p:cNvSpPr>
          <p:nvPr/>
        </p:nvSpPr>
        <p:spPr bwMode="auto">
          <a:xfrm>
            <a:off x="4610100" y="1128713"/>
            <a:ext cx="1474788"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19485" name="矩形标注 50"/>
          <p:cNvSpPr>
            <a:spLocks noChangeArrowheads="1"/>
          </p:cNvSpPr>
          <p:nvPr/>
        </p:nvSpPr>
        <p:spPr bwMode="auto">
          <a:xfrm>
            <a:off x="6378575" y="3835400"/>
            <a:ext cx="1476375" cy="46038"/>
          </a:xfrm>
          <a:prstGeom prst="wedgeRectCallout">
            <a:avLst>
              <a:gd fmla="val -17528" name="adj1"/>
              <a:gd fmla="val -509463" name="adj2"/>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C00000"/>
              </a:solidFill>
              <a:latin charset="-122" panose="02010600030101010101" pitchFamily="2" typeface="宋体"/>
              <a:sym charset="-122" panose="02010600030101010101" pitchFamily="2" typeface="宋体"/>
            </a:endParaRPr>
          </a:p>
        </p:txBody>
      </p:sp>
      <p:sp>
        <p:nvSpPr>
          <p:cNvPr id="19486" name="Rectangle 28"/>
          <p:cNvSpPr>
            <a:spLocks noChangeArrowheads="1"/>
          </p:cNvSpPr>
          <p:nvPr/>
        </p:nvSpPr>
        <p:spPr bwMode="auto">
          <a:xfrm>
            <a:off x="6357938" y="3873500"/>
            <a:ext cx="1474787"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2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9458"/>
                                        </p:tgtEl>
                                        <p:attrNameLst>
                                          <p:attrName>style.visibility</p:attrName>
                                        </p:attrNameLst>
                                      </p:cBhvr>
                                      <p:to>
                                        <p:strVal val="visible"/>
                                      </p:to>
                                    </p:set>
                                    <p:animEffect filter="">
                                      <p:cBhvr>
                                        <p:cTn dur="500" id="7"/>
                                        <p:tgtEl>
                                          <p:spTgt spid="19458"/>
                                        </p:tgtEl>
                                      </p:cBhvr>
                                    </p:animEffect>
                                  </p:childTnLst>
                                </p:cTn>
                              </p:par>
                            </p:childTnLst>
                          </p:cTn>
                        </p:par>
                        <p:par>
                          <p:cTn fill="hold" id="8" nodeType="afterGroup">
                            <p:stCondLst>
                              <p:cond delay="500"/>
                            </p:stCondLst>
                            <p:childTnLst>
                              <p:par>
                                <p:cTn fill="hold" id="9" nodeType="afterEffect" presetClass="entr" presetID="15" presetSubtype="0">
                                  <p:stCondLst>
                                    <p:cond delay="0"/>
                                  </p:stCondLst>
                                  <p:childTnLst>
                                    <p:set>
                                      <p:cBhvr>
                                        <p:cTn dur="1" fill="hold" id="10">
                                          <p:stCondLst>
                                            <p:cond delay="0"/>
                                          </p:stCondLst>
                                        </p:cTn>
                                        <p:tgtEl>
                                          <p:spTgt spid="19474"/>
                                        </p:tgtEl>
                                        <p:attrNameLst>
                                          <p:attrName>style.visibility</p:attrName>
                                        </p:attrNameLst>
                                      </p:cBhvr>
                                      <p:to>
                                        <p:strVal val="visible"/>
                                      </p:to>
                                    </p:set>
                                    <p:anim calcmode="lin" valueType="num">
                                      <p:cBhvr>
                                        <p:cTn dur="1000" fill="hold" id="11"/>
                                        <p:tgtEl>
                                          <p:spTgt spid="19474"/>
                                        </p:tgtEl>
                                        <p:attrNameLst>
                                          <p:attrName>ppt_w</p:attrName>
                                        </p:attrNameLst>
                                      </p:cBhvr>
                                      <p:tavLst>
                                        <p:tav tm="0">
                                          <p:val>
                                            <p:fltVal val="0"/>
                                          </p:val>
                                        </p:tav>
                                        <p:tav tm="100000">
                                          <p:val>
                                            <p:strVal val="#ppt_w"/>
                                          </p:val>
                                        </p:tav>
                                      </p:tavLst>
                                    </p:anim>
                                    <p:anim calcmode="lin" valueType="num">
                                      <p:cBhvr>
                                        <p:cTn dur="1000" fill="hold" id="12"/>
                                        <p:tgtEl>
                                          <p:spTgt spid="19474"/>
                                        </p:tgtEl>
                                        <p:attrNameLst>
                                          <p:attrName>ppt_h</p:attrName>
                                        </p:attrNameLst>
                                      </p:cBhvr>
                                      <p:tavLst>
                                        <p:tav tm="0">
                                          <p:val>
                                            <p:fltVal val="0"/>
                                          </p:val>
                                        </p:tav>
                                        <p:tav tm="100000">
                                          <p:val>
                                            <p:strVal val="#ppt_h"/>
                                          </p:val>
                                        </p:tav>
                                      </p:tavLst>
                                    </p:anim>
                                    <p:anim calcmode="lin" valueType="num">
                                      <p:cBhvr>
                                        <p:cTn dur="1000" fill="hold" id="13"/>
                                        <p:tgtEl>
                                          <p:spTgt spid="19474"/>
                                        </p:tgtEl>
                                        <p:attrNameLst>
                                          <p:attrName>ppt_x</p:attrName>
                                        </p:attrNameLst>
                                      </p:cBhvr>
                                      <p:tavLst>
                                        <p:tav fmla="#ppt_x+(cos(-2*pi*(1-$))*-#ppt_x-sin(-2*pi*(1-$))*(1-#ppt_y))*(1-$)" tm="0">
                                          <p:val>
                                            <p:fltVal val="0"/>
                                          </p:val>
                                        </p:tav>
                                        <p:tav tm="100000">
                                          <p:val>
                                            <p:fltVal val="1"/>
                                          </p:val>
                                        </p:tav>
                                      </p:tavLst>
                                    </p:anim>
                                    <p:anim calcmode="lin" valueType="num">
                                      <p:cBhvr>
                                        <p:cTn dur="1000" fill="hold" id="14"/>
                                        <p:tgtEl>
                                          <p:spTgt spid="19474"/>
                                        </p:tgtEl>
                                        <p:attrNameLst>
                                          <p:attrName>ppt_y</p:attrName>
                                        </p:attrNameLst>
                                      </p:cBhvr>
                                      <p:tavLst>
                                        <p:tav fmla="#ppt_y+(sin(-2*pi*(1-$))*-#ppt_x+cos(-2*pi*(1-$))*(1-#ppt_y))*(1-$)" tm="0">
                                          <p:val>
                                            <p:fltVal val="0"/>
                                          </p:val>
                                        </p:tav>
                                        <p:tav tm="100000">
                                          <p:val>
                                            <p:fltVal val="1"/>
                                          </p:val>
                                        </p:tav>
                                      </p:tavLst>
                                    </p:anim>
                                  </p:childTnLst>
                                </p:cTn>
                              </p:par>
                              <p:par>
                                <p:cTn fill="hold" id="15" nodeType="withEffect" presetClass="entr" presetID="15" presetSubtype="0">
                                  <p:stCondLst>
                                    <p:cond delay="250"/>
                                  </p:stCondLst>
                                  <p:childTnLst>
                                    <p:set>
                                      <p:cBhvr>
                                        <p:cTn dur="1" fill="hold" id="16">
                                          <p:stCondLst>
                                            <p:cond delay="0"/>
                                          </p:stCondLst>
                                        </p:cTn>
                                        <p:tgtEl>
                                          <p:spTgt spid="19459"/>
                                        </p:tgtEl>
                                        <p:attrNameLst>
                                          <p:attrName>style.visibility</p:attrName>
                                        </p:attrNameLst>
                                      </p:cBhvr>
                                      <p:to>
                                        <p:strVal val="visible"/>
                                      </p:to>
                                    </p:set>
                                    <p:anim calcmode="lin" valueType="num">
                                      <p:cBhvr>
                                        <p:cTn dur="1000" fill="hold" id="17"/>
                                        <p:tgtEl>
                                          <p:spTgt spid="19459"/>
                                        </p:tgtEl>
                                        <p:attrNameLst>
                                          <p:attrName>ppt_w</p:attrName>
                                        </p:attrNameLst>
                                      </p:cBhvr>
                                      <p:tavLst>
                                        <p:tav tm="0">
                                          <p:val>
                                            <p:fltVal val="0"/>
                                          </p:val>
                                        </p:tav>
                                        <p:tav tm="100000">
                                          <p:val>
                                            <p:strVal val="#ppt_w"/>
                                          </p:val>
                                        </p:tav>
                                      </p:tavLst>
                                    </p:anim>
                                    <p:anim calcmode="lin" valueType="num">
                                      <p:cBhvr>
                                        <p:cTn dur="1000" fill="hold" id="18"/>
                                        <p:tgtEl>
                                          <p:spTgt spid="19459"/>
                                        </p:tgtEl>
                                        <p:attrNameLst>
                                          <p:attrName>ppt_h</p:attrName>
                                        </p:attrNameLst>
                                      </p:cBhvr>
                                      <p:tavLst>
                                        <p:tav tm="0">
                                          <p:val>
                                            <p:fltVal val="0"/>
                                          </p:val>
                                        </p:tav>
                                        <p:tav tm="100000">
                                          <p:val>
                                            <p:strVal val="#ppt_h"/>
                                          </p:val>
                                        </p:tav>
                                      </p:tavLst>
                                    </p:anim>
                                    <p:anim calcmode="lin" valueType="num">
                                      <p:cBhvr>
                                        <p:cTn dur="1000" fill="hold" id="19"/>
                                        <p:tgtEl>
                                          <p:spTgt spid="19459"/>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19459"/>
                                        </p:tgtEl>
                                        <p:attrNameLst>
                                          <p:attrName>ppt_y</p:attrName>
                                        </p:attrNameLst>
                                      </p:cBhvr>
                                      <p:tavLst>
                                        <p:tav fmla="#ppt_y+(sin(-2*pi*(1-$))*-#ppt_x+cos(-2*pi*(1-$))*(1-#ppt_y))*(1-$)" tm="0">
                                          <p:val>
                                            <p:fltVal val="0"/>
                                          </p:val>
                                        </p:tav>
                                        <p:tav tm="100000">
                                          <p:val>
                                            <p:fltVal val="1"/>
                                          </p:val>
                                        </p:tav>
                                      </p:tavLst>
                                    </p:anim>
                                  </p:childTnLst>
                                </p:cTn>
                              </p:par>
                              <p:par>
                                <p:cTn fill="hold" id="21" nodeType="withEffect" presetClass="entr" presetID="15" presetSubtype="0">
                                  <p:stCondLst>
                                    <p:cond delay="500"/>
                                  </p:stCondLst>
                                  <p:childTnLst>
                                    <p:set>
                                      <p:cBhvr>
                                        <p:cTn dur="1" fill="hold" id="22">
                                          <p:stCondLst>
                                            <p:cond delay="0"/>
                                          </p:stCondLst>
                                        </p:cTn>
                                        <p:tgtEl>
                                          <p:spTgt spid="19464"/>
                                        </p:tgtEl>
                                        <p:attrNameLst>
                                          <p:attrName>style.visibility</p:attrName>
                                        </p:attrNameLst>
                                      </p:cBhvr>
                                      <p:to>
                                        <p:strVal val="visible"/>
                                      </p:to>
                                    </p:set>
                                    <p:anim calcmode="lin" valueType="num">
                                      <p:cBhvr>
                                        <p:cTn dur="1000" fill="hold" id="23"/>
                                        <p:tgtEl>
                                          <p:spTgt spid="19464"/>
                                        </p:tgtEl>
                                        <p:attrNameLst>
                                          <p:attrName>ppt_w</p:attrName>
                                        </p:attrNameLst>
                                      </p:cBhvr>
                                      <p:tavLst>
                                        <p:tav tm="0">
                                          <p:val>
                                            <p:fltVal val="0"/>
                                          </p:val>
                                        </p:tav>
                                        <p:tav tm="100000">
                                          <p:val>
                                            <p:strVal val="#ppt_w"/>
                                          </p:val>
                                        </p:tav>
                                      </p:tavLst>
                                    </p:anim>
                                    <p:anim calcmode="lin" valueType="num">
                                      <p:cBhvr>
                                        <p:cTn dur="1000" fill="hold" id="24"/>
                                        <p:tgtEl>
                                          <p:spTgt spid="19464"/>
                                        </p:tgtEl>
                                        <p:attrNameLst>
                                          <p:attrName>ppt_h</p:attrName>
                                        </p:attrNameLst>
                                      </p:cBhvr>
                                      <p:tavLst>
                                        <p:tav tm="0">
                                          <p:val>
                                            <p:fltVal val="0"/>
                                          </p:val>
                                        </p:tav>
                                        <p:tav tm="100000">
                                          <p:val>
                                            <p:strVal val="#ppt_h"/>
                                          </p:val>
                                        </p:tav>
                                      </p:tavLst>
                                    </p:anim>
                                    <p:anim calcmode="lin" valueType="num">
                                      <p:cBhvr>
                                        <p:cTn dur="1000" fill="hold" id="25"/>
                                        <p:tgtEl>
                                          <p:spTgt spid="19464"/>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19464"/>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15" presetSubtype="0">
                                  <p:stCondLst>
                                    <p:cond delay="750"/>
                                  </p:stCondLst>
                                  <p:childTnLst>
                                    <p:set>
                                      <p:cBhvr>
                                        <p:cTn dur="1" fill="hold" id="28">
                                          <p:stCondLst>
                                            <p:cond delay="0"/>
                                          </p:stCondLst>
                                        </p:cTn>
                                        <p:tgtEl>
                                          <p:spTgt spid="19469"/>
                                        </p:tgtEl>
                                        <p:attrNameLst>
                                          <p:attrName>style.visibility</p:attrName>
                                        </p:attrNameLst>
                                      </p:cBhvr>
                                      <p:to>
                                        <p:strVal val="visible"/>
                                      </p:to>
                                    </p:set>
                                    <p:anim calcmode="lin" valueType="num">
                                      <p:cBhvr>
                                        <p:cTn dur="1000" fill="hold" id="29"/>
                                        <p:tgtEl>
                                          <p:spTgt spid="19469"/>
                                        </p:tgtEl>
                                        <p:attrNameLst>
                                          <p:attrName>ppt_w</p:attrName>
                                        </p:attrNameLst>
                                      </p:cBhvr>
                                      <p:tavLst>
                                        <p:tav tm="0">
                                          <p:val>
                                            <p:fltVal val="0"/>
                                          </p:val>
                                        </p:tav>
                                        <p:tav tm="100000">
                                          <p:val>
                                            <p:strVal val="#ppt_w"/>
                                          </p:val>
                                        </p:tav>
                                      </p:tavLst>
                                    </p:anim>
                                    <p:anim calcmode="lin" valueType="num">
                                      <p:cBhvr>
                                        <p:cTn dur="1000" fill="hold" id="30"/>
                                        <p:tgtEl>
                                          <p:spTgt spid="19469"/>
                                        </p:tgtEl>
                                        <p:attrNameLst>
                                          <p:attrName>ppt_h</p:attrName>
                                        </p:attrNameLst>
                                      </p:cBhvr>
                                      <p:tavLst>
                                        <p:tav tm="0">
                                          <p:val>
                                            <p:fltVal val="0"/>
                                          </p:val>
                                        </p:tav>
                                        <p:tav tm="100000">
                                          <p:val>
                                            <p:strVal val="#ppt_h"/>
                                          </p:val>
                                        </p:tav>
                                      </p:tavLst>
                                    </p:anim>
                                    <p:anim calcmode="lin" valueType="num">
                                      <p:cBhvr>
                                        <p:cTn dur="1000" fill="hold" id="31"/>
                                        <p:tgtEl>
                                          <p:spTgt spid="19469"/>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19469"/>
                                        </p:tgtEl>
                                        <p:attrNameLst>
                                          <p:attrName>ppt_y</p:attrName>
                                        </p:attrNameLst>
                                      </p:cBhvr>
                                      <p:tavLst>
                                        <p:tav fmla="#ppt_y+(sin(-2*pi*(1-$))*-#ppt_x+cos(-2*pi*(1-$))*(1-#ppt_y))*(1-$)" tm="0">
                                          <p:val>
                                            <p:fltVal val="0"/>
                                          </p:val>
                                        </p:tav>
                                        <p:tav tm="100000">
                                          <p:val>
                                            <p:fltVal val="1"/>
                                          </p:val>
                                        </p:tav>
                                      </p:tavLst>
                                    </p:anim>
                                  </p:childTnLst>
                                </p:cTn>
                              </p:par>
                            </p:childTnLst>
                          </p:cTn>
                        </p:par>
                        <p:par>
                          <p:cTn fill="hold" id="33" nodeType="afterGroup">
                            <p:stCondLst>
                              <p:cond delay="2250"/>
                            </p:stCondLst>
                            <p:childTnLst>
                              <p:par>
                                <p:cTn fill="hold" grpId="0" id="34" nodeType="afterEffect" presetClass="entr" presetID="2" presetSubtype="1">
                                  <p:stCondLst>
                                    <p:cond delay="0"/>
                                  </p:stCondLst>
                                  <p:childTnLst>
                                    <p:set>
                                      <p:cBhvr>
                                        <p:cTn dur="1" fill="hold" id="35">
                                          <p:stCondLst>
                                            <p:cond delay="0"/>
                                          </p:stCondLst>
                                        </p:cTn>
                                        <p:tgtEl>
                                          <p:spTgt spid="19480"/>
                                        </p:tgtEl>
                                        <p:attrNameLst>
                                          <p:attrName>style.visibility</p:attrName>
                                        </p:attrNameLst>
                                      </p:cBhvr>
                                      <p:to>
                                        <p:strVal val="visible"/>
                                      </p:to>
                                    </p:set>
                                    <p:anim calcmode="lin" valueType="num">
                                      <p:cBhvr>
                                        <p:cTn dur="500" fill="hold" id="36"/>
                                        <p:tgtEl>
                                          <p:spTgt spid="19480"/>
                                        </p:tgtEl>
                                        <p:attrNameLst>
                                          <p:attrName>ppt_x</p:attrName>
                                        </p:attrNameLst>
                                      </p:cBhvr>
                                      <p:tavLst>
                                        <p:tav tm="0">
                                          <p:val>
                                            <p:strVal val="#ppt_x"/>
                                          </p:val>
                                        </p:tav>
                                        <p:tav tm="100000">
                                          <p:val>
                                            <p:strVal val="#ppt_x"/>
                                          </p:val>
                                        </p:tav>
                                      </p:tavLst>
                                    </p:anim>
                                    <p:anim calcmode="lin" valueType="num">
                                      <p:cBhvr>
                                        <p:cTn dur="500" fill="hold" id="37"/>
                                        <p:tgtEl>
                                          <p:spTgt spid="19480"/>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2750"/>
                            </p:stCondLst>
                            <p:childTnLst>
                              <p:par>
                                <p:cTn fill="hold" grpId="1" id="39" nodeType="afterEffect" presetClass="emph" presetID="32" presetSubtype="0">
                                  <p:stCondLst>
                                    <p:cond delay="0"/>
                                  </p:stCondLst>
                                  <p:childTnLst>
                                    <p:animRot by="120000">
                                      <p:cBhvr>
                                        <p:cTn dur="50" fill="hold" id="40">
                                          <p:stCondLst>
                                            <p:cond delay="0"/>
                                          </p:stCondLst>
                                        </p:cTn>
                                        <p:tgtEl>
                                          <p:spTgt spid="19480"/>
                                        </p:tgtEl>
                                        <p:attrNameLst>
                                          <p:attrName>r</p:attrName>
                                        </p:attrNameLst>
                                      </p:cBhvr>
                                    </p:animRot>
                                    <p:animRot by="-239760">
                                      <p:cBhvr>
                                        <p:cTn dur="100" fill="hold" id="41">
                                          <p:stCondLst>
                                            <p:cond delay="100"/>
                                          </p:stCondLst>
                                        </p:cTn>
                                        <p:tgtEl>
                                          <p:spTgt spid="19480"/>
                                        </p:tgtEl>
                                        <p:attrNameLst>
                                          <p:attrName>r</p:attrName>
                                        </p:attrNameLst>
                                      </p:cBhvr>
                                    </p:animRot>
                                    <p:animRot by="240000">
                                      <p:cBhvr>
                                        <p:cTn dur="100" fill="hold" id="42">
                                          <p:stCondLst>
                                            <p:cond delay="200"/>
                                          </p:stCondLst>
                                        </p:cTn>
                                        <p:tgtEl>
                                          <p:spTgt spid="19480"/>
                                        </p:tgtEl>
                                        <p:attrNameLst>
                                          <p:attrName>r</p:attrName>
                                        </p:attrNameLst>
                                      </p:cBhvr>
                                    </p:animRot>
                                    <p:animRot by="-239760">
                                      <p:cBhvr>
                                        <p:cTn dur="100" fill="hold" id="43">
                                          <p:stCondLst>
                                            <p:cond delay="300"/>
                                          </p:stCondLst>
                                        </p:cTn>
                                        <p:tgtEl>
                                          <p:spTgt spid="19480"/>
                                        </p:tgtEl>
                                        <p:attrNameLst>
                                          <p:attrName>r</p:attrName>
                                        </p:attrNameLst>
                                      </p:cBhvr>
                                    </p:animRot>
                                    <p:animRot by="120000">
                                      <p:cBhvr>
                                        <p:cTn dur="100" fill="hold" id="44">
                                          <p:stCondLst>
                                            <p:cond delay="400"/>
                                          </p:stCondLst>
                                        </p:cTn>
                                        <p:tgtEl>
                                          <p:spTgt spid="19480"/>
                                        </p:tgtEl>
                                        <p:attrNameLst>
                                          <p:attrName>r</p:attrName>
                                        </p:attrNameLst>
                                      </p:cBhvr>
                                    </p:animRot>
                                  </p:childTnLst>
                                </p:cTn>
                              </p:par>
                            </p:childTnLst>
                          </p:cTn>
                        </p:par>
                        <p:par>
                          <p:cTn fill="hold" id="45" nodeType="afterGroup">
                            <p:stCondLst>
                              <p:cond delay="3250"/>
                            </p:stCondLst>
                            <p:childTnLst>
                              <p:par>
                                <p:cTn fill="hold" grpId="0" id="46" nodeType="afterEffect" presetClass="entr" presetID="18" presetSubtype="9">
                                  <p:stCondLst>
                                    <p:cond delay="0"/>
                                  </p:stCondLst>
                                  <p:childTnLst>
                                    <p:set>
                                      <p:cBhvr>
                                        <p:cTn dur="1" fill="hold" id="47">
                                          <p:stCondLst>
                                            <p:cond delay="0"/>
                                          </p:stCondLst>
                                        </p:cTn>
                                        <p:tgtEl>
                                          <p:spTgt spid="19482"/>
                                        </p:tgtEl>
                                        <p:attrNameLst>
                                          <p:attrName>style.visibility</p:attrName>
                                        </p:attrNameLst>
                                      </p:cBhvr>
                                      <p:to>
                                        <p:strVal val="visible"/>
                                      </p:to>
                                    </p:set>
                                    <p:animEffect filter="">
                                      <p:cBhvr>
                                        <p:cTn dur="500" id="48"/>
                                        <p:tgtEl>
                                          <p:spTgt spid="19482"/>
                                        </p:tgtEl>
                                      </p:cBhvr>
                                    </p:animEffect>
                                  </p:childTnLst>
                                </p:cTn>
                              </p:par>
                            </p:childTnLst>
                          </p:cTn>
                        </p:par>
                        <p:par>
                          <p:cTn fill="hold" id="49" nodeType="afterGroup">
                            <p:stCondLst>
                              <p:cond delay="3750"/>
                            </p:stCondLst>
                            <p:childTnLst>
                              <p:par>
                                <p:cTn fill="hold" grpId="0" id="50" nodeType="afterEffect" presetClass="entr" presetID="2" presetSubtype="4">
                                  <p:stCondLst>
                                    <p:cond delay="0"/>
                                  </p:stCondLst>
                                  <p:childTnLst>
                                    <p:set>
                                      <p:cBhvr>
                                        <p:cTn dur="1" fill="hold" id="51">
                                          <p:stCondLst>
                                            <p:cond delay="0"/>
                                          </p:stCondLst>
                                        </p:cTn>
                                        <p:tgtEl>
                                          <p:spTgt spid="19479"/>
                                        </p:tgtEl>
                                        <p:attrNameLst>
                                          <p:attrName>style.visibility</p:attrName>
                                        </p:attrNameLst>
                                      </p:cBhvr>
                                      <p:to>
                                        <p:strVal val="visible"/>
                                      </p:to>
                                    </p:set>
                                    <p:anim calcmode="lin" valueType="num">
                                      <p:cBhvr>
                                        <p:cTn dur="500" fill="hold" id="52"/>
                                        <p:tgtEl>
                                          <p:spTgt spid="19479"/>
                                        </p:tgtEl>
                                        <p:attrNameLst>
                                          <p:attrName>ppt_x</p:attrName>
                                        </p:attrNameLst>
                                      </p:cBhvr>
                                      <p:tavLst>
                                        <p:tav tm="0">
                                          <p:val>
                                            <p:strVal val="#ppt_x"/>
                                          </p:val>
                                        </p:tav>
                                        <p:tav tm="100000">
                                          <p:val>
                                            <p:strVal val="#ppt_x"/>
                                          </p:val>
                                        </p:tav>
                                      </p:tavLst>
                                    </p:anim>
                                    <p:anim calcmode="lin" valueType="num">
                                      <p:cBhvr>
                                        <p:cTn dur="500" fill="hold" id="53"/>
                                        <p:tgtEl>
                                          <p:spTgt spid="19479"/>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4250"/>
                            </p:stCondLst>
                            <p:childTnLst>
                              <p:par>
                                <p:cTn fill="hold" grpId="1" id="55" nodeType="afterEffect" presetClass="emph" presetID="32" presetSubtype="0">
                                  <p:stCondLst>
                                    <p:cond delay="0"/>
                                  </p:stCondLst>
                                  <p:childTnLst>
                                    <p:animRot by="120000">
                                      <p:cBhvr>
                                        <p:cTn dur="50" fill="hold" id="56">
                                          <p:stCondLst>
                                            <p:cond delay="0"/>
                                          </p:stCondLst>
                                        </p:cTn>
                                        <p:tgtEl>
                                          <p:spTgt spid="19479"/>
                                        </p:tgtEl>
                                        <p:attrNameLst>
                                          <p:attrName>r</p:attrName>
                                        </p:attrNameLst>
                                      </p:cBhvr>
                                    </p:animRot>
                                    <p:animRot by="-239760">
                                      <p:cBhvr>
                                        <p:cTn dur="100" fill="hold" id="57">
                                          <p:stCondLst>
                                            <p:cond delay="100"/>
                                          </p:stCondLst>
                                        </p:cTn>
                                        <p:tgtEl>
                                          <p:spTgt spid="19479"/>
                                        </p:tgtEl>
                                        <p:attrNameLst>
                                          <p:attrName>r</p:attrName>
                                        </p:attrNameLst>
                                      </p:cBhvr>
                                    </p:animRot>
                                    <p:animRot by="240000">
                                      <p:cBhvr>
                                        <p:cTn dur="100" fill="hold" id="58">
                                          <p:stCondLst>
                                            <p:cond delay="200"/>
                                          </p:stCondLst>
                                        </p:cTn>
                                        <p:tgtEl>
                                          <p:spTgt spid="19479"/>
                                        </p:tgtEl>
                                        <p:attrNameLst>
                                          <p:attrName>r</p:attrName>
                                        </p:attrNameLst>
                                      </p:cBhvr>
                                    </p:animRot>
                                    <p:animRot by="-239760">
                                      <p:cBhvr>
                                        <p:cTn dur="100" fill="hold" id="59">
                                          <p:stCondLst>
                                            <p:cond delay="300"/>
                                          </p:stCondLst>
                                        </p:cTn>
                                        <p:tgtEl>
                                          <p:spTgt spid="19479"/>
                                        </p:tgtEl>
                                        <p:attrNameLst>
                                          <p:attrName>r</p:attrName>
                                        </p:attrNameLst>
                                      </p:cBhvr>
                                    </p:animRot>
                                    <p:animRot by="120000">
                                      <p:cBhvr>
                                        <p:cTn dur="100" fill="hold" id="60">
                                          <p:stCondLst>
                                            <p:cond delay="400"/>
                                          </p:stCondLst>
                                        </p:cTn>
                                        <p:tgtEl>
                                          <p:spTgt spid="19479"/>
                                        </p:tgtEl>
                                        <p:attrNameLst>
                                          <p:attrName>r</p:attrName>
                                        </p:attrNameLst>
                                      </p:cBhvr>
                                    </p:animRot>
                                  </p:childTnLst>
                                </p:cTn>
                              </p:par>
                            </p:childTnLst>
                          </p:cTn>
                        </p:par>
                        <p:par>
                          <p:cTn fill="hold" id="61" nodeType="afterGroup">
                            <p:stCondLst>
                              <p:cond delay="4750"/>
                            </p:stCondLst>
                            <p:childTnLst>
                              <p:par>
                                <p:cTn fill="hold" grpId="0" id="62" nodeType="afterEffect" presetClass="entr" presetID="18" presetSubtype="9">
                                  <p:stCondLst>
                                    <p:cond delay="0"/>
                                  </p:stCondLst>
                                  <p:childTnLst>
                                    <p:set>
                                      <p:cBhvr>
                                        <p:cTn dur="1" fill="hold" id="63">
                                          <p:stCondLst>
                                            <p:cond delay="0"/>
                                          </p:stCondLst>
                                        </p:cTn>
                                        <p:tgtEl>
                                          <p:spTgt spid="19481"/>
                                        </p:tgtEl>
                                        <p:attrNameLst>
                                          <p:attrName>style.visibility</p:attrName>
                                        </p:attrNameLst>
                                      </p:cBhvr>
                                      <p:to>
                                        <p:strVal val="visible"/>
                                      </p:to>
                                    </p:set>
                                    <p:animEffect filter="">
                                      <p:cBhvr>
                                        <p:cTn dur="500" id="64"/>
                                        <p:tgtEl>
                                          <p:spTgt spid="19481"/>
                                        </p:tgtEl>
                                      </p:cBhvr>
                                    </p:animEffect>
                                  </p:childTnLst>
                                </p:cTn>
                              </p:par>
                            </p:childTnLst>
                          </p:cTn>
                        </p:par>
                        <p:par>
                          <p:cTn fill="hold" id="65" nodeType="afterGroup">
                            <p:stCondLst>
                              <p:cond delay="5250"/>
                            </p:stCondLst>
                            <p:childTnLst>
                              <p:par>
                                <p:cTn fill="hold" grpId="0" id="66" nodeType="afterEffect" presetClass="entr" presetID="2" presetSubtype="1">
                                  <p:stCondLst>
                                    <p:cond delay="0"/>
                                  </p:stCondLst>
                                  <p:childTnLst>
                                    <p:set>
                                      <p:cBhvr>
                                        <p:cTn dur="1" fill="hold" id="67">
                                          <p:stCondLst>
                                            <p:cond delay="0"/>
                                          </p:stCondLst>
                                        </p:cTn>
                                        <p:tgtEl>
                                          <p:spTgt spid="19483"/>
                                        </p:tgtEl>
                                        <p:attrNameLst>
                                          <p:attrName>style.visibility</p:attrName>
                                        </p:attrNameLst>
                                      </p:cBhvr>
                                      <p:to>
                                        <p:strVal val="visible"/>
                                      </p:to>
                                    </p:set>
                                    <p:anim calcmode="lin" valueType="num">
                                      <p:cBhvr>
                                        <p:cTn dur="500" fill="hold" id="68"/>
                                        <p:tgtEl>
                                          <p:spTgt spid="19483"/>
                                        </p:tgtEl>
                                        <p:attrNameLst>
                                          <p:attrName>ppt_x</p:attrName>
                                        </p:attrNameLst>
                                      </p:cBhvr>
                                      <p:tavLst>
                                        <p:tav tm="0">
                                          <p:val>
                                            <p:strVal val="#ppt_x"/>
                                          </p:val>
                                        </p:tav>
                                        <p:tav tm="100000">
                                          <p:val>
                                            <p:strVal val="#ppt_x"/>
                                          </p:val>
                                        </p:tav>
                                      </p:tavLst>
                                    </p:anim>
                                    <p:anim calcmode="lin" valueType="num">
                                      <p:cBhvr>
                                        <p:cTn dur="500" fill="hold" id="69"/>
                                        <p:tgtEl>
                                          <p:spTgt spid="19483"/>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5750"/>
                            </p:stCondLst>
                            <p:childTnLst>
                              <p:par>
                                <p:cTn fill="hold" grpId="1" id="71" nodeType="afterEffect" presetClass="emph" presetID="32" presetSubtype="0">
                                  <p:stCondLst>
                                    <p:cond delay="0"/>
                                  </p:stCondLst>
                                  <p:childTnLst>
                                    <p:animRot by="120000">
                                      <p:cBhvr>
                                        <p:cTn dur="50" fill="hold" id="72">
                                          <p:stCondLst>
                                            <p:cond delay="0"/>
                                          </p:stCondLst>
                                        </p:cTn>
                                        <p:tgtEl>
                                          <p:spTgt spid="19483"/>
                                        </p:tgtEl>
                                        <p:attrNameLst>
                                          <p:attrName>r</p:attrName>
                                        </p:attrNameLst>
                                      </p:cBhvr>
                                    </p:animRot>
                                    <p:animRot by="-239760">
                                      <p:cBhvr>
                                        <p:cTn dur="100" fill="hold" id="73">
                                          <p:stCondLst>
                                            <p:cond delay="100"/>
                                          </p:stCondLst>
                                        </p:cTn>
                                        <p:tgtEl>
                                          <p:spTgt spid="19483"/>
                                        </p:tgtEl>
                                        <p:attrNameLst>
                                          <p:attrName>r</p:attrName>
                                        </p:attrNameLst>
                                      </p:cBhvr>
                                    </p:animRot>
                                    <p:animRot by="240000">
                                      <p:cBhvr>
                                        <p:cTn dur="100" fill="hold" id="74">
                                          <p:stCondLst>
                                            <p:cond delay="200"/>
                                          </p:stCondLst>
                                        </p:cTn>
                                        <p:tgtEl>
                                          <p:spTgt spid="19483"/>
                                        </p:tgtEl>
                                        <p:attrNameLst>
                                          <p:attrName>r</p:attrName>
                                        </p:attrNameLst>
                                      </p:cBhvr>
                                    </p:animRot>
                                    <p:animRot by="-239760">
                                      <p:cBhvr>
                                        <p:cTn dur="100" fill="hold" id="75">
                                          <p:stCondLst>
                                            <p:cond delay="300"/>
                                          </p:stCondLst>
                                        </p:cTn>
                                        <p:tgtEl>
                                          <p:spTgt spid="19483"/>
                                        </p:tgtEl>
                                        <p:attrNameLst>
                                          <p:attrName>r</p:attrName>
                                        </p:attrNameLst>
                                      </p:cBhvr>
                                    </p:animRot>
                                    <p:animRot by="120000">
                                      <p:cBhvr>
                                        <p:cTn dur="100" fill="hold" id="76">
                                          <p:stCondLst>
                                            <p:cond delay="400"/>
                                          </p:stCondLst>
                                        </p:cTn>
                                        <p:tgtEl>
                                          <p:spTgt spid="19483"/>
                                        </p:tgtEl>
                                        <p:attrNameLst>
                                          <p:attrName>r</p:attrName>
                                        </p:attrNameLst>
                                      </p:cBhvr>
                                    </p:animRot>
                                  </p:childTnLst>
                                </p:cTn>
                              </p:par>
                            </p:childTnLst>
                          </p:cTn>
                        </p:par>
                        <p:par>
                          <p:cTn fill="hold" id="77" nodeType="afterGroup">
                            <p:stCondLst>
                              <p:cond delay="6250"/>
                            </p:stCondLst>
                            <p:childTnLst>
                              <p:par>
                                <p:cTn fill="hold" grpId="0" id="78" nodeType="afterEffect" presetClass="entr" presetID="18" presetSubtype="9">
                                  <p:stCondLst>
                                    <p:cond delay="0"/>
                                  </p:stCondLst>
                                  <p:childTnLst>
                                    <p:set>
                                      <p:cBhvr>
                                        <p:cTn dur="1" fill="hold" id="79">
                                          <p:stCondLst>
                                            <p:cond delay="0"/>
                                          </p:stCondLst>
                                        </p:cTn>
                                        <p:tgtEl>
                                          <p:spTgt spid="19484"/>
                                        </p:tgtEl>
                                        <p:attrNameLst>
                                          <p:attrName>style.visibility</p:attrName>
                                        </p:attrNameLst>
                                      </p:cBhvr>
                                      <p:to>
                                        <p:strVal val="visible"/>
                                      </p:to>
                                    </p:set>
                                    <p:animEffect filter="">
                                      <p:cBhvr>
                                        <p:cTn dur="500" id="80"/>
                                        <p:tgtEl>
                                          <p:spTgt spid="19484"/>
                                        </p:tgtEl>
                                      </p:cBhvr>
                                    </p:animEffect>
                                  </p:childTnLst>
                                </p:cTn>
                              </p:par>
                            </p:childTnLst>
                          </p:cTn>
                        </p:par>
                        <p:par>
                          <p:cTn fill="hold" id="81" nodeType="afterGroup">
                            <p:stCondLst>
                              <p:cond delay="6750"/>
                            </p:stCondLst>
                            <p:childTnLst>
                              <p:par>
                                <p:cTn fill="hold" grpId="0" id="82" nodeType="afterEffect" presetClass="entr" presetID="2" presetSubtype="4">
                                  <p:stCondLst>
                                    <p:cond delay="0"/>
                                  </p:stCondLst>
                                  <p:childTnLst>
                                    <p:set>
                                      <p:cBhvr>
                                        <p:cTn dur="1" fill="hold" id="83">
                                          <p:stCondLst>
                                            <p:cond delay="0"/>
                                          </p:stCondLst>
                                        </p:cTn>
                                        <p:tgtEl>
                                          <p:spTgt spid="19485"/>
                                        </p:tgtEl>
                                        <p:attrNameLst>
                                          <p:attrName>style.visibility</p:attrName>
                                        </p:attrNameLst>
                                      </p:cBhvr>
                                      <p:to>
                                        <p:strVal val="visible"/>
                                      </p:to>
                                    </p:set>
                                    <p:anim calcmode="lin" valueType="num">
                                      <p:cBhvr>
                                        <p:cTn dur="500" fill="hold" id="84"/>
                                        <p:tgtEl>
                                          <p:spTgt spid="19485"/>
                                        </p:tgtEl>
                                        <p:attrNameLst>
                                          <p:attrName>ppt_x</p:attrName>
                                        </p:attrNameLst>
                                      </p:cBhvr>
                                      <p:tavLst>
                                        <p:tav tm="0">
                                          <p:val>
                                            <p:strVal val="#ppt_x"/>
                                          </p:val>
                                        </p:tav>
                                        <p:tav tm="100000">
                                          <p:val>
                                            <p:strVal val="#ppt_x"/>
                                          </p:val>
                                        </p:tav>
                                      </p:tavLst>
                                    </p:anim>
                                    <p:anim calcmode="lin" valueType="num">
                                      <p:cBhvr>
                                        <p:cTn dur="500" fill="hold" id="85"/>
                                        <p:tgtEl>
                                          <p:spTgt spid="19485"/>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7250"/>
                            </p:stCondLst>
                            <p:childTnLst>
                              <p:par>
                                <p:cTn fill="hold" grpId="1" id="87" nodeType="afterEffect" presetClass="emph" presetID="32" presetSubtype="0">
                                  <p:stCondLst>
                                    <p:cond delay="0"/>
                                  </p:stCondLst>
                                  <p:childTnLst>
                                    <p:animRot by="120000">
                                      <p:cBhvr>
                                        <p:cTn dur="50" fill="hold" id="88">
                                          <p:stCondLst>
                                            <p:cond delay="0"/>
                                          </p:stCondLst>
                                        </p:cTn>
                                        <p:tgtEl>
                                          <p:spTgt spid="19485"/>
                                        </p:tgtEl>
                                        <p:attrNameLst>
                                          <p:attrName>r</p:attrName>
                                        </p:attrNameLst>
                                      </p:cBhvr>
                                    </p:animRot>
                                    <p:animRot by="-239760">
                                      <p:cBhvr>
                                        <p:cTn dur="100" fill="hold" id="89">
                                          <p:stCondLst>
                                            <p:cond delay="100"/>
                                          </p:stCondLst>
                                        </p:cTn>
                                        <p:tgtEl>
                                          <p:spTgt spid="19485"/>
                                        </p:tgtEl>
                                        <p:attrNameLst>
                                          <p:attrName>r</p:attrName>
                                        </p:attrNameLst>
                                      </p:cBhvr>
                                    </p:animRot>
                                    <p:animRot by="240000">
                                      <p:cBhvr>
                                        <p:cTn dur="100" fill="hold" id="90">
                                          <p:stCondLst>
                                            <p:cond delay="200"/>
                                          </p:stCondLst>
                                        </p:cTn>
                                        <p:tgtEl>
                                          <p:spTgt spid="19485"/>
                                        </p:tgtEl>
                                        <p:attrNameLst>
                                          <p:attrName>r</p:attrName>
                                        </p:attrNameLst>
                                      </p:cBhvr>
                                    </p:animRot>
                                    <p:animRot by="-239760">
                                      <p:cBhvr>
                                        <p:cTn dur="100" fill="hold" id="91">
                                          <p:stCondLst>
                                            <p:cond delay="300"/>
                                          </p:stCondLst>
                                        </p:cTn>
                                        <p:tgtEl>
                                          <p:spTgt spid="19485"/>
                                        </p:tgtEl>
                                        <p:attrNameLst>
                                          <p:attrName>r</p:attrName>
                                        </p:attrNameLst>
                                      </p:cBhvr>
                                    </p:animRot>
                                    <p:animRot by="120000">
                                      <p:cBhvr>
                                        <p:cTn dur="100" fill="hold" id="92">
                                          <p:stCondLst>
                                            <p:cond delay="400"/>
                                          </p:stCondLst>
                                        </p:cTn>
                                        <p:tgtEl>
                                          <p:spTgt spid="19485"/>
                                        </p:tgtEl>
                                        <p:attrNameLst>
                                          <p:attrName>r</p:attrName>
                                        </p:attrNameLst>
                                      </p:cBhvr>
                                    </p:animRot>
                                  </p:childTnLst>
                                </p:cTn>
                              </p:par>
                            </p:childTnLst>
                          </p:cTn>
                        </p:par>
                        <p:par>
                          <p:cTn fill="hold" id="93" nodeType="afterGroup">
                            <p:stCondLst>
                              <p:cond delay="7750"/>
                            </p:stCondLst>
                            <p:childTnLst>
                              <p:par>
                                <p:cTn fill="hold" grpId="0" id="94" nodeType="afterEffect" presetClass="entr" presetID="18" presetSubtype="9">
                                  <p:stCondLst>
                                    <p:cond delay="0"/>
                                  </p:stCondLst>
                                  <p:childTnLst>
                                    <p:set>
                                      <p:cBhvr>
                                        <p:cTn dur="1" fill="hold" id="95">
                                          <p:stCondLst>
                                            <p:cond delay="0"/>
                                          </p:stCondLst>
                                        </p:cTn>
                                        <p:tgtEl>
                                          <p:spTgt spid="19486"/>
                                        </p:tgtEl>
                                        <p:attrNameLst>
                                          <p:attrName>style.visibility</p:attrName>
                                        </p:attrNameLst>
                                      </p:cBhvr>
                                      <p:to>
                                        <p:strVal val="visible"/>
                                      </p:to>
                                    </p:set>
                                    <p:animEffect filter="">
                                      <p:cBhvr>
                                        <p:cTn dur="500" id="96"/>
                                        <p:tgtEl>
                                          <p:spTgt spid="19486"/>
                                        </p:tgtEl>
                                      </p:cBhvr>
                                    </p:animEffect>
                                  </p:childTnLst>
                                </p:cTn>
                              </p:par>
                            </p:childTnLst>
                          </p:cTn>
                        </p:par>
                        <p:par>
                          <p:cTn fill="hold" id="97" nodeType="afterGroup">
                            <p:stCondLst>
                              <p:cond delay="8250"/>
                            </p:stCondLst>
                            <p:childTnLst>
                              <p:par>
                                <p:cTn fill="hold" grpId="1" id="98" nodeType="afterEffect" presetClass="exit" presetID="2" presetSubtype="2">
                                  <p:stCondLst>
                                    <p:cond delay="0"/>
                                  </p:stCondLst>
                                  <p:childTnLst>
                                    <p:anim calcmode="lin" valueType="num">
                                      <p:cBhvr>
                                        <p:cTn dur="500" id="99"/>
                                        <p:tgtEl>
                                          <p:spTgt spid="19458"/>
                                        </p:tgtEl>
                                        <p:attrNameLst>
                                          <p:attrName>ppt_x</p:attrName>
                                        </p:attrNameLst>
                                      </p:cBhvr>
                                      <p:tavLst>
                                        <p:tav tm="0">
                                          <p:val>
                                            <p:strVal val="ppt_x"/>
                                          </p:val>
                                        </p:tav>
                                        <p:tav tm="100000">
                                          <p:val>
                                            <p:strVal val="1+ppt_w/2"/>
                                          </p:val>
                                        </p:tav>
                                      </p:tavLst>
                                    </p:anim>
                                    <p:anim calcmode="lin" valueType="num">
                                      <p:cBhvr>
                                        <p:cTn dur="500" id="100"/>
                                        <p:tgtEl>
                                          <p:spTgt spid="19458"/>
                                        </p:tgtEl>
                                        <p:attrNameLst>
                                          <p:attrName>ppt_y</p:attrName>
                                        </p:attrNameLst>
                                      </p:cBhvr>
                                      <p:tavLst>
                                        <p:tav tm="0">
                                          <p:val>
                                            <p:strVal val="ppt_y"/>
                                          </p:val>
                                        </p:tav>
                                        <p:tav tm="100000">
                                          <p:val>
                                            <p:strVal val="ppt_y"/>
                                          </p:val>
                                        </p:tav>
                                      </p:tavLst>
                                    </p:anim>
                                    <p:set>
                                      <p:cBhvr>
                                        <p:cTn dur="1" fill="hold" id="101">
                                          <p:stCondLst>
                                            <p:cond delay="499"/>
                                          </p:stCondLst>
                                        </p:cTn>
                                        <p:tgtEl>
                                          <p:spTgt spid="19458"/>
                                        </p:tgtEl>
                                        <p:attrNameLst>
                                          <p:attrName>style.visibility</p:attrName>
                                        </p:attrNameLst>
                                      </p:cBhvr>
                                      <p:to>
                                        <p:strVal val="hidden"/>
                                      </p:to>
                                    </p:set>
                                  </p:childTnLst>
                                </p:cTn>
                              </p:par>
                            </p:childTnLst>
                          </p:cTn>
                        </p:par>
                        <p:par>
                          <p:cTn fill="hold" id="102" nodeType="afterGroup">
                            <p:stCondLst>
                              <p:cond delay="8750"/>
                            </p:stCondLst>
                            <p:childTnLst>
                              <p:par>
                                <p:cTn fill="hold" id="103" nodeType="afterEffect" presetClass="exit" presetID="52" presetSubtype="0">
                                  <p:stCondLst>
                                    <p:cond delay="0"/>
                                  </p:stCondLst>
                                  <p:childTnLst>
                                    <p:animScale>
                                      <p:cBhvr>
                                        <p:cTn accel="50000" dur="1000" id="104">
                                          <p:stCondLst>
                                            <p:cond delay="0"/>
                                          </p:stCondLst>
                                        </p:cTn>
                                        <p:tgtEl>
                                          <p:spTgt spid="19474"/>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rAng="0">
                                      <p:cBhvr>
                                        <p:cTn accel="50000" dur="1000" id="105">
                                          <p:stCondLst>
                                            <p:cond delay="0"/>
                                          </p:stCondLst>
                                        </p:cTn>
                                        <p:tgtEl>
                                          <p:spTgt spid="19474"/>
                                        </p:tgtEl>
                                        <p:attrNameLst>
                                          <p:attrName>ppt_x,ppt_y</p:attrName>
                                        </p:attrNameLst>
                                      </p:cBhvr>
                                      <p:rCtr x="0" y="0"/>
                                    </p:animMotion>
                                    <p:animEffect filter="">
                                      <p:cBhvr>
                                        <p:cTn dur="1000" id="106"/>
                                        <p:tgtEl>
                                          <p:spTgt spid="19474"/>
                                        </p:tgtEl>
                                      </p:cBhvr>
                                    </p:animEffect>
                                    <p:set>
                                      <p:cBhvr>
                                        <p:cTn dur="1" fill="hold" id="107">
                                          <p:stCondLst>
                                            <p:cond delay="999"/>
                                          </p:stCondLst>
                                        </p:cTn>
                                        <p:tgtEl>
                                          <p:spTgt spid="19474"/>
                                        </p:tgtEl>
                                        <p:attrNameLst>
                                          <p:attrName>style.visibility</p:attrName>
                                        </p:attrNameLst>
                                      </p:cBhvr>
                                      <p:to>
                                        <p:strVal val="hidden"/>
                                      </p:to>
                                    </p:set>
                                  </p:childTnLst>
                                </p:cTn>
                              </p:par>
                              <p:par>
                                <p:cTn fill="hold" id="108" nodeType="withEffect" presetClass="exit" presetID="52" presetSubtype="0">
                                  <p:stCondLst>
                                    <p:cond delay="250"/>
                                  </p:stCondLst>
                                  <p:childTnLst>
                                    <p:animScale>
                                      <p:cBhvr>
                                        <p:cTn accel="50000" dur="1000" id="109">
                                          <p:stCondLst>
                                            <p:cond delay="0"/>
                                          </p:stCondLst>
                                        </p:cTn>
                                        <p:tgtEl>
                                          <p:spTgt spid="19459"/>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rAng="0">
                                      <p:cBhvr>
                                        <p:cTn accel="50000" dur="1000" id="110">
                                          <p:stCondLst>
                                            <p:cond delay="0"/>
                                          </p:stCondLst>
                                        </p:cTn>
                                        <p:tgtEl>
                                          <p:spTgt spid="19459"/>
                                        </p:tgtEl>
                                        <p:attrNameLst>
                                          <p:attrName>ppt_x,ppt_y</p:attrName>
                                        </p:attrNameLst>
                                      </p:cBhvr>
                                      <p:rCtr x="0" y="0"/>
                                    </p:animMotion>
                                    <p:animEffect filter="">
                                      <p:cBhvr>
                                        <p:cTn dur="1000" id="111"/>
                                        <p:tgtEl>
                                          <p:spTgt spid="19459"/>
                                        </p:tgtEl>
                                      </p:cBhvr>
                                    </p:animEffect>
                                    <p:set>
                                      <p:cBhvr>
                                        <p:cTn dur="1" fill="hold" id="112">
                                          <p:stCondLst>
                                            <p:cond delay="999"/>
                                          </p:stCondLst>
                                        </p:cTn>
                                        <p:tgtEl>
                                          <p:spTgt spid="19459"/>
                                        </p:tgtEl>
                                        <p:attrNameLst>
                                          <p:attrName>style.visibility</p:attrName>
                                        </p:attrNameLst>
                                      </p:cBhvr>
                                      <p:to>
                                        <p:strVal val="hidden"/>
                                      </p:to>
                                    </p:set>
                                  </p:childTnLst>
                                </p:cTn>
                              </p:par>
                              <p:par>
                                <p:cTn fill="hold" id="113" nodeType="withEffect" presetClass="exit" presetID="52" presetSubtype="0">
                                  <p:stCondLst>
                                    <p:cond delay="500"/>
                                  </p:stCondLst>
                                  <p:childTnLst>
                                    <p:animScale>
                                      <p:cBhvr>
                                        <p:cTn accel="50000" dur="1000" id="114">
                                          <p:stCondLst>
                                            <p:cond delay="0"/>
                                          </p:stCondLst>
                                        </p:cTn>
                                        <p:tgtEl>
                                          <p:spTgt spid="19464"/>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rAng="0">
                                      <p:cBhvr>
                                        <p:cTn accel="50000" dur="1000" id="115">
                                          <p:stCondLst>
                                            <p:cond delay="0"/>
                                          </p:stCondLst>
                                        </p:cTn>
                                        <p:tgtEl>
                                          <p:spTgt spid="19464"/>
                                        </p:tgtEl>
                                        <p:attrNameLst>
                                          <p:attrName>ppt_x,ppt_y</p:attrName>
                                        </p:attrNameLst>
                                      </p:cBhvr>
                                      <p:rCtr x="0" y="0"/>
                                    </p:animMotion>
                                    <p:animEffect filter="">
                                      <p:cBhvr>
                                        <p:cTn dur="1000" id="116"/>
                                        <p:tgtEl>
                                          <p:spTgt spid="19464"/>
                                        </p:tgtEl>
                                      </p:cBhvr>
                                    </p:animEffect>
                                    <p:set>
                                      <p:cBhvr>
                                        <p:cTn dur="1" fill="hold" id="117">
                                          <p:stCondLst>
                                            <p:cond delay="999"/>
                                          </p:stCondLst>
                                        </p:cTn>
                                        <p:tgtEl>
                                          <p:spTgt spid="19464"/>
                                        </p:tgtEl>
                                        <p:attrNameLst>
                                          <p:attrName>style.visibility</p:attrName>
                                        </p:attrNameLst>
                                      </p:cBhvr>
                                      <p:to>
                                        <p:strVal val="hidden"/>
                                      </p:to>
                                    </p:set>
                                  </p:childTnLst>
                                </p:cTn>
                              </p:par>
                              <p:par>
                                <p:cTn fill="hold" id="118" nodeType="withEffect" presetClass="exit" presetID="52" presetSubtype="0">
                                  <p:stCondLst>
                                    <p:cond delay="750"/>
                                  </p:stCondLst>
                                  <p:childTnLst>
                                    <p:animScale>
                                      <p:cBhvr>
                                        <p:cTn accel="50000" dur="1000" id="119">
                                          <p:stCondLst>
                                            <p:cond delay="0"/>
                                          </p:stCondLst>
                                        </p:cTn>
                                        <p:tgtEl>
                                          <p:spTgt spid="19469"/>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rAng="0">
                                      <p:cBhvr>
                                        <p:cTn accel="50000" dur="1000" id="120">
                                          <p:stCondLst>
                                            <p:cond delay="0"/>
                                          </p:stCondLst>
                                        </p:cTn>
                                        <p:tgtEl>
                                          <p:spTgt spid="19469"/>
                                        </p:tgtEl>
                                        <p:attrNameLst>
                                          <p:attrName>ppt_x,ppt_y</p:attrName>
                                        </p:attrNameLst>
                                      </p:cBhvr>
                                      <p:rCtr x="0" y="0"/>
                                    </p:animMotion>
                                    <p:animEffect filter="">
                                      <p:cBhvr>
                                        <p:cTn dur="1000" id="121"/>
                                        <p:tgtEl>
                                          <p:spTgt spid="19469"/>
                                        </p:tgtEl>
                                      </p:cBhvr>
                                    </p:animEffect>
                                    <p:set>
                                      <p:cBhvr>
                                        <p:cTn dur="1" fill="hold" id="122">
                                          <p:stCondLst>
                                            <p:cond delay="999"/>
                                          </p:stCondLst>
                                        </p:cTn>
                                        <p:tgtEl>
                                          <p:spTgt spid="19469"/>
                                        </p:tgtEl>
                                        <p:attrNameLst>
                                          <p:attrName>style.visibility</p:attrName>
                                        </p:attrNameLst>
                                      </p:cBhvr>
                                      <p:to>
                                        <p:strVal val="hidden"/>
                                      </p:to>
                                    </p:set>
                                  </p:childTnLst>
                                </p:cTn>
                              </p:par>
                            </p:childTnLst>
                          </p:cTn>
                        </p:par>
                        <p:par>
                          <p:cTn fill="hold" id="123" nodeType="afterGroup">
                            <p:stCondLst>
                              <p:cond delay="10500"/>
                            </p:stCondLst>
                            <p:childTnLst>
                              <p:par>
                                <p:cTn fill="hold" grpId="2" id="124" nodeType="afterEffect" presetClass="exit" presetID="2" presetSubtype="4">
                                  <p:stCondLst>
                                    <p:cond delay="0"/>
                                  </p:stCondLst>
                                  <p:childTnLst>
                                    <p:anim calcmode="lin" valueType="num">
                                      <p:cBhvr>
                                        <p:cTn dur="500" id="125"/>
                                        <p:tgtEl>
                                          <p:spTgt spid="19480"/>
                                        </p:tgtEl>
                                        <p:attrNameLst>
                                          <p:attrName>ppt_x</p:attrName>
                                        </p:attrNameLst>
                                      </p:cBhvr>
                                      <p:tavLst>
                                        <p:tav tm="0">
                                          <p:val>
                                            <p:strVal val="ppt_x"/>
                                          </p:val>
                                        </p:tav>
                                        <p:tav tm="100000">
                                          <p:val>
                                            <p:strVal val="ppt_x"/>
                                          </p:val>
                                        </p:tav>
                                      </p:tavLst>
                                    </p:anim>
                                    <p:anim calcmode="lin" valueType="num">
                                      <p:cBhvr>
                                        <p:cTn dur="500" id="126"/>
                                        <p:tgtEl>
                                          <p:spTgt spid="19480"/>
                                        </p:tgtEl>
                                        <p:attrNameLst>
                                          <p:attrName>ppt_y</p:attrName>
                                        </p:attrNameLst>
                                      </p:cBhvr>
                                      <p:tavLst>
                                        <p:tav tm="0">
                                          <p:val>
                                            <p:strVal val="ppt_y"/>
                                          </p:val>
                                        </p:tav>
                                        <p:tav tm="100000">
                                          <p:val>
                                            <p:strVal val="1+ppt_h/2"/>
                                          </p:val>
                                        </p:tav>
                                      </p:tavLst>
                                    </p:anim>
                                    <p:set>
                                      <p:cBhvr>
                                        <p:cTn dur="1" fill="hold" id="127">
                                          <p:stCondLst>
                                            <p:cond delay="499"/>
                                          </p:stCondLst>
                                        </p:cTn>
                                        <p:tgtEl>
                                          <p:spTgt spid="19480"/>
                                        </p:tgtEl>
                                        <p:attrNameLst>
                                          <p:attrName>style.visibility</p:attrName>
                                        </p:attrNameLst>
                                      </p:cBhvr>
                                      <p:to>
                                        <p:strVal val="hidden"/>
                                      </p:to>
                                    </p:set>
                                  </p:childTnLst>
                                </p:cTn>
                              </p:par>
                              <p:par>
                                <p:cTn fill="hold" grpId="1" id="128" nodeType="withEffect" presetClass="exit" presetID="2" presetSubtype="4">
                                  <p:stCondLst>
                                    <p:cond delay="0"/>
                                  </p:stCondLst>
                                  <p:childTnLst>
                                    <p:anim calcmode="lin" valueType="num">
                                      <p:cBhvr>
                                        <p:cTn dur="500" id="129"/>
                                        <p:tgtEl>
                                          <p:spTgt spid="19482"/>
                                        </p:tgtEl>
                                        <p:attrNameLst>
                                          <p:attrName>ppt_x</p:attrName>
                                        </p:attrNameLst>
                                      </p:cBhvr>
                                      <p:tavLst>
                                        <p:tav tm="0">
                                          <p:val>
                                            <p:strVal val="ppt_x"/>
                                          </p:val>
                                        </p:tav>
                                        <p:tav tm="100000">
                                          <p:val>
                                            <p:strVal val="ppt_x"/>
                                          </p:val>
                                        </p:tav>
                                      </p:tavLst>
                                    </p:anim>
                                    <p:anim calcmode="lin" valueType="num">
                                      <p:cBhvr>
                                        <p:cTn dur="500" id="130"/>
                                        <p:tgtEl>
                                          <p:spTgt spid="19482"/>
                                        </p:tgtEl>
                                        <p:attrNameLst>
                                          <p:attrName>ppt_y</p:attrName>
                                        </p:attrNameLst>
                                      </p:cBhvr>
                                      <p:tavLst>
                                        <p:tav tm="0">
                                          <p:val>
                                            <p:strVal val="ppt_y"/>
                                          </p:val>
                                        </p:tav>
                                        <p:tav tm="100000">
                                          <p:val>
                                            <p:strVal val="1+ppt_h/2"/>
                                          </p:val>
                                        </p:tav>
                                      </p:tavLst>
                                    </p:anim>
                                    <p:set>
                                      <p:cBhvr>
                                        <p:cTn dur="1" fill="hold" id="131">
                                          <p:stCondLst>
                                            <p:cond delay="499"/>
                                          </p:stCondLst>
                                        </p:cTn>
                                        <p:tgtEl>
                                          <p:spTgt spid="19482"/>
                                        </p:tgtEl>
                                        <p:attrNameLst>
                                          <p:attrName>style.visibility</p:attrName>
                                        </p:attrNameLst>
                                      </p:cBhvr>
                                      <p:to>
                                        <p:strVal val="hidden"/>
                                      </p:to>
                                    </p:set>
                                  </p:childTnLst>
                                </p:cTn>
                              </p:par>
                              <p:par>
                                <p:cTn fill="hold" grpId="2" id="132" nodeType="withEffect" presetClass="exit" presetID="2" presetSubtype="4">
                                  <p:stCondLst>
                                    <p:cond delay="0"/>
                                  </p:stCondLst>
                                  <p:childTnLst>
                                    <p:anim calcmode="lin" valueType="num">
                                      <p:cBhvr>
                                        <p:cTn dur="500" id="133"/>
                                        <p:tgtEl>
                                          <p:spTgt spid="19483"/>
                                        </p:tgtEl>
                                        <p:attrNameLst>
                                          <p:attrName>ppt_x</p:attrName>
                                        </p:attrNameLst>
                                      </p:cBhvr>
                                      <p:tavLst>
                                        <p:tav tm="0">
                                          <p:val>
                                            <p:strVal val="ppt_x"/>
                                          </p:val>
                                        </p:tav>
                                        <p:tav tm="100000">
                                          <p:val>
                                            <p:strVal val="ppt_x"/>
                                          </p:val>
                                        </p:tav>
                                      </p:tavLst>
                                    </p:anim>
                                    <p:anim calcmode="lin" valueType="num">
                                      <p:cBhvr>
                                        <p:cTn dur="500" id="134"/>
                                        <p:tgtEl>
                                          <p:spTgt spid="19483"/>
                                        </p:tgtEl>
                                        <p:attrNameLst>
                                          <p:attrName>ppt_y</p:attrName>
                                        </p:attrNameLst>
                                      </p:cBhvr>
                                      <p:tavLst>
                                        <p:tav tm="0">
                                          <p:val>
                                            <p:strVal val="ppt_y"/>
                                          </p:val>
                                        </p:tav>
                                        <p:tav tm="100000">
                                          <p:val>
                                            <p:strVal val="1+ppt_h/2"/>
                                          </p:val>
                                        </p:tav>
                                      </p:tavLst>
                                    </p:anim>
                                    <p:set>
                                      <p:cBhvr>
                                        <p:cTn dur="1" fill="hold" id="135">
                                          <p:stCondLst>
                                            <p:cond delay="499"/>
                                          </p:stCondLst>
                                        </p:cTn>
                                        <p:tgtEl>
                                          <p:spTgt spid="19483"/>
                                        </p:tgtEl>
                                        <p:attrNameLst>
                                          <p:attrName>style.visibility</p:attrName>
                                        </p:attrNameLst>
                                      </p:cBhvr>
                                      <p:to>
                                        <p:strVal val="hidden"/>
                                      </p:to>
                                    </p:set>
                                  </p:childTnLst>
                                </p:cTn>
                              </p:par>
                              <p:par>
                                <p:cTn fill="hold" grpId="1" id="136" nodeType="withEffect" presetClass="exit" presetID="2" presetSubtype="4">
                                  <p:stCondLst>
                                    <p:cond delay="0"/>
                                  </p:stCondLst>
                                  <p:childTnLst>
                                    <p:anim calcmode="lin" valueType="num">
                                      <p:cBhvr>
                                        <p:cTn dur="500" id="137"/>
                                        <p:tgtEl>
                                          <p:spTgt spid="19484"/>
                                        </p:tgtEl>
                                        <p:attrNameLst>
                                          <p:attrName>ppt_x</p:attrName>
                                        </p:attrNameLst>
                                      </p:cBhvr>
                                      <p:tavLst>
                                        <p:tav tm="0">
                                          <p:val>
                                            <p:strVal val="ppt_x"/>
                                          </p:val>
                                        </p:tav>
                                        <p:tav tm="100000">
                                          <p:val>
                                            <p:strVal val="ppt_x"/>
                                          </p:val>
                                        </p:tav>
                                      </p:tavLst>
                                    </p:anim>
                                    <p:anim calcmode="lin" valueType="num">
                                      <p:cBhvr>
                                        <p:cTn dur="500" id="138"/>
                                        <p:tgtEl>
                                          <p:spTgt spid="19484"/>
                                        </p:tgtEl>
                                        <p:attrNameLst>
                                          <p:attrName>ppt_y</p:attrName>
                                        </p:attrNameLst>
                                      </p:cBhvr>
                                      <p:tavLst>
                                        <p:tav tm="0">
                                          <p:val>
                                            <p:strVal val="ppt_y"/>
                                          </p:val>
                                        </p:tav>
                                        <p:tav tm="100000">
                                          <p:val>
                                            <p:strVal val="1+ppt_h/2"/>
                                          </p:val>
                                        </p:tav>
                                      </p:tavLst>
                                    </p:anim>
                                    <p:set>
                                      <p:cBhvr>
                                        <p:cTn dur="1" fill="hold" id="139">
                                          <p:stCondLst>
                                            <p:cond delay="499"/>
                                          </p:stCondLst>
                                        </p:cTn>
                                        <p:tgtEl>
                                          <p:spTgt spid="19484"/>
                                        </p:tgtEl>
                                        <p:attrNameLst>
                                          <p:attrName>style.visibility</p:attrName>
                                        </p:attrNameLst>
                                      </p:cBhvr>
                                      <p:to>
                                        <p:strVal val="hidden"/>
                                      </p:to>
                                    </p:set>
                                  </p:childTnLst>
                                </p:cTn>
                              </p:par>
                              <p:par>
                                <p:cTn fill="hold" grpId="2" id="140" nodeType="withEffect" presetClass="exit" presetID="2" presetSubtype="1">
                                  <p:stCondLst>
                                    <p:cond delay="0"/>
                                  </p:stCondLst>
                                  <p:childTnLst>
                                    <p:anim calcmode="lin" valueType="num">
                                      <p:cBhvr>
                                        <p:cTn dur="500" id="141"/>
                                        <p:tgtEl>
                                          <p:spTgt spid="19479"/>
                                        </p:tgtEl>
                                        <p:attrNameLst>
                                          <p:attrName>ppt_x</p:attrName>
                                        </p:attrNameLst>
                                      </p:cBhvr>
                                      <p:tavLst>
                                        <p:tav tm="0">
                                          <p:val>
                                            <p:strVal val="ppt_x"/>
                                          </p:val>
                                        </p:tav>
                                        <p:tav tm="100000">
                                          <p:val>
                                            <p:strVal val="ppt_x"/>
                                          </p:val>
                                        </p:tav>
                                      </p:tavLst>
                                    </p:anim>
                                    <p:anim calcmode="lin" valueType="num">
                                      <p:cBhvr>
                                        <p:cTn dur="500" id="142"/>
                                        <p:tgtEl>
                                          <p:spTgt spid="19479"/>
                                        </p:tgtEl>
                                        <p:attrNameLst>
                                          <p:attrName>ppt_y</p:attrName>
                                        </p:attrNameLst>
                                      </p:cBhvr>
                                      <p:tavLst>
                                        <p:tav tm="0">
                                          <p:val>
                                            <p:strVal val="ppt_y"/>
                                          </p:val>
                                        </p:tav>
                                        <p:tav tm="100000">
                                          <p:val>
                                            <p:strVal val="0-ppt_h/2"/>
                                          </p:val>
                                        </p:tav>
                                      </p:tavLst>
                                    </p:anim>
                                    <p:set>
                                      <p:cBhvr>
                                        <p:cTn dur="1" fill="hold" id="143">
                                          <p:stCondLst>
                                            <p:cond delay="499"/>
                                          </p:stCondLst>
                                        </p:cTn>
                                        <p:tgtEl>
                                          <p:spTgt spid="19479"/>
                                        </p:tgtEl>
                                        <p:attrNameLst>
                                          <p:attrName>style.visibility</p:attrName>
                                        </p:attrNameLst>
                                      </p:cBhvr>
                                      <p:to>
                                        <p:strVal val="hidden"/>
                                      </p:to>
                                    </p:set>
                                  </p:childTnLst>
                                </p:cTn>
                              </p:par>
                              <p:par>
                                <p:cTn fill="hold" grpId="1" id="144" nodeType="withEffect" presetClass="exit" presetID="2" presetSubtype="1">
                                  <p:stCondLst>
                                    <p:cond delay="0"/>
                                  </p:stCondLst>
                                  <p:childTnLst>
                                    <p:anim calcmode="lin" valueType="num">
                                      <p:cBhvr>
                                        <p:cTn dur="500" id="145"/>
                                        <p:tgtEl>
                                          <p:spTgt spid="19481"/>
                                        </p:tgtEl>
                                        <p:attrNameLst>
                                          <p:attrName>ppt_x</p:attrName>
                                        </p:attrNameLst>
                                      </p:cBhvr>
                                      <p:tavLst>
                                        <p:tav tm="0">
                                          <p:val>
                                            <p:strVal val="ppt_x"/>
                                          </p:val>
                                        </p:tav>
                                        <p:tav tm="100000">
                                          <p:val>
                                            <p:strVal val="ppt_x"/>
                                          </p:val>
                                        </p:tav>
                                      </p:tavLst>
                                    </p:anim>
                                    <p:anim calcmode="lin" valueType="num">
                                      <p:cBhvr>
                                        <p:cTn dur="500" id="146"/>
                                        <p:tgtEl>
                                          <p:spTgt spid="19481"/>
                                        </p:tgtEl>
                                        <p:attrNameLst>
                                          <p:attrName>ppt_y</p:attrName>
                                        </p:attrNameLst>
                                      </p:cBhvr>
                                      <p:tavLst>
                                        <p:tav tm="0">
                                          <p:val>
                                            <p:strVal val="ppt_y"/>
                                          </p:val>
                                        </p:tav>
                                        <p:tav tm="100000">
                                          <p:val>
                                            <p:strVal val="0-ppt_h/2"/>
                                          </p:val>
                                        </p:tav>
                                      </p:tavLst>
                                    </p:anim>
                                    <p:set>
                                      <p:cBhvr>
                                        <p:cTn dur="1" fill="hold" id="147">
                                          <p:stCondLst>
                                            <p:cond delay="499"/>
                                          </p:stCondLst>
                                        </p:cTn>
                                        <p:tgtEl>
                                          <p:spTgt spid="19481"/>
                                        </p:tgtEl>
                                        <p:attrNameLst>
                                          <p:attrName>style.visibility</p:attrName>
                                        </p:attrNameLst>
                                      </p:cBhvr>
                                      <p:to>
                                        <p:strVal val="hidden"/>
                                      </p:to>
                                    </p:set>
                                  </p:childTnLst>
                                </p:cTn>
                              </p:par>
                              <p:par>
                                <p:cTn fill="hold" grpId="2" id="148" nodeType="withEffect" presetClass="exit" presetID="2" presetSubtype="1">
                                  <p:stCondLst>
                                    <p:cond delay="0"/>
                                  </p:stCondLst>
                                  <p:childTnLst>
                                    <p:anim calcmode="lin" valueType="num">
                                      <p:cBhvr>
                                        <p:cTn dur="500" id="149"/>
                                        <p:tgtEl>
                                          <p:spTgt spid="19485"/>
                                        </p:tgtEl>
                                        <p:attrNameLst>
                                          <p:attrName>ppt_x</p:attrName>
                                        </p:attrNameLst>
                                      </p:cBhvr>
                                      <p:tavLst>
                                        <p:tav tm="0">
                                          <p:val>
                                            <p:strVal val="ppt_x"/>
                                          </p:val>
                                        </p:tav>
                                        <p:tav tm="100000">
                                          <p:val>
                                            <p:strVal val="ppt_x"/>
                                          </p:val>
                                        </p:tav>
                                      </p:tavLst>
                                    </p:anim>
                                    <p:anim calcmode="lin" valueType="num">
                                      <p:cBhvr>
                                        <p:cTn dur="500" id="150"/>
                                        <p:tgtEl>
                                          <p:spTgt spid="19485"/>
                                        </p:tgtEl>
                                        <p:attrNameLst>
                                          <p:attrName>ppt_y</p:attrName>
                                        </p:attrNameLst>
                                      </p:cBhvr>
                                      <p:tavLst>
                                        <p:tav tm="0">
                                          <p:val>
                                            <p:strVal val="ppt_y"/>
                                          </p:val>
                                        </p:tav>
                                        <p:tav tm="100000">
                                          <p:val>
                                            <p:strVal val="0-ppt_h/2"/>
                                          </p:val>
                                        </p:tav>
                                      </p:tavLst>
                                    </p:anim>
                                    <p:set>
                                      <p:cBhvr>
                                        <p:cTn dur="1" fill="hold" id="151">
                                          <p:stCondLst>
                                            <p:cond delay="499"/>
                                          </p:stCondLst>
                                        </p:cTn>
                                        <p:tgtEl>
                                          <p:spTgt spid="19485"/>
                                        </p:tgtEl>
                                        <p:attrNameLst>
                                          <p:attrName>style.visibility</p:attrName>
                                        </p:attrNameLst>
                                      </p:cBhvr>
                                      <p:to>
                                        <p:strVal val="hidden"/>
                                      </p:to>
                                    </p:set>
                                  </p:childTnLst>
                                </p:cTn>
                              </p:par>
                              <p:par>
                                <p:cTn fill="hold" grpId="1" id="152" nodeType="withEffect" presetClass="exit" presetID="2" presetSubtype="1">
                                  <p:stCondLst>
                                    <p:cond delay="0"/>
                                  </p:stCondLst>
                                  <p:childTnLst>
                                    <p:anim calcmode="lin" valueType="num">
                                      <p:cBhvr>
                                        <p:cTn dur="500" id="153"/>
                                        <p:tgtEl>
                                          <p:spTgt spid="19486"/>
                                        </p:tgtEl>
                                        <p:attrNameLst>
                                          <p:attrName>ppt_x</p:attrName>
                                        </p:attrNameLst>
                                      </p:cBhvr>
                                      <p:tavLst>
                                        <p:tav tm="0">
                                          <p:val>
                                            <p:strVal val="ppt_x"/>
                                          </p:val>
                                        </p:tav>
                                        <p:tav tm="100000">
                                          <p:val>
                                            <p:strVal val="ppt_x"/>
                                          </p:val>
                                        </p:tav>
                                      </p:tavLst>
                                    </p:anim>
                                    <p:anim calcmode="lin" valueType="num">
                                      <p:cBhvr>
                                        <p:cTn dur="500" id="154"/>
                                        <p:tgtEl>
                                          <p:spTgt spid="19486"/>
                                        </p:tgtEl>
                                        <p:attrNameLst>
                                          <p:attrName>ppt_y</p:attrName>
                                        </p:attrNameLst>
                                      </p:cBhvr>
                                      <p:tavLst>
                                        <p:tav tm="0">
                                          <p:val>
                                            <p:strVal val="ppt_y"/>
                                          </p:val>
                                        </p:tav>
                                        <p:tav tm="100000">
                                          <p:val>
                                            <p:strVal val="0-ppt_h/2"/>
                                          </p:val>
                                        </p:tav>
                                      </p:tavLst>
                                    </p:anim>
                                    <p:set>
                                      <p:cBhvr>
                                        <p:cTn dur="1" fill="hold" id="155">
                                          <p:stCondLst>
                                            <p:cond delay="499"/>
                                          </p:stCondLst>
                                        </p:cTn>
                                        <p:tgtEl>
                                          <p:spTgt spid="1948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8"/>
      <p:bldP grpId="1" spid="19458"/>
      <p:bldP grpId="0" spid="19479"/>
      <p:bldP grpId="1" spid="19479"/>
      <p:bldP grpId="2" spid="19479"/>
      <p:bldP grpId="0" spid="19480"/>
      <p:bldP grpId="1" spid="19480"/>
      <p:bldP grpId="2" spid="19480"/>
      <p:bldP grpId="0" spid="19481"/>
      <p:bldP grpId="1" spid="19481"/>
      <p:bldP grpId="0" spid="19482"/>
      <p:bldP grpId="1" spid="19482"/>
      <p:bldP grpId="0" spid="19483"/>
      <p:bldP grpId="1" spid="19483"/>
      <p:bldP grpId="2" spid="19483"/>
      <p:bldP grpId="0" spid="19484"/>
      <p:bldP grpId="1" spid="19484"/>
      <p:bldP grpId="0" spid="19485"/>
      <p:bldP grpId="1" spid="19485"/>
      <p:bldP grpId="2" spid="19485"/>
      <p:bldP grpId="0" spid="19486"/>
      <p:bldP grpId="1" spid="1948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482" name="Group 2"/>
          <p:cNvGrpSpPr/>
          <p:nvPr/>
        </p:nvGrpSpPr>
        <p:grpSpPr>
          <a:xfrm>
            <a:off x="1296988" y="2435225"/>
            <a:ext cx="2905125" cy="1308100"/>
            <a:chExt cx="1830" cy="824"/>
          </a:xfrm>
        </p:grpSpPr>
        <p:sp>
          <p:nvSpPr>
            <p:cNvPr id="20483" name="Freeform 11"/>
            <p:cNvSpPr/>
            <p:nvPr/>
          </p:nvSpPr>
          <p:spPr bwMode="auto">
            <a:xfrm>
              <a:off x="0" y="0"/>
              <a:ext cx="1830" cy="458"/>
            </a:xfrm>
            <a:custGeom>
              <a:gdLst>
                <a:gd fmla="*/ 1829 w 1830" name="T0"/>
                <a:gd fmla="*/ 434 h 458" name="T1"/>
                <a:gd fmla="*/ 1811 w 1830" name="T2"/>
                <a:gd fmla="*/ 365 h 458" name="T3"/>
                <a:gd fmla="*/ 1775 w 1830" name="T4"/>
                <a:gd fmla="*/ 300 h 458" name="T5"/>
                <a:gd fmla="*/ 1720 w 1830" name="T6"/>
                <a:gd fmla="*/ 239 h 458" name="T7"/>
                <a:gd fmla="*/ 1649 w 1830" name="T8"/>
                <a:gd fmla="*/ 185 h 458" name="T9"/>
                <a:gd fmla="*/ 1562 w 1830" name="T10"/>
                <a:gd fmla="*/ 134 h 458" name="T11"/>
                <a:gd fmla="*/ 1463 w 1830" name="T12"/>
                <a:gd fmla="*/ 92 h 458" name="T13"/>
                <a:gd fmla="*/ 1351 w 1830" name="T14"/>
                <a:gd fmla="*/ 55 h 458" name="T15"/>
                <a:gd fmla="*/ 1230 w 1830" name="T16"/>
                <a:gd fmla="*/ 28 h 458" name="T17"/>
                <a:gd fmla="*/ 1099 w 1830" name="T18"/>
                <a:gd fmla="*/ 9 h 458" name="T19"/>
                <a:gd fmla="*/ 962 w 1830" name="T20"/>
                <a:gd fmla="*/ 0 h 458" name="T21"/>
                <a:gd fmla="*/ 821 w 1830" name="T22"/>
                <a:gd fmla="*/ 3 h 458" name="T23"/>
                <a:gd fmla="*/ 686 w 1830" name="T24"/>
                <a:gd fmla="*/ 14 h 458" name="T25"/>
                <a:gd fmla="*/ 559 w 1830" name="T26"/>
                <a:gd fmla="*/ 36 h 458" name="T27"/>
                <a:gd fmla="*/ 441 w 1830" name="T28"/>
                <a:gd fmla="*/ 66 h 458" name="T29"/>
                <a:gd fmla="*/ 333 w 1830" name="T30"/>
                <a:gd fmla="*/ 104 h 458" name="T31"/>
                <a:gd fmla="*/ 237 w 1830" name="T32"/>
                <a:gd fmla="*/ 150 h 458" name="T33"/>
                <a:gd fmla="*/ 156 w 1830" name="T34"/>
                <a:gd fmla="*/ 202 h 458" name="T35"/>
                <a:gd fmla="*/ 90 w 1830" name="T36"/>
                <a:gd fmla="*/ 260 h 458" name="T37"/>
                <a:gd fmla="*/ 40 w 1830" name="T38"/>
                <a:gd fmla="*/ 322 h 458" name="T39"/>
                <a:gd fmla="*/ 10 w 1830" name="T40"/>
                <a:gd fmla="*/ 388 h 458" name="T41"/>
                <a:gd fmla="*/ 0 w 1830" name="T42"/>
                <a:gd fmla="*/ 458 h 458" name="T43"/>
                <a:gd fmla="*/ 95 w 1830" name="T44"/>
                <a:gd fmla="*/ 416 h 458" name="T45"/>
                <a:gd fmla="*/ 117 w 1830" name="T46"/>
                <a:gd fmla="*/ 355 h 458" name="T47"/>
                <a:gd fmla="*/ 156 w 1830" name="T48"/>
                <a:gd fmla="*/ 298 h 458" name="T49"/>
                <a:gd fmla="*/ 211 w 1830" name="T50"/>
                <a:gd fmla="*/ 244 h 458" name="T51"/>
                <a:gd fmla="*/ 279 w 1830" name="T52"/>
                <a:gd fmla="*/ 196 h 458" name="T53"/>
                <a:gd fmla="*/ 361 w 1830" name="T54"/>
                <a:gd fmla="*/ 153 h 458" name="T55"/>
                <a:gd fmla="*/ 455 w 1830" name="T56"/>
                <a:gd fmla="*/ 116 h 458" name="T57"/>
                <a:gd fmla="*/ 558 w 1830" name="T58"/>
                <a:gd fmla="*/ 87 h 458" name="T59"/>
                <a:gd fmla="*/ 670 w 1830" name="T60"/>
                <a:gd fmla="*/ 65 h 458" name="T61"/>
                <a:gd fmla="*/ 789 w 1830" name="T62"/>
                <a:gd fmla="*/ 51 h 458" name="T63"/>
                <a:gd fmla="*/ 915 w 1830" name="T64"/>
                <a:gd fmla="*/ 46 h 458" name="T65"/>
                <a:gd fmla="*/ 1041 w 1830" name="T66"/>
                <a:gd fmla="*/ 51 h 458" name="T67"/>
                <a:gd fmla="*/ 1160 w 1830" name="T68"/>
                <a:gd fmla="*/ 65 h 458" name="T69"/>
                <a:gd fmla="*/ 1272 w 1830" name="T70"/>
                <a:gd fmla="*/ 87 h 458" name="T71"/>
                <a:gd fmla="*/ 1375 w 1830" name="T72"/>
                <a:gd fmla="*/ 116 h 458" name="T73"/>
                <a:gd fmla="*/ 1469 w 1830" name="T74"/>
                <a:gd fmla="*/ 153 h 458" name="T75"/>
                <a:gd fmla="*/ 1551 w 1830" name="T76"/>
                <a:gd fmla="*/ 196 h 458" name="T77"/>
                <a:gd fmla="*/ 1619 w 1830" name="T78"/>
                <a:gd fmla="*/ 244 h 458" name="T79"/>
                <a:gd fmla="*/ 1674 w 1830" name="T80"/>
                <a:gd fmla="*/ 298 h 458" name="T81"/>
                <a:gd fmla="*/ 1713 w 1830" name="T82"/>
                <a:gd fmla="*/ 355 h 458" name="T83"/>
                <a:gd fmla="*/ 1735 w 1830" name="T84"/>
                <a:gd fmla="*/ 416 h 458" name="T85"/>
                <a:gd fmla="*/ 1830 w 1830" name="T86"/>
                <a:gd fmla="*/ 458 h 458" name="T87"/>
                <a:gd fmla="*/ 0 w 1830" name="T88"/>
                <a:gd fmla="*/ 0 h 458" name="T89"/>
                <a:gd fmla="*/ 1830 w 1830" name="T90"/>
                <a:gd fmla="*/ 458 h 45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458" w="1830">
                  <a:moveTo>
                    <a:pt x="1830" y="458"/>
                  </a:moveTo>
                  <a:lnTo>
                    <a:pt x="1830" y="458"/>
                  </a:lnTo>
                  <a:lnTo>
                    <a:pt x="1829" y="434"/>
                  </a:lnTo>
                  <a:lnTo>
                    <a:pt x="1825" y="411"/>
                  </a:lnTo>
                  <a:lnTo>
                    <a:pt x="1820" y="388"/>
                  </a:lnTo>
                  <a:lnTo>
                    <a:pt x="1811" y="365"/>
                  </a:lnTo>
                  <a:lnTo>
                    <a:pt x="1801" y="343"/>
                  </a:lnTo>
                  <a:lnTo>
                    <a:pt x="1790" y="322"/>
                  </a:lnTo>
                  <a:lnTo>
                    <a:pt x="1775" y="300"/>
                  </a:lnTo>
                  <a:lnTo>
                    <a:pt x="1758" y="280"/>
                  </a:lnTo>
                  <a:lnTo>
                    <a:pt x="1740" y="260"/>
                  </a:lnTo>
                  <a:lnTo>
                    <a:pt x="1720" y="239"/>
                  </a:lnTo>
                  <a:lnTo>
                    <a:pt x="1698" y="220"/>
                  </a:lnTo>
                  <a:lnTo>
                    <a:pt x="1674" y="202"/>
                  </a:lnTo>
                  <a:lnTo>
                    <a:pt x="1649" y="185"/>
                  </a:lnTo>
                  <a:lnTo>
                    <a:pt x="1622" y="167"/>
                  </a:lnTo>
                  <a:lnTo>
                    <a:pt x="1593" y="150"/>
                  </a:lnTo>
                  <a:lnTo>
                    <a:pt x="1562" y="134"/>
                  </a:lnTo>
                  <a:lnTo>
                    <a:pt x="1530" y="120"/>
                  </a:lnTo>
                  <a:lnTo>
                    <a:pt x="1497" y="104"/>
                  </a:lnTo>
                  <a:lnTo>
                    <a:pt x="1463" y="92"/>
                  </a:lnTo>
                  <a:lnTo>
                    <a:pt x="1427" y="78"/>
                  </a:lnTo>
                  <a:lnTo>
                    <a:pt x="1389" y="66"/>
                  </a:lnTo>
                  <a:lnTo>
                    <a:pt x="1351" y="55"/>
                  </a:lnTo>
                  <a:lnTo>
                    <a:pt x="1312" y="46"/>
                  </a:lnTo>
                  <a:lnTo>
                    <a:pt x="1271" y="36"/>
                  </a:lnTo>
                  <a:lnTo>
                    <a:pt x="1230" y="28"/>
                  </a:lnTo>
                  <a:lnTo>
                    <a:pt x="1187" y="21"/>
                  </a:lnTo>
                  <a:lnTo>
                    <a:pt x="1144" y="14"/>
                  </a:lnTo>
                  <a:lnTo>
                    <a:pt x="1099" y="9"/>
                  </a:lnTo>
                  <a:lnTo>
                    <a:pt x="1055" y="5"/>
                  </a:lnTo>
                  <a:lnTo>
                    <a:pt x="1009" y="3"/>
                  </a:lnTo>
                  <a:lnTo>
                    <a:pt x="962" y="0"/>
                  </a:lnTo>
                  <a:lnTo>
                    <a:pt x="915" y="0"/>
                  </a:lnTo>
                  <a:lnTo>
                    <a:pt x="868" y="0"/>
                  </a:lnTo>
                  <a:lnTo>
                    <a:pt x="821" y="3"/>
                  </a:lnTo>
                  <a:lnTo>
                    <a:pt x="775" y="5"/>
                  </a:lnTo>
                  <a:lnTo>
                    <a:pt x="731" y="9"/>
                  </a:lnTo>
                  <a:lnTo>
                    <a:pt x="686" y="14"/>
                  </a:lnTo>
                  <a:lnTo>
                    <a:pt x="643" y="21"/>
                  </a:lnTo>
                  <a:lnTo>
                    <a:pt x="600" y="28"/>
                  </a:lnTo>
                  <a:lnTo>
                    <a:pt x="559" y="36"/>
                  </a:lnTo>
                  <a:lnTo>
                    <a:pt x="518" y="46"/>
                  </a:lnTo>
                  <a:lnTo>
                    <a:pt x="479" y="55"/>
                  </a:lnTo>
                  <a:lnTo>
                    <a:pt x="441" y="66"/>
                  </a:lnTo>
                  <a:lnTo>
                    <a:pt x="403" y="78"/>
                  </a:lnTo>
                  <a:lnTo>
                    <a:pt x="367" y="92"/>
                  </a:lnTo>
                  <a:lnTo>
                    <a:pt x="333" y="104"/>
                  </a:lnTo>
                  <a:lnTo>
                    <a:pt x="300" y="120"/>
                  </a:lnTo>
                  <a:lnTo>
                    <a:pt x="268" y="134"/>
                  </a:lnTo>
                  <a:lnTo>
                    <a:pt x="237" y="150"/>
                  </a:lnTo>
                  <a:lnTo>
                    <a:pt x="208" y="167"/>
                  </a:lnTo>
                  <a:lnTo>
                    <a:pt x="181" y="185"/>
                  </a:lnTo>
                  <a:lnTo>
                    <a:pt x="156" y="202"/>
                  </a:lnTo>
                  <a:lnTo>
                    <a:pt x="132" y="220"/>
                  </a:lnTo>
                  <a:lnTo>
                    <a:pt x="110" y="239"/>
                  </a:lnTo>
                  <a:lnTo>
                    <a:pt x="90" y="260"/>
                  </a:lnTo>
                  <a:lnTo>
                    <a:pt x="72" y="280"/>
                  </a:lnTo>
                  <a:lnTo>
                    <a:pt x="55" y="300"/>
                  </a:lnTo>
                  <a:lnTo>
                    <a:pt x="40" y="322"/>
                  </a:lnTo>
                  <a:lnTo>
                    <a:pt x="29" y="343"/>
                  </a:lnTo>
                  <a:lnTo>
                    <a:pt x="19" y="365"/>
                  </a:lnTo>
                  <a:lnTo>
                    <a:pt x="10" y="388"/>
                  </a:lnTo>
                  <a:lnTo>
                    <a:pt x="5" y="411"/>
                  </a:lnTo>
                  <a:lnTo>
                    <a:pt x="1" y="434"/>
                  </a:lnTo>
                  <a:lnTo>
                    <a:pt x="0" y="458"/>
                  </a:lnTo>
                  <a:lnTo>
                    <a:pt x="91" y="458"/>
                  </a:lnTo>
                  <a:lnTo>
                    <a:pt x="92" y="436"/>
                  </a:lnTo>
                  <a:lnTo>
                    <a:pt x="95" y="416"/>
                  </a:lnTo>
                  <a:lnTo>
                    <a:pt x="100" y="396"/>
                  </a:lnTo>
                  <a:lnTo>
                    <a:pt x="108" y="375"/>
                  </a:lnTo>
                  <a:lnTo>
                    <a:pt x="117" y="355"/>
                  </a:lnTo>
                  <a:lnTo>
                    <a:pt x="128" y="336"/>
                  </a:lnTo>
                  <a:lnTo>
                    <a:pt x="141" y="317"/>
                  </a:lnTo>
                  <a:lnTo>
                    <a:pt x="156" y="298"/>
                  </a:lnTo>
                  <a:lnTo>
                    <a:pt x="172" y="280"/>
                  </a:lnTo>
                  <a:lnTo>
                    <a:pt x="190" y="262"/>
                  </a:lnTo>
                  <a:lnTo>
                    <a:pt x="211" y="244"/>
                  </a:lnTo>
                  <a:lnTo>
                    <a:pt x="232" y="228"/>
                  </a:lnTo>
                  <a:lnTo>
                    <a:pt x="255" y="211"/>
                  </a:lnTo>
                  <a:lnTo>
                    <a:pt x="279" y="196"/>
                  </a:lnTo>
                  <a:lnTo>
                    <a:pt x="305" y="181"/>
                  </a:lnTo>
                  <a:lnTo>
                    <a:pt x="333" y="167"/>
                  </a:lnTo>
                  <a:lnTo>
                    <a:pt x="361" y="153"/>
                  </a:lnTo>
                  <a:lnTo>
                    <a:pt x="391" y="140"/>
                  </a:lnTo>
                  <a:lnTo>
                    <a:pt x="422" y="127"/>
                  </a:lnTo>
                  <a:lnTo>
                    <a:pt x="455" y="116"/>
                  </a:lnTo>
                  <a:lnTo>
                    <a:pt x="488" y="106"/>
                  </a:lnTo>
                  <a:lnTo>
                    <a:pt x="522" y="96"/>
                  </a:lnTo>
                  <a:lnTo>
                    <a:pt x="558" y="87"/>
                  </a:lnTo>
                  <a:lnTo>
                    <a:pt x="595" y="78"/>
                  </a:lnTo>
                  <a:lnTo>
                    <a:pt x="631" y="71"/>
                  </a:lnTo>
                  <a:lnTo>
                    <a:pt x="670" y="65"/>
                  </a:lnTo>
                  <a:lnTo>
                    <a:pt x="709" y="59"/>
                  </a:lnTo>
                  <a:lnTo>
                    <a:pt x="748" y="55"/>
                  </a:lnTo>
                  <a:lnTo>
                    <a:pt x="789" y="51"/>
                  </a:lnTo>
                  <a:lnTo>
                    <a:pt x="831" y="49"/>
                  </a:lnTo>
                  <a:lnTo>
                    <a:pt x="873" y="46"/>
                  </a:lnTo>
                  <a:lnTo>
                    <a:pt x="915" y="46"/>
                  </a:lnTo>
                  <a:lnTo>
                    <a:pt x="957" y="46"/>
                  </a:lnTo>
                  <a:lnTo>
                    <a:pt x="999" y="49"/>
                  </a:lnTo>
                  <a:lnTo>
                    <a:pt x="1041" y="51"/>
                  </a:lnTo>
                  <a:lnTo>
                    <a:pt x="1082" y="55"/>
                  </a:lnTo>
                  <a:lnTo>
                    <a:pt x="1121" y="59"/>
                  </a:lnTo>
                  <a:lnTo>
                    <a:pt x="1160" y="65"/>
                  </a:lnTo>
                  <a:lnTo>
                    <a:pt x="1199" y="71"/>
                  </a:lnTo>
                  <a:lnTo>
                    <a:pt x="1235" y="78"/>
                  </a:lnTo>
                  <a:lnTo>
                    <a:pt x="1272" y="87"/>
                  </a:lnTo>
                  <a:lnTo>
                    <a:pt x="1308" y="96"/>
                  </a:lnTo>
                  <a:lnTo>
                    <a:pt x="1342" y="106"/>
                  </a:lnTo>
                  <a:lnTo>
                    <a:pt x="1375" y="116"/>
                  </a:lnTo>
                  <a:lnTo>
                    <a:pt x="1408" y="127"/>
                  </a:lnTo>
                  <a:lnTo>
                    <a:pt x="1439" y="140"/>
                  </a:lnTo>
                  <a:lnTo>
                    <a:pt x="1469" y="153"/>
                  </a:lnTo>
                  <a:lnTo>
                    <a:pt x="1497" y="167"/>
                  </a:lnTo>
                  <a:lnTo>
                    <a:pt x="1525" y="181"/>
                  </a:lnTo>
                  <a:lnTo>
                    <a:pt x="1551" y="196"/>
                  </a:lnTo>
                  <a:lnTo>
                    <a:pt x="1575" y="211"/>
                  </a:lnTo>
                  <a:lnTo>
                    <a:pt x="1598" y="228"/>
                  </a:lnTo>
                  <a:lnTo>
                    <a:pt x="1619" y="244"/>
                  </a:lnTo>
                  <a:lnTo>
                    <a:pt x="1640" y="262"/>
                  </a:lnTo>
                  <a:lnTo>
                    <a:pt x="1658" y="280"/>
                  </a:lnTo>
                  <a:lnTo>
                    <a:pt x="1674" y="298"/>
                  </a:lnTo>
                  <a:lnTo>
                    <a:pt x="1689" y="317"/>
                  </a:lnTo>
                  <a:lnTo>
                    <a:pt x="1702" y="336"/>
                  </a:lnTo>
                  <a:lnTo>
                    <a:pt x="1713" y="355"/>
                  </a:lnTo>
                  <a:lnTo>
                    <a:pt x="1722" y="375"/>
                  </a:lnTo>
                  <a:lnTo>
                    <a:pt x="1730" y="396"/>
                  </a:lnTo>
                  <a:lnTo>
                    <a:pt x="1735" y="416"/>
                  </a:lnTo>
                  <a:lnTo>
                    <a:pt x="1738" y="436"/>
                  </a:lnTo>
                  <a:lnTo>
                    <a:pt x="1739" y="458"/>
                  </a:lnTo>
                  <a:lnTo>
                    <a:pt x="1830" y="45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4" name="Freeform 12"/>
            <p:cNvSpPr/>
            <p:nvPr/>
          </p:nvSpPr>
          <p:spPr bwMode="auto">
            <a:xfrm>
              <a:off x="91" y="46"/>
              <a:ext cx="1648" cy="778"/>
            </a:xfrm>
            <a:custGeom>
              <a:gdLst>
                <a:gd fmla="*/ 1647 w 1648" name="T0"/>
                <a:gd fmla="*/ 390 h 778" name="T1"/>
                <a:gd fmla="*/ 1631 w 1648" name="T2"/>
                <a:gd fmla="*/ 329 h 778" name="T3"/>
                <a:gd fmla="*/ 1598 w 1648" name="T4"/>
                <a:gd fmla="*/ 271 h 778" name="T5"/>
                <a:gd fmla="*/ 1549 w 1648" name="T6"/>
                <a:gd fmla="*/ 216 h 778" name="T7"/>
                <a:gd fmla="*/ 1484 w 1648" name="T8"/>
                <a:gd fmla="*/ 165 h 778" name="T9"/>
                <a:gd fmla="*/ 1406 w 1648" name="T10"/>
                <a:gd fmla="*/ 121 h 778" name="T11"/>
                <a:gd fmla="*/ 1317 w 1648" name="T12"/>
                <a:gd fmla="*/ 81 h 778" name="T13"/>
                <a:gd fmla="*/ 1217 w 1648" name="T14"/>
                <a:gd fmla="*/ 50 h 778" name="T15"/>
                <a:gd fmla="*/ 1108 w 1648" name="T16"/>
                <a:gd fmla="*/ 25 h 778" name="T17"/>
                <a:gd fmla="*/ 991 w 1648" name="T18"/>
                <a:gd fmla="*/ 9 h 778" name="T19"/>
                <a:gd fmla="*/ 866 w 1648" name="T20"/>
                <a:gd fmla="*/ 0 h 778" name="T21"/>
                <a:gd fmla="*/ 740 w 1648" name="T22"/>
                <a:gd fmla="*/ 3 h 778" name="T23"/>
                <a:gd fmla="*/ 618 w 1648" name="T24"/>
                <a:gd fmla="*/ 13 h 778" name="T25"/>
                <a:gd fmla="*/ 504 w 1648" name="T26"/>
                <a:gd fmla="*/ 32 h 778" name="T27"/>
                <a:gd fmla="*/ 397 w 1648" name="T28"/>
                <a:gd fmla="*/ 60 h 778" name="T29"/>
                <a:gd fmla="*/ 300 w 1648" name="T30"/>
                <a:gd fmla="*/ 94 h 778" name="T31"/>
                <a:gd fmla="*/ 214 w 1648" name="T32"/>
                <a:gd fmla="*/ 135 h 778" name="T33"/>
                <a:gd fmla="*/ 141 w 1648" name="T34"/>
                <a:gd fmla="*/ 182 h 778" name="T35"/>
                <a:gd fmla="*/ 81 w 1648" name="T36"/>
                <a:gd fmla="*/ 234 h 778" name="T37"/>
                <a:gd fmla="*/ 37 w 1648" name="T38"/>
                <a:gd fmla="*/ 290 h 778" name="T39"/>
                <a:gd fmla="*/ 9 w 1648" name="T40"/>
                <a:gd fmla="*/ 350 h 778" name="T41"/>
                <a:gd fmla="*/ 0 w 1648" name="T42"/>
                <a:gd fmla="*/ 412 h 778" name="T43"/>
                <a:gd fmla="*/ 4 w 1648" name="T44"/>
                <a:gd fmla="*/ 736 h 778" name="T45"/>
                <a:gd fmla="*/ 26 w 1648" name="T46"/>
                <a:gd fmla="*/ 675 h 778" name="T47"/>
                <a:gd fmla="*/ 65 w 1648" name="T48"/>
                <a:gd fmla="*/ 618 h 778" name="T49"/>
                <a:gd fmla="*/ 120 w 1648" name="T50"/>
                <a:gd fmla="*/ 564 h 778" name="T51"/>
                <a:gd fmla="*/ 188 w 1648" name="T52"/>
                <a:gd fmla="*/ 516 h 778" name="T53"/>
                <a:gd fmla="*/ 270 w 1648" name="T54"/>
                <a:gd fmla="*/ 473 h 778" name="T55"/>
                <a:gd fmla="*/ 364 w 1648" name="T56"/>
                <a:gd fmla="*/ 436 h 778" name="T57"/>
                <a:gd fmla="*/ 467 w 1648" name="T58"/>
                <a:gd fmla="*/ 407 h 778" name="T59"/>
                <a:gd fmla="*/ 579 w 1648" name="T60"/>
                <a:gd fmla="*/ 385 h 778" name="T61"/>
                <a:gd fmla="*/ 698 w 1648" name="T62"/>
                <a:gd fmla="*/ 371 h 778" name="T63"/>
                <a:gd fmla="*/ 824 w 1648" name="T64"/>
                <a:gd fmla="*/ 366 h 778" name="T65"/>
                <a:gd fmla="*/ 950 w 1648" name="T66"/>
                <a:gd fmla="*/ 371 h 778" name="T67"/>
                <a:gd fmla="*/ 1069 w 1648" name="T68"/>
                <a:gd fmla="*/ 385 h 778" name="T69"/>
                <a:gd fmla="*/ 1181 w 1648" name="T70"/>
                <a:gd fmla="*/ 407 h 778" name="T71"/>
                <a:gd fmla="*/ 1284 w 1648" name="T72"/>
                <a:gd fmla="*/ 436 h 778" name="T73"/>
                <a:gd fmla="*/ 1378 w 1648" name="T74"/>
                <a:gd fmla="*/ 473 h 778" name="T75"/>
                <a:gd fmla="*/ 1460 w 1648" name="T76"/>
                <a:gd fmla="*/ 516 h 778" name="T77"/>
                <a:gd fmla="*/ 1528 w 1648" name="T78"/>
                <a:gd fmla="*/ 564 h 778" name="T79"/>
                <a:gd fmla="*/ 1583 w 1648" name="T80"/>
                <a:gd fmla="*/ 618 h 778" name="T81"/>
                <a:gd fmla="*/ 1622 w 1648" name="T82"/>
                <a:gd fmla="*/ 675 h 778" name="T83"/>
                <a:gd fmla="*/ 1644 w 1648" name="T84"/>
                <a:gd fmla="*/ 736 h 778" name="T85"/>
                <a:gd fmla="*/ 1648 w 1648" name="T86"/>
                <a:gd fmla="*/ 412 h 778" name="T87"/>
                <a:gd fmla="*/ 0 w 1648" name="T88"/>
                <a:gd fmla="*/ 0 h 778" name="T89"/>
                <a:gd fmla="*/ 1648 w 1648" name="T90"/>
                <a:gd fmla="*/ 778 h 7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778" w="1648">
                  <a:moveTo>
                    <a:pt x="1648" y="412"/>
                  </a:moveTo>
                  <a:lnTo>
                    <a:pt x="1648" y="412"/>
                  </a:lnTo>
                  <a:lnTo>
                    <a:pt x="1647" y="390"/>
                  </a:lnTo>
                  <a:lnTo>
                    <a:pt x="1644" y="370"/>
                  </a:lnTo>
                  <a:lnTo>
                    <a:pt x="1639" y="350"/>
                  </a:lnTo>
                  <a:lnTo>
                    <a:pt x="1631" y="329"/>
                  </a:lnTo>
                  <a:lnTo>
                    <a:pt x="1622" y="309"/>
                  </a:lnTo>
                  <a:lnTo>
                    <a:pt x="1611" y="290"/>
                  </a:lnTo>
                  <a:lnTo>
                    <a:pt x="1598" y="271"/>
                  </a:lnTo>
                  <a:lnTo>
                    <a:pt x="1583" y="252"/>
                  </a:lnTo>
                  <a:lnTo>
                    <a:pt x="1567" y="234"/>
                  </a:lnTo>
                  <a:lnTo>
                    <a:pt x="1549" y="216"/>
                  </a:lnTo>
                  <a:lnTo>
                    <a:pt x="1528" y="198"/>
                  </a:lnTo>
                  <a:lnTo>
                    <a:pt x="1507" y="182"/>
                  </a:lnTo>
                  <a:lnTo>
                    <a:pt x="1484" y="165"/>
                  </a:lnTo>
                  <a:lnTo>
                    <a:pt x="1460" y="150"/>
                  </a:lnTo>
                  <a:lnTo>
                    <a:pt x="1434" y="135"/>
                  </a:lnTo>
                  <a:lnTo>
                    <a:pt x="1406" y="121"/>
                  </a:lnTo>
                  <a:lnTo>
                    <a:pt x="1378" y="107"/>
                  </a:lnTo>
                  <a:lnTo>
                    <a:pt x="1348" y="94"/>
                  </a:lnTo>
                  <a:lnTo>
                    <a:pt x="1317" y="81"/>
                  </a:lnTo>
                  <a:lnTo>
                    <a:pt x="1284" y="70"/>
                  </a:lnTo>
                  <a:lnTo>
                    <a:pt x="1251" y="60"/>
                  </a:lnTo>
                  <a:lnTo>
                    <a:pt x="1217" y="50"/>
                  </a:lnTo>
                  <a:lnTo>
                    <a:pt x="1181" y="41"/>
                  </a:lnTo>
                  <a:lnTo>
                    <a:pt x="1144" y="32"/>
                  </a:lnTo>
                  <a:lnTo>
                    <a:pt x="1108" y="25"/>
                  </a:lnTo>
                  <a:lnTo>
                    <a:pt x="1069" y="19"/>
                  </a:lnTo>
                  <a:lnTo>
                    <a:pt x="1030" y="13"/>
                  </a:lnTo>
                  <a:lnTo>
                    <a:pt x="991" y="9"/>
                  </a:lnTo>
                  <a:lnTo>
                    <a:pt x="950" y="5"/>
                  </a:lnTo>
                  <a:lnTo>
                    <a:pt x="908" y="3"/>
                  </a:lnTo>
                  <a:lnTo>
                    <a:pt x="866" y="0"/>
                  </a:lnTo>
                  <a:lnTo>
                    <a:pt x="824" y="0"/>
                  </a:lnTo>
                  <a:lnTo>
                    <a:pt x="782" y="0"/>
                  </a:lnTo>
                  <a:lnTo>
                    <a:pt x="740" y="3"/>
                  </a:lnTo>
                  <a:lnTo>
                    <a:pt x="698" y="5"/>
                  </a:lnTo>
                  <a:lnTo>
                    <a:pt x="657" y="9"/>
                  </a:lnTo>
                  <a:lnTo>
                    <a:pt x="618" y="13"/>
                  </a:lnTo>
                  <a:lnTo>
                    <a:pt x="579" y="19"/>
                  </a:lnTo>
                  <a:lnTo>
                    <a:pt x="540" y="25"/>
                  </a:lnTo>
                  <a:lnTo>
                    <a:pt x="504" y="32"/>
                  </a:lnTo>
                  <a:lnTo>
                    <a:pt x="467" y="41"/>
                  </a:lnTo>
                  <a:lnTo>
                    <a:pt x="431" y="50"/>
                  </a:lnTo>
                  <a:lnTo>
                    <a:pt x="397" y="60"/>
                  </a:lnTo>
                  <a:lnTo>
                    <a:pt x="364" y="70"/>
                  </a:lnTo>
                  <a:lnTo>
                    <a:pt x="331" y="81"/>
                  </a:lnTo>
                  <a:lnTo>
                    <a:pt x="300" y="94"/>
                  </a:lnTo>
                  <a:lnTo>
                    <a:pt x="270" y="107"/>
                  </a:lnTo>
                  <a:lnTo>
                    <a:pt x="242" y="121"/>
                  </a:lnTo>
                  <a:lnTo>
                    <a:pt x="214" y="135"/>
                  </a:lnTo>
                  <a:lnTo>
                    <a:pt x="188" y="150"/>
                  </a:lnTo>
                  <a:lnTo>
                    <a:pt x="164" y="165"/>
                  </a:lnTo>
                  <a:lnTo>
                    <a:pt x="141" y="182"/>
                  </a:lnTo>
                  <a:lnTo>
                    <a:pt x="120" y="198"/>
                  </a:lnTo>
                  <a:lnTo>
                    <a:pt x="99" y="216"/>
                  </a:lnTo>
                  <a:lnTo>
                    <a:pt x="81" y="234"/>
                  </a:lnTo>
                  <a:lnTo>
                    <a:pt x="65" y="252"/>
                  </a:lnTo>
                  <a:lnTo>
                    <a:pt x="50" y="271"/>
                  </a:lnTo>
                  <a:lnTo>
                    <a:pt x="37" y="290"/>
                  </a:lnTo>
                  <a:lnTo>
                    <a:pt x="26" y="309"/>
                  </a:lnTo>
                  <a:lnTo>
                    <a:pt x="17" y="329"/>
                  </a:lnTo>
                  <a:lnTo>
                    <a:pt x="9" y="350"/>
                  </a:lnTo>
                  <a:lnTo>
                    <a:pt x="4" y="370"/>
                  </a:lnTo>
                  <a:lnTo>
                    <a:pt x="1" y="390"/>
                  </a:lnTo>
                  <a:lnTo>
                    <a:pt x="0" y="412"/>
                  </a:lnTo>
                  <a:lnTo>
                    <a:pt x="0" y="778"/>
                  </a:lnTo>
                  <a:lnTo>
                    <a:pt x="1" y="756"/>
                  </a:lnTo>
                  <a:lnTo>
                    <a:pt x="4" y="736"/>
                  </a:lnTo>
                  <a:lnTo>
                    <a:pt x="9" y="716"/>
                  </a:lnTo>
                  <a:lnTo>
                    <a:pt x="17" y="695"/>
                  </a:lnTo>
                  <a:lnTo>
                    <a:pt x="26" y="675"/>
                  </a:lnTo>
                  <a:lnTo>
                    <a:pt x="37" y="656"/>
                  </a:lnTo>
                  <a:lnTo>
                    <a:pt x="50" y="637"/>
                  </a:lnTo>
                  <a:lnTo>
                    <a:pt x="65" y="618"/>
                  </a:lnTo>
                  <a:lnTo>
                    <a:pt x="81" y="600"/>
                  </a:lnTo>
                  <a:lnTo>
                    <a:pt x="99" y="582"/>
                  </a:lnTo>
                  <a:lnTo>
                    <a:pt x="120" y="564"/>
                  </a:lnTo>
                  <a:lnTo>
                    <a:pt x="141" y="548"/>
                  </a:lnTo>
                  <a:lnTo>
                    <a:pt x="164" y="531"/>
                  </a:lnTo>
                  <a:lnTo>
                    <a:pt x="188" y="516"/>
                  </a:lnTo>
                  <a:lnTo>
                    <a:pt x="214" y="501"/>
                  </a:lnTo>
                  <a:lnTo>
                    <a:pt x="242" y="487"/>
                  </a:lnTo>
                  <a:lnTo>
                    <a:pt x="270" y="473"/>
                  </a:lnTo>
                  <a:lnTo>
                    <a:pt x="300" y="460"/>
                  </a:lnTo>
                  <a:lnTo>
                    <a:pt x="331" y="447"/>
                  </a:lnTo>
                  <a:lnTo>
                    <a:pt x="364" y="436"/>
                  </a:lnTo>
                  <a:lnTo>
                    <a:pt x="397" y="426"/>
                  </a:lnTo>
                  <a:lnTo>
                    <a:pt x="431" y="416"/>
                  </a:lnTo>
                  <a:lnTo>
                    <a:pt x="467" y="407"/>
                  </a:lnTo>
                  <a:lnTo>
                    <a:pt x="504" y="398"/>
                  </a:lnTo>
                  <a:lnTo>
                    <a:pt x="540" y="391"/>
                  </a:lnTo>
                  <a:lnTo>
                    <a:pt x="579" y="385"/>
                  </a:lnTo>
                  <a:lnTo>
                    <a:pt x="618" y="379"/>
                  </a:lnTo>
                  <a:lnTo>
                    <a:pt x="657" y="375"/>
                  </a:lnTo>
                  <a:lnTo>
                    <a:pt x="698" y="371"/>
                  </a:lnTo>
                  <a:lnTo>
                    <a:pt x="740" y="369"/>
                  </a:lnTo>
                  <a:lnTo>
                    <a:pt x="782" y="366"/>
                  </a:lnTo>
                  <a:lnTo>
                    <a:pt x="824" y="366"/>
                  </a:lnTo>
                  <a:lnTo>
                    <a:pt x="866" y="366"/>
                  </a:lnTo>
                  <a:lnTo>
                    <a:pt x="908" y="369"/>
                  </a:lnTo>
                  <a:lnTo>
                    <a:pt x="950" y="371"/>
                  </a:lnTo>
                  <a:lnTo>
                    <a:pt x="991" y="375"/>
                  </a:lnTo>
                  <a:lnTo>
                    <a:pt x="1030" y="379"/>
                  </a:lnTo>
                  <a:lnTo>
                    <a:pt x="1069" y="385"/>
                  </a:lnTo>
                  <a:lnTo>
                    <a:pt x="1108" y="391"/>
                  </a:lnTo>
                  <a:lnTo>
                    <a:pt x="1144" y="398"/>
                  </a:lnTo>
                  <a:lnTo>
                    <a:pt x="1181" y="407"/>
                  </a:lnTo>
                  <a:lnTo>
                    <a:pt x="1217" y="416"/>
                  </a:lnTo>
                  <a:lnTo>
                    <a:pt x="1251" y="426"/>
                  </a:lnTo>
                  <a:lnTo>
                    <a:pt x="1284" y="436"/>
                  </a:lnTo>
                  <a:lnTo>
                    <a:pt x="1317" y="447"/>
                  </a:lnTo>
                  <a:lnTo>
                    <a:pt x="1348" y="460"/>
                  </a:lnTo>
                  <a:lnTo>
                    <a:pt x="1378" y="473"/>
                  </a:lnTo>
                  <a:lnTo>
                    <a:pt x="1406" y="487"/>
                  </a:lnTo>
                  <a:lnTo>
                    <a:pt x="1434" y="501"/>
                  </a:lnTo>
                  <a:lnTo>
                    <a:pt x="1460" y="516"/>
                  </a:lnTo>
                  <a:lnTo>
                    <a:pt x="1484" y="531"/>
                  </a:lnTo>
                  <a:lnTo>
                    <a:pt x="1507" y="548"/>
                  </a:lnTo>
                  <a:lnTo>
                    <a:pt x="1528" y="564"/>
                  </a:lnTo>
                  <a:lnTo>
                    <a:pt x="1549" y="582"/>
                  </a:lnTo>
                  <a:lnTo>
                    <a:pt x="1567" y="600"/>
                  </a:lnTo>
                  <a:lnTo>
                    <a:pt x="1583" y="618"/>
                  </a:lnTo>
                  <a:lnTo>
                    <a:pt x="1598" y="637"/>
                  </a:lnTo>
                  <a:lnTo>
                    <a:pt x="1611" y="656"/>
                  </a:lnTo>
                  <a:lnTo>
                    <a:pt x="1622" y="675"/>
                  </a:lnTo>
                  <a:lnTo>
                    <a:pt x="1631" y="695"/>
                  </a:lnTo>
                  <a:lnTo>
                    <a:pt x="1639" y="716"/>
                  </a:lnTo>
                  <a:lnTo>
                    <a:pt x="1644" y="736"/>
                  </a:lnTo>
                  <a:lnTo>
                    <a:pt x="1647" y="756"/>
                  </a:lnTo>
                  <a:lnTo>
                    <a:pt x="1648" y="778"/>
                  </a:lnTo>
                  <a:lnTo>
                    <a:pt x="1648" y="412"/>
                  </a:lnTo>
                  <a:close/>
                </a:path>
              </a:pathLst>
            </a:custGeom>
            <a:solidFill>
              <a:srgbClr val="5F5F5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485" name="Group 5"/>
          <p:cNvGrpSpPr/>
          <p:nvPr/>
        </p:nvGrpSpPr>
        <p:grpSpPr>
          <a:xfrm>
            <a:off x="1587500" y="2000250"/>
            <a:ext cx="2324100" cy="1743075"/>
            <a:chExt cx="1464" cy="1098"/>
          </a:xfrm>
        </p:grpSpPr>
        <p:sp>
          <p:nvSpPr>
            <p:cNvPr id="20486" name="Freeform 14"/>
            <p:cNvSpPr/>
            <p:nvPr/>
          </p:nvSpPr>
          <p:spPr bwMode="auto">
            <a:xfrm>
              <a:off x="0" y="0"/>
              <a:ext cx="1464" cy="366"/>
            </a:xfrm>
            <a:custGeom>
              <a:gdLst>
                <a:gd fmla="*/ 1463 w 1464" name="T0"/>
                <a:gd fmla="*/ 347 h 366" name="T1"/>
                <a:gd fmla="*/ 1449 w 1464" name="T2"/>
                <a:gd fmla="*/ 292 h 366" name="T3"/>
                <a:gd fmla="*/ 1420 w 1464" name="T4"/>
                <a:gd fmla="*/ 240 h 366" name="T5"/>
                <a:gd fmla="*/ 1375 w 1464" name="T6"/>
                <a:gd fmla="*/ 192 h 366" name="T7"/>
                <a:gd fmla="*/ 1319 w 1464" name="T8"/>
                <a:gd fmla="*/ 147 h 366" name="T9"/>
                <a:gd fmla="*/ 1249 w 1464" name="T10"/>
                <a:gd fmla="*/ 106 h 366" name="T11"/>
                <a:gd fmla="*/ 1171 w 1464" name="T12"/>
                <a:gd fmla="*/ 72 h 366" name="T13"/>
                <a:gd fmla="*/ 1082 w 1464" name="T14"/>
                <a:gd fmla="*/ 44 h 366" name="T15"/>
                <a:gd fmla="*/ 984 w 1464" name="T16"/>
                <a:gd fmla="*/ 21 h 366" name="T17"/>
                <a:gd fmla="*/ 879 w 1464" name="T18"/>
                <a:gd fmla="*/ 7 h 366" name="T19"/>
                <a:gd fmla="*/ 770 w 1464" name="T20"/>
                <a:gd fmla="*/ 0 h 366" name="T21"/>
                <a:gd fmla="*/ 657 w 1464" name="T22"/>
                <a:gd fmla="*/ 1 h 366" name="T23"/>
                <a:gd fmla="*/ 549 w 1464" name="T24"/>
                <a:gd fmla="*/ 11 h 366" name="T25"/>
                <a:gd fmla="*/ 447 w 1464" name="T26"/>
                <a:gd fmla="*/ 29 h 366" name="T27"/>
                <a:gd fmla="*/ 352 w 1464" name="T28"/>
                <a:gd fmla="*/ 53 h 366" name="T29"/>
                <a:gd fmla="*/ 267 w 1464" name="T30"/>
                <a:gd fmla="*/ 84 h 366" name="T31"/>
                <a:gd fmla="*/ 190 w 1464" name="T32"/>
                <a:gd fmla="*/ 119 h 366" name="T33"/>
                <a:gd fmla="*/ 124 w 1464" name="T34"/>
                <a:gd fmla="*/ 161 h 366" name="T35"/>
                <a:gd fmla="*/ 72 w 1464" name="T36"/>
                <a:gd fmla="*/ 207 h 366" name="T37"/>
                <a:gd fmla="*/ 33 w 1464" name="T38"/>
                <a:gd fmla="*/ 256 h 366" name="T39"/>
                <a:gd fmla="*/ 9 w 1464" name="T40"/>
                <a:gd fmla="*/ 310 h 366" name="T41"/>
                <a:gd fmla="*/ 0 w 1464" name="T42"/>
                <a:gd fmla="*/ 366 h 366" name="T43"/>
                <a:gd fmla="*/ 95 w 1464" name="T44"/>
                <a:gd fmla="*/ 333 h 366" name="T45"/>
                <a:gd fmla="*/ 112 w 1464" name="T46"/>
                <a:gd fmla="*/ 286 h 366" name="T47"/>
                <a:gd fmla="*/ 142 w 1464" name="T48"/>
                <a:gd fmla="*/ 241 h 366" name="T49"/>
                <a:gd fmla="*/ 184 w 1464" name="T50"/>
                <a:gd fmla="*/ 199 h 366" name="T51"/>
                <a:gd fmla="*/ 237 w 1464" name="T52"/>
                <a:gd fmla="*/ 162 h 366" name="T53"/>
                <a:gd fmla="*/ 301 w 1464" name="T54"/>
                <a:gd fmla="*/ 128 h 366" name="T55"/>
                <a:gd fmla="*/ 373 w 1464" name="T56"/>
                <a:gd fmla="*/ 100 h 366" name="T57"/>
                <a:gd fmla="*/ 454 w 1464" name="T58"/>
                <a:gd fmla="*/ 77 h 366" name="T59"/>
                <a:gd fmla="*/ 541 w 1464" name="T60"/>
                <a:gd fmla="*/ 59 h 366" name="T61"/>
                <a:gd fmla="*/ 634 w 1464" name="T62"/>
                <a:gd fmla="*/ 49 h 366" name="T63"/>
                <a:gd fmla="*/ 732 w 1464" name="T64"/>
                <a:gd fmla="*/ 45 h 366" name="T65"/>
                <a:gd fmla="*/ 830 w 1464" name="T66"/>
                <a:gd fmla="*/ 49 h 366" name="T67"/>
                <a:gd fmla="*/ 923 w 1464" name="T68"/>
                <a:gd fmla="*/ 59 h 366" name="T69"/>
                <a:gd fmla="*/ 1010 w 1464" name="T70"/>
                <a:gd fmla="*/ 77 h 366" name="T71"/>
                <a:gd fmla="*/ 1091 w 1464" name="T72"/>
                <a:gd fmla="*/ 100 h 366" name="T73"/>
                <a:gd fmla="*/ 1163 w 1464" name="T74"/>
                <a:gd fmla="*/ 128 h 366" name="T75"/>
                <a:gd fmla="*/ 1227 w 1464" name="T76"/>
                <a:gd fmla="*/ 162 h 366" name="T77"/>
                <a:gd fmla="*/ 1280 w 1464" name="T78"/>
                <a:gd fmla="*/ 199 h 366" name="T79"/>
                <a:gd fmla="*/ 1322 w 1464" name="T80"/>
                <a:gd fmla="*/ 241 h 366" name="T81"/>
                <a:gd fmla="*/ 1352 w 1464" name="T82"/>
                <a:gd fmla="*/ 286 h 366" name="T83"/>
                <a:gd fmla="*/ 1369 w 1464" name="T84"/>
                <a:gd fmla="*/ 333 h 366" name="T85"/>
                <a:gd fmla="*/ 1464 w 1464" name="T86"/>
                <a:gd fmla="*/ 366 h 366" name="T87"/>
                <a:gd fmla="*/ 0 w 1464" name="T88"/>
                <a:gd fmla="*/ 0 h 366" name="T89"/>
                <a:gd fmla="*/ 1464 w 1464" name="T90"/>
                <a:gd fmla="*/ 366 h 36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366" w="1464">
                  <a:moveTo>
                    <a:pt x="1464" y="366"/>
                  </a:moveTo>
                  <a:lnTo>
                    <a:pt x="1464" y="366"/>
                  </a:lnTo>
                  <a:lnTo>
                    <a:pt x="1463" y="347"/>
                  </a:lnTo>
                  <a:lnTo>
                    <a:pt x="1461" y="329"/>
                  </a:lnTo>
                  <a:lnTo>
                    <a:pt x="1455" y="310"/>
                  </a:lnTo>
                  <a:lnTo>
                    <a:pt x="1449" y="292"/>
                  </a:lnTo>
                  <a:lnTo>
                    <a:pt x="1441" y="274"/>
                  </a:lnTo>
                  <a:lnTo>
                    <a:pt x="1431" y="256"/>
                  </a:lnTo>
                  <a:lnTo>
                    <a:pt x="1420" y="240"/>
                  </a:lnTo>
                  <a:lnTo>
                    <a:pt x="1407" y="223"/>
                  </a:lnTo>
                  <a:lnTo>
                    <a:pt x="1392" y="207"/>
                  </a:lnTo>
                  <a:lnTo>
                    <a:pt x="1375" y="192"/>
                  </a:lnTo>
                  <a:lnTo>
                    <a:pt x="1359" y="176"/>
                  </a:lnTo>
                  <a:lnTo>
                    <a:pt x="1340" y="161"/>
                  </a:lnTo>
                  <a:lnTo>
                    <a:pt x="1319" y="147"/>
                  </a:lnTo>
                  <a:lnTo>
                    <a:pt x="1297" y="133"/>
                  </a:lnTo>
                  <a:lnTo>
                    <a:pt x="1274" y="119"/>
                  </a:lnTo>
                  <a:lnTo>
                    <a:pt x="1249" y="106"/>
                  </a:lnTo>
                  <a:lnTo>
                    <a:pt x="1224" y="95"/>
                  </a:lnTo>
                  <a:lnTo>
                    <a:pt x="1197" y="84"/>
                  </a:lnTo>
                  <a:lnTo>
                    <a:pt x="1171" y="72"/>
                  </a:lnTo>
                  <a:lnTo>
                    <a:pt x="1141" y="62"/>
                  </a:lnTo>
                  <a:lnTo>
                    <a:pt x="1112" y="53"/>
                  </a:lnTo>
                  <a:lnTo>
                    <a:pt x="1082" y="44"/>
                  </a:lnTo>
                  <a:lnTo>
                    <a:pt x="1050" y="35"/>
                  </a:lnTo>
                  <a:lnTo>
                    <a:pt x="1017" y="29"/>
                  </a:lnTo>
                  <a:lnTo>
                    <a:pt x="984" y="21"/>
                  </a:lnTo>
                  <a:lnTo>
                    <a:pt x="949" y="16"/>
                  </a:lnTo>
                  <a:lnTo>
                    <a:pt x="915" y="11"/>
                  </a:lnTo>
                  <a:lnTo>
                    <a:pt x="879" y="7"/>
                  </a:lnTo>
                  <a:lnTo>
                    <a:pt x="844" y="3"/>
                  </a:lnTo>
                  <a:lnTo>
                    <a:pt x="807" y="1"/>
                  </a:lnTo>
                  <a:lnTo>
                    <a:pt x="770" y="0"/>
                  </a:lnTo>
                  <a:lnTo>
                    <a:pt x="732" y="0"/>
                  </a:lnTo>
                  <a:lnTo>
                    <a:pt x="694" y="0"/>
                  </a:lnTo>
                  <a:lnTo>
                    <a:pt x="657" y="1"/>
                  </a:lnTo>
                  <a:lnTo>
                    <a:pt x="620" y="3"/>
                  </a:lnTo>
                  <a:lnTo>
                    <a:pt x="585" y="7"/>
                  </a:lnTo>
                  <a:lnTo>
                    <a:pt x="549" y="11"/>
                  </a:lnTo>
                  <a:lnTo>
                    <a:pt x="515" y="16"/>
                  </a:lnTo>
                  <a:lnTo>
                    <a:pt x="480" y="21"/>
                  </a:lnTo>
                  <a:lnTo>
                    <a:pt x="447" y="29"/>
                  </a:lnTo>
                  <a:lnTo>
                    <a:pt x="414" y="35"/>
                  </a:lnTo>
                  <a:lnTo>
                    <a:pt x="382" y="44"/>
                  </a:lnTo>
                  <a:lnTo>
                    <a:pt x="352" y="53"/>
                  </a:lnTo>
                  <a:lnTo>
                    <a:pt x="323" y="62"/>
                  </a:lnTo>
                  <a:lnTo>
                    <a:pt x="293" y="72"/>
                  </a:lnTo>
                  <a:lnTo>
                    <a:pt x="267" y="84"/>
                  </a:lnTo>
                  <a:lnTo>
                    <a:pt x="240" y="95"/>
                  </a:lnTo>
                  <a:lnTo>
                    <a:pt x="215" y="106"/>
                  </a:lnTo>
                  <a:lnTo>
                    <a:pt x="190" y="119"/>
                  </a:lnTo>
                  <a:lnTo>
                    <a:pt x="167" y="133"/>
                  </a:lnTo>
                  <a:lnTo>
                    <a:pt x="145" y="147"/>
                  </a:lnTo>
                  <a:lnTo>
                    <a:pt x="124" y="161"/>
                  </a:lnTo>
                  <a:lnTo>
                    <a:pt x="105" y="176"/>
                  </a:lnTo>
                  <a:lnTo>
                    <a:pt x="89" y="192"/>
                  </a:lnTo>
                  <a:lnTo>
                    <a:pt x="72" y="207"/>
                  </a:lnTo>
                  <a:lnTo>
                    <a:pt x="57" y="223"/>
                  </a:lnTo>
                  <a:lnTo>
                    <a:pt x="44" y="240"/>
                  </a:lnTo>
                  <a:lnTo>
                    <a:pt x="33" y="256"/>
                  </a:lnTo>
                  <a:lnTo>
                    <a:pt x="23" y="274"/>
                  </a:lnTo>
                  <a:lnTo>
                    <a:pt x="15" y="292"/>
                  </a:lnTo>
                  <a:lnTo>
                    <a:pt x="9" y="310"/>
                  </a:lnTo>
                  <a:lnTo>
                    <a:pt x="3" y="329"/>
                  </a:lnTo>
                  <a:lnTo>
                    <a:pt x="1" y="347"/>
                  </a:lnTo>
                  <a:lnTo>
                    <a:pt x="0" y="366"/>
                  </a:lnTo>
                  <a:lnTo>
                    <a:pt x="91" y="366"/>
                  </a:lnTo>
                  <a:lnTo>
                    <a:pt x="92" y="349"/>
                  </a:lnTo>
                  <a:lnTo>
                    <a:pt x="95" y="333"/>
                  </a:lnTo>
                  <a:lnTo>
                    <a:pt x="99" y="317"/>
                  </a:lnTo>
                  <a:lnTo>
                    <a:pt x="104" y="301"/>
                  </a:lnTo>
                  <a:lnTo>
                    <a:pt x="112" y="286"/>
                  </a:lnTo>
                  <a:lnTo>
                    <a:pt x="120" y="270"/>
                  </a:lnTo>
                  <a:lnTo>
                    <a:pt x="131" y="255"/>
                  </a:lnTo>
                  <a:lnTo>
                    <a:pt x="142" y="241"/>
                  </a:lnTo>
                  <a:lnTo>
                    <a:pt x="155" y="227"/>
                  </a:lnTo>
                  <a:lnTo>
                    <a:pt x="169" y="213"/>
                  </a:lnTo>
                  <a:lnTo>
                    <a:pt x="184" y="199"/>
                  </a:lnTo>
                  <a:lnTo>
                    <a:pt x="201" y="187"/>
                  </a:lnTo>
                  <a:lnTo>
                    <a:pt x="218" y="174"/>
                  </a:lnTo>
                  <a:lnTo>
                    <a:pt x="237" y="162"/>
                  </a:lnTo>
                  <a:lnTo>
                    <a:pt x="258" y="151"/>
                  </a:lnTo>
                  <a:lnTo>
                    <a:pt x="279" y="139"/>
                  </a:lnTo>
                  <a:lnTo>
                    <a:pt x="301" y="128"/>
                  </a:lnTo>
                  <a:lnTo>
                    <a:pt x="324" y="119"/>
                  </a:lnTo>
                  <a:lnTo>
                    <a:pt x="348" y="109"/>
                  </a:lnTo>
                  <a:lnTo>
                    <a:pt x="373" y="100"/>
                  </a:lnTo>
                  <a:lnTo>
                    <a:pt x="400" y="91"/>
                  </a:lnTo>
                  <a:lnTo>
                    <a:pt x="427" y="84"/>
                  </a:lnTo>
                  <a:lnTo>
                    <a:pt x="454" y="77"/>
                  </a:lnTo>
                  <a:lnTo>
                    <a:pt x="483" y="71"/>
                  </a:lnTo>
                  <a:lnTo>
                    <a:pt x="512" y="64"/>
                  </a:lnTo>
                  <a:lnTo>
                    <a:pt x="541" y="59"/>
                  </a:lnTo>
                  <a:lnTo>
                    <a:pt x="572" y="56"/>
                  </a:lnTo>
                  <a:lnTo>
                    <a:pt x="602" y="52"/>
                  </a:lnTo>
                  <a:lnTo>
                    <a:pt x="634" y="49"/>
                  </a:lnTo>
                  <a:lnTo>
                    <a:pt x="666" y="47"/>
                  </a:lnTo>
                  <a:lnTo>
                    <a:pt x="699" y="45"/>
                  </a:lnTo>
                  <a:lnTo>
                    <a:pt x="732" y="45"/>
                  </a:lnTo>
                  <a:lnTo>
                    <a:pt x="765" y="45"/>
                  </a:lnTo>
                  <a:lnTo>
                    <a:pt x="798" y="47"/>
                  </a:lnTo>
                  <a:lnTo>
                    <a:pt x="830" y="49"/>
                  </a:lnTo>
                  <a:lnTo>
                    <a:pt x="862" y="52"/>
                  </a:lnTo>
                  <a:lnTo>
                    <a:pt x="892" y="56"/>
                  </a:lnTo>
                  <a:lnTo>
                    <a:pt x="923" y="59"/>
                  </a:lnTo>
                  <a:lnTo>
                    <a:pt x="952" y="64"/>
                  </a:lnTo>
                  <a:lnTo>
                    <a:pt x="981" y="71"/>
                  </a:lnTo>
                  <a:lnTo>
                    <a:pt x="1010" y="77"/>
                  </a:lnTo>
                  <a:lnTo>
                    <a:pt x="1037" y="84"/>
                  </a:lnTo>
                  <a:lnTo>
                    <a:pt x="1064" y="91"/>
                  </a:lnTo>
                  <a:lnTo>
                    <a:pt x="1091" y="100"/>
                  </a:lnTo>
                  <a:lnTo>
                    <a:pt x="1116" y="109"/>
                  </a:lnTo>
                  <a:lnTo>
                    <a:pt x="1140" y="119"/>
                  </a:lnTo>
                  <a:lnTo>
                    <a:pt x="1163" y="128"/>
                  </a:lnTo>
                  <a:lnTo>
                    <a:pt x="1185" y="139"/>
                  </a:lnTo>
                  <a:lnTo>
                    <a:pt x="1206" y="151"/>
                  </a:lnTo>
                  <a:lnTo>
                    <a:pt x="1227" y="162"/>
                  </a:lnTo>
                  <a:lnTo>
                    <a:pt x="1246" y="174"/>
                  </a:lnTo>
                  <a:lnTo>
                    <a:pt x="1263" y="187"/>
                  </a:lnTo>
                  <a:lnTo>
                    <a:pt x="1280" y="199"/>
                  </a:lnTo>
                  <a:lnTo>
                    <a:pt x="1295" y="213"/>
                  </a:lnTo>
                  <a:lnTo>
                    <a:pt x="1309" y="227"/>
                  </a:lnTo>
                  <a:lnTo>
                    <a:pt x="1322" y="241"/>
                  </a:lnTo>
                  <a:lnTo>
                    <a:pt x="1333" y="255"/>
                  </a:lnTo>
                  <a:lnTo>
                    <a:pt x="1344" y="270"/>
                  </a:lnTo>
                  <a:lnTo>
                    <a:pt x="1352" y="286"/>
                  </a:lnTo>
                  <a:lnTo>
                    <a:pt x="1360" y="301"/>
                  </a:lnTo>
                  <a:lnTo>
                    <a:pt x="1365" y="317"/>
                  </a:lnTo>
                  <a:lnTo>
                    <a:pt x="1369" y="333"/>
                  </a:lnTo>
                  <a:lnTo>
                    <a:pt x="1372" y="349"/>
                  </a:lnTo>
                  <a:lnTo>
                    <a:pt x="1373" y="366"/>
                  </a:lnTo>
                  <a:lnTo>
                    <a:pt x="1464" y="36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7" name="Freeform 15"/>
            <p:cNvSpPr/>
            <p:nvPr/>
          </p:nvSpPr>
          <p:spPr bwMode="auto">
            <a:xfrm>
              <a:off x="91" y="45"/>
              <a:ext cx="1282" cy="1053"/>
            </a:xfrm>
            <a:custGeom>
              <a:gdLst>
                <a:gd fmla="*/ 1281 w 1282" name="T0"/>
                <a:gd fmla="*/ 1036 h 1053" name="T1"/>
                <a:gd fmla="*/ 1269 w 1282" name="T2"/>
                <a:gd fmla="*/ 988 h 1053" name="T3"/>
                <a:gd fmla="*/ 1242 w 1282" name="T4"/>
                <a:gd fmla="*/ 942 h 1053" name="T5"/>
                <a:gd fmla="*/ 1204 w 1282" name="T6"/>
                <a:gd fmla="*/ 900 h 1053" name="T7"/>
                <a:gd fmla="*/ 1155 w 1282" name="T8"/>
                <a:gd fmla="*/ 861 h 1053" name="T9"/>
                <a:gd fmla="*/ 1094 w 1282" name="T10"/>
                <a:gd fmla="*/ 827 h 1053" name="T11"/>
                <a:gd fmla="*/ 1025 w 1282" name="T12"/>
                <a:gd fmla="*/ 796 h 1053" name="T13"/>
                <a:gd fmla="*/ 946 w 1282" name="T14"/>
                <a:gd fmla="*/ 771 h 1053" name="T15"/>
                <a:gd fmla="*/ 861 w 1282" name="T16"/>
                <a:gd fmla="*/ 752 h 1053" name="T17"/>
                <a:gd fmla="*/ 771 w 1282" name="T18"/>
                <a:gd fmla="*/ 739 h 1053" name="T19"/>
                <a:gd fmla="*/ 674 w 1282" name="T20"/>
                <a:gd fmla="*/ 733 h 1053" name="T21"/>
                <a:gd fmla="*/ 575 w 1282" name="T22"/>
                <a:gd fmla="*/ 734 h 1053" name="T23"/>
                <a:gd fmla="*/ 481 w 1282" name="T24"/>
                <a:gd fmla="*/ 743 h 1053" name="T25"/>
                <a:gd fmla="*/ 392 w 1282" name="T26"/>
                <a:gd fmla="*/ 758 h 1053" name="T27"/>
                <a:gd fmla="*/ 309 w 1282" name="T28"/>
                <a:gd fmla="*/ 778 h 1053" name="T29"/>
                <a:gd fmla="*/ 233 w 1282" name="T30"/>
                <a:gd fmla="*/ 806 h 1053" name="T31"/>
                <a:gd fmla="*/ 167 w 1282" name="T32"/>
                <a:gd fmla="*/ 838 h 1053" name="T33"/>
                <a:gd fmla="*/ 110 w 1282" name="T34"/>
                <a:gd fmla="*/ 874 h 1053" name="T35"/>
                <a:gd fmla="*/ 64 w 1282" name="T36"/>
                <a:gd fmla="*/ 914 h 1053" name="T37"/>
                <a:gd fmla="*/ 29 w 1282" name="T38"/>
                <a:gd fmla="*/ 958 h 1053" name="T39"/>
                <a:gd fmla="*/ 8 w 1282" name="T40"/>
                <a:gd fmla="*/ 1005 h 1053" name="T41"/>
                <a:gd fmla="*/ 0 w 1282" name="T42"/>
                <a:gd fmla="*/ 1053 h 1053" name="T43"/>
                <a:gd fmla="*/ 4 w 1282" name="T44"/>
                <a:gd fmla="*/ 288 h 1053" name="T45"/>
                <a:gd fmla="*/ 21 w 1282" name="T46"/>
                <a:gd fmla="*/ 241 h 1053" name="T47"/>
                <a:gd fmla="*/ 51 w 1282" name="T48"/>
                <a:gd fmla="*/ 196 h 1053" name="T49"/>
                <a:gd fmla="*/ 93 w 1282" name="T50"/>
                <a:gd fmla="*/ 154 h 1053" name="T51"/>
                <a:gd fmla="*/ 146 w 1282" name="T52"/>
                <a:gd fmla="*/ 117 h 1053" name="T53"/>
                <a:gd fmla="*/ 210 w 1282" name="T54"/>
                <a:gd fmla="*/ 83 h 1053" name="T55"/>
                <a:gd fmla="*/ 282 w 1282" name="T56"/>
                <a:gd fmla="*/ 55 h 1053" name="T57"/>
                <a:gd fmla="*/ 363 w 1282" name="T58"/>
                <a:gd fmla="*/ 32 h 1053" name="T59"/>
                <a:gd fmla="*/ 450 w 1282" name="T60"/>
                <a:gd fmla="*/ 14 h 1053" name="T61"/>
                <a:gd fmla="*/ 543 w 1282" name="T62"/>
                <a:gd fmla="*/ 4 h 1053" name="T63"/>
                <a:gd fmla="*/ 641 w 1282" name="T64"/>
                <a:gd fmla="*/ 0 h 1053" name="T65"/>
                <a:gd fmla="*/ 739 w 1282" name="T66"/>
                <a:gd fmla="*/ 4 h 1053" name="T67"/>
                <a:gd fmla="*/ 832 w 1282" name="T68"/>
                <a:gd fmla="*/ 14 h 1053" name="T69"/>
                <a:gd fmla="*/ 919 w 1282" name="T70"/>
                <a:gd fmla="*/ 32 h 1053" name="T71"/>
                <a:gd fmla="*/ 1000 w 1282" name="T72"/>
                <a:gd fmla="*/ 55 h 1053" name="T73"/>
                <a:gd fmla="*/ 1072 w 1282" name="T74"/>
                <a:gd fmla="*/ 83 h 1053" name="T75"/>
                <a:gd fmla="*/ 1136 w 1282" name="T76"/>
                <a:gd fmla="*/ 117 h 1053" name="T77"/>
                <a:gd fmla="*/ 1189 w 1282" name="T78"/>
                <a:gd fmla="*/ 154 h 1053" name="T79"/>
                <a:gd fmla="*/ 1231 w 1282" name="T80"/>
                <a:gd fmla="*/ 196 h 1053" name="T81"/>
                <a:gd fmla="*/ 1261 w 1282" name="T82"/>
                <a:gd fmla="*/ 241 h 1053" name="T83"/>
                <a:gd fmla="*/ 1278 w 1282" name="T84"/>
                <a:gd fmla="*/ 288 h 1053" name="T85"/>
                <a:gd fmla="*/ 1282 w 1282" name="T86"/>
                <a:gd fmla="*/ 1053 h 1053" name="T87"/>
                <a:gd fmla="*/ 0 w 1282" name="T88"/>
                <a:gd fmla="*/ 0 h 1053" name="T89"/>
                <a:gd fmla="*/ 1282 w 1282" name="T90"/>
                <a:gd fmla="*/ 1053 h 105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1053" w="1282">
                  <a:moveTo>
                    <a:pt x="1282" y="1053"/>
                  </a:moveTo>
                  <a:lnTo>
                    <a:pt x="1282" y="1053"/>
                  </a:lnTo>
                  <a:lnTo>
                    <a:pt x="1281" y="1036"/>
                  </a:lnTo>
                  <a:lnTo>
                    <a:pt x="1278" y="1020"/>
                  </a:lnTo>
                  <a:lnTo>
                    <a:pt x="1274" y="1005"/>
                  </a:lnTo>
                  <a:lnTo>
                    <a:pt x="1269" y="988"/>
                  </a:lnTo>
                  <a:lnTo>
                    <a:pt x="1261" y="973"/>
                  </a:lnTo>
                  <a:lnTo>
                    <a:pt x="1253" y="958"/>
                  </a:lnTo>
                  <a:lnTo>
                    <a:pt x="1242" y="942"/>
                  </a:lnTo>
                  <a:lnTo>
                    <a:pt x="1231" y="928"/>
                  </a:lnTo>
                  <a:lnTo>
                    <a:pt x="1218" y="914"/>
                  </a:lnTo>
                  <a:lnTo>
                    <a:pt x="1204" y="900"/>
                  </a:lnTo>
                  <a:lnTo>
                    <a:pt x="1189" y="886"/>
                  </a:lnTo>
                  <a:lnTo>
                    <a:pt x="1172" y="874"/>
                  </a:lnTo>
                  <a:lnTo>
                    <a:pt x="1155" y="861"/>
                  </a:lnTo>
                  <a:lnTo>
                    <a:pt x="1136" y="849"/>
                  </a:lnTo>
                  <a:lnTo>
                    <a:pt x="1115" y="838"/>
                  </a:lnTo>
                  <a:lnTo>
                    <a:pt x="1094" y="827"/>
                  </a:lnTo>
                  <a:lnTo>
                    <a:pt x="1072" y="815"/>
                  </a:lnTo>
                  <a:lnTo>
                    <a:pt x="1049" y="806"/>
                  </a:lnTo>
                  <a:lnTo>
                    <a:pt x="1025" y="796"/>
                  </a:lnTo>
                  <a:lnTo>
                    <a:pt x="1000" y="787"/>
                  </a:lnTo>
                  <a:lnTo>
                    <a:pt x="973" y="778"/>
                  </a:lnTo>
                  <a:lnTo>
                    <a:pt x="946" y="771"/>
                  </a:lnTo>
                  <a:lnTo>
                    <a:pt x="919" y="764"/>
                  </a:lnTo>
                  <a:lnTo>
                    <a:pt x="890" y="758"/>
                  </a:lnTo>
                  <a:lnTo>
                    <a:pt x="861" y="752"/>
                  </a:lnTo>
                  <a:lnTo>
                    <a:pt x="832" y="747"/>
                  </a:lnTo>
                  <a:lnTo>
                    <a:pt x="801" y="743"/>
                  </a:lnTo>
                  <a:lnTo>
                    <a:pt x="771" y="739"/>
                  </a:lnTo>
                  <a:lnTo>
                    <a:pt x="739" y="736"/>
                  </a:lnTo>
                  <a:lnTo>
                    <a:pt x="707" y="734"/>
                  </a:lnTo>
                  <a:lnTo>
                    <a:pt x="674" y="733"/>
                  </a:lnTo>
                  <a:lnTo>
                    <a:pt x="641" y="733"/>
                  </a:lnTo>
                  <a:lnTo>
                    <a:pt x="608" y="733"/>
                  </a:lnTo>
                  <a:lnTo>
                    <a:pt x="575" y="734"/>
                  </a:lnTo>
                  <a:lnTo>
                    <a:pt x="543" y="736"/>
                  </a:lnTo>
                  <a:lnTo>
                    <a:pt x="511" y="739"/>
                  </a:lnTo>
                  <a:lnTo>
                    <a:pt x="481" y="743"/>
                  </a:lnTo>
                  <a:lnTo>
                    <a:pt x="450" y="747"/>
                  </a:lnTo>
                  <a:lnTo>
                    <a:pt x="421" y="752"/>
                  </a:lnTo>
                  <a:lnTo>
                    <a:pt x="392" y="758"/>
                  </a:lnTo>
                  <a:lnTo>
                    <a:pt x="363" y="764"/>
                  </a:lnTo>
                  <a:lnTo>
                    <a:pt x="336" y="771"/>
                  </a:lnTo>
                  <a:lnTo>
                    <a:pt x="309" y="778"/>
                  </a:lnTo>
                  <a:lnTo>
                    <a:pt x="282" y="787"/>
                  </a:lnTo>
                  <a:lnTo>
                    <a:pt x="257" y="796"/>
                  </a:lnTo>
                  <a:lnTo>
                    <a:pt x="233" y="806"/>
                  </a:lnTo>
                  <a:lnTo>
                    <a:pt x="210" y="815"/>
                  </a:lnTo>
                  <a:lnTo>
                    <a:pt x="188" y="827"/>
                  </a:lnTo>
                  <a:lnTo>
                    <a:pt x="167" y="838"/>
                  </a:lnTo>
                  <a:lnTo>
                    <a:pt x="146" y="849"/>
                  </a:lnTo>
                  <a:lnTo>
                    <a:pt x="127" y="861"/>
                  </a:lnTo>
                  <a:lnTo>
                    <a:pt x="110" y="874"/>
                  </a:lnTo>
                  <a:lnTo>
                    <a:pt x="93" y="886"/>
                  </a:lnTo>
                  <a:lnTo>
                    <a:pt x="78" y="900"/>
                  </a:lnTo>
                  <a:lnTo>
                    <a:pt x="64" y="914"/>
                  </a:lnTo>
                  <a:lnTo>
                    <a:pt x="51" y="928"/>
                  </a:lnTo>
                  <a:lnTo>
                    <a:pt x="40" y="942"/>
                  </a:lnTo>
                  <a:lnTo>
                    <a:pt x="29" y="958"/>
                  </a:lnTo>
                  <a:lnTo>
                    <a:pt x="21" y="973"/>
                  </a:lnTo>
                  <a:lnTo>
                    <a:pt x="13" y="988"/>
                  </a:lnTo>
                  <a:lnTo>
                    <a:pt x="8" y="1005"/>
                  </a:lnTo>
                  <a:lnTo>
                    <a:pt x="4" y="1020"/>
                  </a:lnTo>
                  <a:lnTo>
                    <a:pt x="1" y="1036"/>
                  </a:lnTo>
                  <a:lnTo>
                    <a:pt x="0" y="1053"/>
                  </a:lnTo>
                  <a:lnTo>
                    <a:pt x="0" y="321"/>
                  </a:lnTo>
                  <a:lnTo>
                    <a:pt x="1" y="304"/>
                  </a:lnTo>
                  <a:lnTo>
                    <a:pt x="4" y="288"/>
                  </a:lnTo>
                  <a:lnTo>
                    <a:pt x="8" y="272"/>
                  </a:lnTo>
                  <a:lnTo>
                    <a:pt x="13" y="256"/>
                  </a:lnTo>
                  <a:lnTo>
                    <a:pt x="21" y="241"/>
                  </a:lnTo>
                  <a:lnTo>
                    <a:pt x="29" y="225"/>
                  </a:lnTo>
                  <a:lnTo>
                    <a:pt x="40" y="210"/>
                  </a:lnTo>
                  <a:lnTo>
                    <a:pt x="51" y="196"/>
                  </a:lnTo>
                  <a:lnTo>
                    <a:pt x="64" y="182"/>
                  </a:lnTo>
                  <a:lnTo>
                    <a:pt x="78" y="168"/>
                  </a:lnTo>
                  <a:lnTo>
                    <a:pt x="93" y="154"/>
                  </a:lnTo>
                  <a:lnTo>
                    <a:pt x="110" y="142"/>
                  </a:lnTo>
                  <a:lnTo>
                    <a:pt x="127" y="129"/>
                  </a:lnTo>
                  <a:lnTo>
                    <a:pt x="146" y="117"/>
                  </a:lnTo>
                  <a:lnTo>
                    <a:pt x="167" y="106"/>
                  </a:lnTo>
                  <a:lnTo>
                    <a:pt x="188" y="94"/>
                  </a:lnTo>
                  <a:lnTo>
                    <a:pt x="210" y="83"/>
                  </a:lnTo>
                  <a:lnTo>
                    <a:pt x="233" y="74"/>
                  </a:lnTo>
                  <a:lnTo>
                    <a:pt x="257" y="64"/>
                  </a:lnTo>
                  <a:lnTo>
                    <a:pt x="282" y="55"/>
                  </a:lnTo>
                  <a:lnTo>
                    <a:pt x="309" y="46"/>
                  </a:lnTo>
                  <a:lnTo>
                    <a:pt x="336" y="39"/>
                  </a:lnTo>
                  <a:lnTo>
                    <a:pt x="363" y="32"/>
                  </a:lnTo>
                  <a:lnTo>
                    <a:pt x="392" y="26"/>
                  </a:lnTo>
                  <a:lnTo>
                    <a:pt x="421" y="19"/>
                  </a:lnTo>
                  <a:lnTo>
                    <a:pt x="450" y="14"/>
                  </a:lnTo>
                  <a:lnTo>
                    <a:pt x="481" y="11"/>
                  </a:lnTo>
                  <a:lnTo>
                    <a:pt x="511" y="7"/>
                  </a:lnTo>
                  <a:lnTo>
                    <a:pt x="543" y="4"/>
                  </a:lnTo>
                  <a:lnTo>
                    <a:pt x="575" y="2"/>
                  </a:lnTo>
                  <a:lnTo>
                    <a:pt x="608" y="0"/>
                  </a:lnTo>
                  <a:lnTo>
                    <a:pt x="641" y="0"/>
                  </a:lnTo>
                  <a:lnTo>
                    <a:pt x="674" y="0"/>
                  </a:lnTo>
                  <a:lnTo>
                    <a:pt x="707" y="2"/>
                  </a:lnTo>
                  <a:lnTo>
                    <a:pt x="739" y="4"/>
                  </a:lnTo>
                  <a:lnTo>
                    <a:pt x="771" y="7"/>
                  </a:lnTo>
                  <a:lnTo>
                    <a:pt x="801" y="11"/>
                  </a:lnTo>
                  <a:lnTo>
                    <a:pt x="832" y="14"/>
                  </a:lnTo>
                  <a:lnTo>
                    <a:pt x="861" y="19"/>
                  </a:lnTo>
                  <a:lnTo>
                    <a:pt x="890" y="26"/>
                  </a:lnTo>
                  <a:lnTo>
                    <a:pt x="919" y="32"/>
                  </a:lnTo>
                  <a:lnTo>
                    <a:pt x="946" y="39"/>
                  </a:lnTo>
                  <a:lnTo>
                    <a:pt x="973" y="46"/>
                  </a:lnTo>
                  <a:lnTo>
                    <a:pt x="1000" y="55"/>
                  </a:lnTo>
                  <a:lnTo>
                    <a:pt x="1025" y="64"/>
                  </a:lnTo>
                  <a:lnTo>
                    <a:pt x="1049" y="74"/>
                  </a:lnTo>
                  <a:lnTo>
                    <a:pt x="1072" y="83"/>
                  </a:lnTo>
                  <a:lnTo>
                    <a:pt x="1094" y="94"/>
                  </a:lnTo>
                  <a:lnTo>
                    <a:pt x="1115" y="106"/>
                  </a:lnTo>
                  <a:lnTo>
                    <a:pt x="1136" y="117"/>
                  </a:lnTo>
                  <a:lnTo>
                    <a:pt x="1155" y="129"/>
                  </a:lnTo>
                  <a:lnTo>
                    <a:pt x="1172" y="142"/>
                  </a:lnTo>
                  <a:lnTo>
                    <a:pt x="1189" y="154"/>
                  </a:lnTo>
                  <a:lnTo>
                    <a:pt x="1204" y="168"/>
                  </a:lnTo>
                  <a:lnTo>
                    <a:pt x="1218" y="182"/>
                  </a:lnTo>
                  <a:lnTo>
                    <a:pt x="1231" y="196"/>
                  </a:lnTo>
                  <a:lnTo>
                    <a:pt x="1242" y="210"/>
                  </a:lnTo>
                  <a:lnTo>
                    <a:pt x="1253" y="225"/>
                  </a:lnTo>
                  <a:lnTo>
                    <a:pt x="1261" y="241"/>
                  </a:lnTo>
                  <a:lnTo>
                    <a:pt x="1269" y="256"/>
                  </a:lnTo>
                  <a:lnTo>
                    <a:pt x="1274" y="272"/>
                  </a:lnTo>
                  <a:lnTo>
                    <a:pt x="1278" y="288"/>
                  </a:lnTo>
                  <a:lnTo>
                    <a:pt x="1281" y="304"/>
                  </a:lnTo>
                  <a:lnTo>
                    <a:pt x="1282" y="321"/>
                  </a:lnTo>
                  <a:lnTo>
                    <a:pt x="1282" y="1053"/>
                  </a:lnTo>
                  <a:close/>
                </a:path>
              </a:pathLst>
            </a:custGeom>
            <a:solidFill>
              <a:srgbClr val="5F5F5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488" name="Group 8"/>
          <p:cNvGrpSpPr/>
          <p:nvPr/>
        </p:nvGrpSpPr>
        <p:grpSpPr>
          <a:xfrm>
            <a:off x="1878013" y="1563688"/>
            <a:ext cx="1743075" cy="2179637"/>
            <a:chExt cx="1098" cy="1373"/>
          </a:xfrm>
        </p:grpSpPr>
        <p:sp>
          <p:nvSpPr>
            <p:cNvPr id="20489" name="Freeform 17"/>
            <p:cNvSpPr/>
            <p:nvPr/>
          </p:nvSpPr>
          <p:spPr bwMode="auto">
            <a:xfrm>
              <a:off x="0" y="0"/>
              <a:ext cx="1098" cy="275"/>
            </a:xfrm>
            <a:custGeom>
              <a:gdLst>
                <a:gd fmla="*/ 1098 w 1098" name="T0"/>
                <a:gd fmla="*/ 275 h 275" name="T1"/>
                <a:gd fmla="*/ 1096 w 1098" name="T2"/>
                <a:gd fmla="*/ 247 h 275" name="T3"/>
                <a:gd fmla="*/ 1087 w 1098" name="T4"/>
                <a:gd fmla="*/ 219 h 275" name="T5"/>
                <a:gd fmla="*/ 1074 w 1098" name="T6"/>
                <a:gd fmla="*/ 193 h 275" name="T7"/>
                <a:gd fmla="*/ 1055 w 1098" name="T8"/>
                <a:gd fmla="*/ 168 h 275" name="T9"/>
                <a:gd fmla="*/ 1032 w 1098" name="T10"/>
                <a:gd fmla="*/ 144 h 275" name="T11"/>
                <a:gd fmla="*/ 1004 w 1098" name="T12"/>
                <a:gd fmla="*/ 121 h 275" name="T13"/>
                <a:gd fmla="*/ 972 w 1098" name="T14"/>
                <a:gd fmla="*/ 101 h 275" name="T15"/>
                <a:gd fmla="*/ 937 w 1098" name="T16"/>
                <a:gd fmla="*/ 80 h 275" name="T17"/>
                <a:gd fmla="*/ 899 w 1098" name="T18"/>
                <a:gd fmla="*/ 62 h 275" name="T19"/>
                <a:gd fmla="*/ 811 w 1098" name="T20"/>
                <a:gd fmla="*/ 33 h 275" name="T21"/>
                <a:gd fmla="*/ 712 w 1098" name="T22"/>
                <a:gd fmla="*/ 13 h 275" name="T23"/>
                <a:gd fmla="*/ 605 w 1098" name="T24"/>
                <a:gd fmla="*/ 1 h 275" name="T25"/>
                <a:gd fmla="*/ 493 w 1098" name="T26"/>
                <a:gd fmla="*/ 1 h 275" name="T27"/>
                <a:gd fmla="*/ 386 w 1098" name="T28"/>
                <a:gd fmla="*/ 13 h 275" name="T29"/>
                <a:gd fmla="*/ 287 w 1098" name="T30"/>
                <a:gd fmla="*/ 33 h 275" name="T31"/>
                <a:gd fmla="*/ 199 w 1098" name="T32"/>
                <a:gd fmla="*/ 62 h 275" name="T33"/>
                <a:gd fmla="*/ 161 w 1098" name="T34"/>
                <a:gd fmla="*/ 80 h 275" name="T35"/>
                <a:gd fmla="*/ 126 w 1098" name="T36"/>
                <a:gd fmla="*/ 101 h 275" name="T37"/>
                <a:gd fmla="*/ 94 w 1098" name="T38"/>
                <a:gd fmla="*/ 121 h 275" name="T39"/>
                <a:gd fmla="*/ 66 w 1098" name="T40"/>
                <a:gd fmla="*/ 144 h 275" name="T41"/>
                <a:gd fmla="*/ 43 w 1098" name="T42"/>
                <a:gd fmla="*/ 168 h 275" name="T43"/>
                <a:gd fmla="*/ 24 w 1098" name="T44"/>
                <a:gd fmla="*/ 193 h 275" name="T45"/>
                <a:gd fmla="*/ 11 w 1098" name="T46"/>
                <a:gd fmla="*/ 219 h 275" name="T47"/>
                <a:gd fmla="*/ 2 w 1098" name="T48"/>
                <a:gd fmla="*/ 247 h 275" name="T49"/>
                <a:gd fmla="*/ 0 w 1098" name="T50"/>
                <a:gd fmla="*/ 275 h 275" name="T51"/>
                <a:gd fmla="*/ 91 w 1098" name="T52"/>
                <a:gd fmla="*/ 263 h 275" name="T53"/>
                <a:gd fmla="*/ 96 w 1098" name="T54"/>
                <a:gd fmla="*/ 240 h 275" name="T55"/>
                <a:gd fmla="*/ 105 w 1098" name="T56"/>
                <a:gd fmla="*/ 217 h 275" name="T57"/>
                <a:gd fmla="*/ 119 w 1098" name="T58"/>
                <a:gd fmla="*/ 196 h 275" name="T59"/>
                <a:gd fmla="*/ 136 w 1098" name="T60"/>
                <a:gd fmla="*/ 176 h 275" name="T61"/>
                <a:gd fmla="*/ 157 w 1098" name="T62"/>
                <a:gd fmla="*/ 156 h 275" name="T63"/>
                <a:gd fmla="*/ 196 w 1098" name="T64"/>
                <a:gd fmla="*/ 130 h 275" name="T65"/>
                <a:gd fmla="*/ 258 w 1098" name="T66"/>
                <a:gd fmla="*/ 98 h 275" name="T67"/>
                <a:gd fmla="*/ 330 w 1098" name="T68"/>
                <a:gd fmla="*/ 74 h 275" name="T69"/>
                <a:gd fmla="*/ 413 w 1098" name="T70"/>
                <a:gd fmla="*/ 56 h 275" name="T71"/>
                <a:gd fmla="*/ 502 w 1098" name="T72"/>
                <a:gd fmla="*/ 47 h 275" name="T73"/>
                <a:gd fmla="*/ 596 w 1098" name="T74"/>
                <a:gd fmla="*/ 47 h 275" name="T75"/>
                <a:gd fmla="*/ 685 w 1098" name="T76"/>
                <a:gd fmla="*/ 56 h 275" name="T77"/>
                <a:gd fmla="*/ 768 w 1098" name="T78"/>
                <a:gd fmla="*/ 74 h 275" name="T79"/>
                <a:gd fmla="*/ 840 w 1098" name="T80"/>
                <a:gd fmla="*/ 98 h 275" name="T81"/>
                <a:gd fmla="*/ 902 w 1098" name="T82"/>
                <a:gd fmla="*/ 130 h 275" name="T83"/>
                <a:gd fmla="*/ 941 w 1098" name="T84"/>
                <a:gd fmla="*/ 156 h 275" name="T85"/>
                <a:gd fmla="*/ 961 w 1098" name="T86"/>
                <a:gd fmla="*/ 176 h 275" name="T87"/>
                <a:gd fmla="*/ 979 w 1098" name="T88"/>
                <a:gd fmla="*/ 196 h 275" name="T89"/>
                <a:gd fmla="*/ 993 w 1098" name="T90"/>
                <a:gd fmla="*/ 217 h 275" name="T91"/>
                <a:gd fmla="*/ 1002 w 1098" name="T92"/>
                <a:gd fmla="*/ 240 h 275" name="T93"/>
                <a:gd fmla="*/ 1007 w 1098" name="T94"/>
                <a:gd fmla="*/ 263 h 275" name="T95"/>
                <a:gd fmla="*/ 1098 w 1098" name="T96"/>
                <a:gd fmla="*/ 275 h 275" name="T97"/>
                <a:gd fmla="*/ 0 w 1098" name="T98"/>
                <a:gd fmla="*/ 0 h 275" name="T99"/>
                <a:gd fmla="*/ 1098 w 1098" name="T100"/>
                <a:gd fmla="*/ 275 h 27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275" w="1098">
                  <a:moveTo>
                    <a:pt x="1098" y="275"/>
                  </a:moveTo>
                  <a:lnTo>
                    <a:pt x="1098" y="275"/>
                  </a:lnTo>
                  <a:lnTo>
                    <a:pt x="1097" y="261"/>
                  </a:lnTo>
                  <a:lnTo>
                    <a:pt x="1096" y="247"/>
                  </a:lnTo>
                  <a:lnTo>
                    <a:pt x="1092" y="233"/>
                  </a:lnTo>
                  <a:lnTo>
                    <a:pt x="1087" y="219"/>
                  </a:lnTo>
                  <a:lnTo>
                    <a:pt x="1080" y="206"/>
                  </a:lnTo>
                  <a:lnTo>
                    <a:pt x="1074" y="193"/>
                  </a:lnTo>
                  <a:lnTo>
                    <a:pt x="1065" y="181"/>
                  </a:lnTo>
                  <a:lnTo>
                    <a:pt x="1055" y="168"/>
                  </a:lnTo>
                  <a:lnTo>
                    <a:pt x="1044" y="155"/>
                  </a:lnTo>
                  <a:lnTo>
                    <a:pt x="1032" y="144"/>
                  </a:lnTo>
                  <a:lnTo>
                    <a:pt x="1018" y="132"/>
                  </a:lnTo>
                  <a:lnTo>
                    <a:pt x="1004" y="121"/>
                  </a:lnTo>
                  <a:lnTo>
                    <a:pt x="989" y="111"/>
                  </a:lnTo>
                  <a:lnTo>
                    <a:pt x="972" y="101"/>
                  </a:lnTo>
                  <a:lnTo>
                    <a:pt x="956" y="90"/>
                  </a:lnTo>
                  <a:lnTo>
                    <a:pt x="937" y="80"/>
                  </a:lnTo>
                  <a:lnTo>
                    <a:pt x="918" y="71"/>
                  </a:lnTo>
                  <a:lnTo>
                    <a:pt x="899" y="62"/>
                  </a:lnTo>
                  <a:lnTo>
                    <a:pt x="857" y="47"/>
                  </a:lnTo>
                  <a:lnTo>
                    <a:pt x="811" y="33"/>
                  </a:lnTo>
                  <a:lnTo>
                    <a:pt x="763" y="22"/>
                  </a:lnTo>
                  <a:lnTo>
                    <a:pt x="712" y="13"/>
                  </a:lnTo>
                  <a:lnTo>
                    <a:pt x="660" y="5"/>
                  </a:lnTo>
                  <a:lnTo>
                    <a:pt x="605" y="1"/>
                  </a:lnTo>
                  <a:lnTo>
                    <a:pt x="549" y="0"/>
                  </a:lnTo>
                  <a:lnTo>
                    <a:pt x="493" y="1"/>
                  </a:lnTo>
                  <a:lnTo>
                    <a:pt x="438" y="5"/>
                  </a:lnTo>
                  <a:lnTo>
                    <a:pt x="386" y="13"/>
                  </a:lnTo>
                  <a:lnTo>
                    <a:pt x="335" y="22"/>
                  </a:lnTo>
                  <a:lnTo>
                    <a:pt x="287" y="33"/>
                  </a:lnTo>
                  <a:lnTo>
                    <a:pt x="241" y="47"/>
                  </a:lnTo>
                  <a:lnTo>
                    <a:pt x="199" y="62"/>
                  </a:lnTo>
                  <a:lnTo>
                    <a:pt x="180" y="71"/>
                  </a:lnTo>
                  <a:lnTo>
                    <a:pt x="161" y="80"/>
                  </a:lnTo>
                  <a:lnTo>
                    <a:pt x="142" y="90"/>
                  </a:lnTo>
                  <a:lnTo>
                    <a:pt x="126" y="101"/>
                  </a:lnTo>
                  <a:lnTo>
                    <a:pt x="109" y="111"/>
                  </a:lnTo>
                  <a:lnTo>
                    <a:pt x="94" y="121"/>
                  </a:lnTo>
                  <a:lnTo>
                    <a:pt x="80" y="132"/>
                  </a:lnTo>
                  <a:lnTo>
                    <a:pt x="66" y="144"/>
                  </a:lnTo>
                  <a:lnTo>
                    <a:pt x="54" y="155"/>
                  </a:lnTo>
                  <a:lnTo>
                    <a:pt x="43" y="168"/>
                  </a:lnTo>
                  <a:lnTo>
                    <a:pt x="33" y="181"/>
                  </a:lnTo>
                  <a:lnTo>
                    <a:pt x="24" y="193"/>
                  </a:lnTo>
                  <a:lnTo>
                    <a:pt x="18" y="206"/>
                  </a:lnTo>
                  <a:lnTo>
                    <a:pt x="11" y="219"/>
                  </a:lnTo>
                  <a:lnTo>
                    <a:pt x="6" y="233"/>
                  </a:lnTo>
                  <a:lnTo>
                    <a:pt x="2" y="247"/>
                  </a:lnTo>
                  <a:lnTo>
                    <a:pt x="1" y="261"/>
                  </a:lnTo>
                  <a:lnTo>
                    <a:pt x="0" y="275"/>
                  </a:lnTo>
                  <a:lnTo>
                    <a:pt x="91" y="275"/>
                  </a:lnTo>
                  <a:lnTo>
                    <a:pt x="91" y="263"/>
                  </a:lnTo>
                  <a:lnTo>
                    <a:pt x="94" y="252"/>
                  </a:lnTo>
                  <a:lnTo>
                    <a:pt x="96" y="240"/>
                  </a:lnTo>
                  <a:lnTo>
                    <a:pt x="100" y="229"/>
                  </a:lnTo>
                  <a:lnTo>
                    <a:pt x="105" y="217"/>
                  </a:lnTo>
                  <a:lnTo>
                    <a:pt x="112" y="206"/>
                  </a:lnTo>
                  <a:lnTo>
                    <a:pt x="119" y="196"/>
                  </a:lnTo>
                  <a:lnTo>
                    <a:pt x="127" y="186"/>
                  </a:lnTo>
                  <a:lnTo>
                    <a:pt x="136" y="176"/>
                  </a:lnTo>
                  <a:lnTo>
                    <a:pt x="146" y="165"/>
                  </a:lnTo>
                  <a:lnTo>
                    <a:pt x="157" y="156"/>
                  </a:lnTo>
                  <a:lnTo>
                    <a:pt x="169" y="146"/>
                  </a:lnTo>
                  <a:lnTo>
                    <a:pt x="196" y="130"/>
                  </a:lnTo>
                  <a:lnTo>
                    <a:pt x="225" y="113"/>
                  </a:lnTo>
                  <a:lnTo>
                    <a:pt x="258" y="98"/>
                  </a:lnTo>
                  <a:lnTo>
                    <a:pt x="293" y="85"/>
                  </a:lnTo>
                  <a:lnTo>
                    <a:pt x="330" y="74"/>
                  </a:lnTo>
                  <a:lnTo>
                    <a:pt x="371" y="64"/>
                  </a:lnTo>
                  <a:lnTo>
                    <a:pt x="413" y="56"/>
                  </a:lnTo>
                  <a:lnTo>
                    <a:pt x="456" y="51"/>
                  </a:lnTo>
                  <a:lnTo>
                    <a:pt x="502" y="47"/>
                  </a:lnTo>
                  <a:lnTo>
                    <a:pt x="549" y="46"/>
                  </a:lnTo>
                  <a:lnTo>
                    <a:pt x="596" y="47"/>
                  </a:lnTo>
                  <a:lnTo>
                    <a:pt x="642" y="51"/>
                  </a:lnTo>
                  <a:lnTo>
                    <a:pt x="685" y="56"/>
                  </a:lnTo>
                  <a:lnTo>
                    <a:pt x="727" y="64"/>
                  </a:lnTo>
                  <a:lnTo>
                    <a:pt x="768" y="74"/>
                  </a:lnTo>
                  <a:lnTo>
                    <a:pt x="805" y="85"/>
                  </a:lnTo>
                  <a:lnTo>
                    <a:pt x="840" y="98"/>
                  </a:lnTo>
                  <a:lnTo>
                    <a:pt x="873" y="113"/>
                  </a:lnTo>
                  <a:lnTo>
                    <a:pt x="902" y="130"/>
                  </a:lnTo>
                  <a:lnTo>
                    <a:pt x="929" y="146"/>
                  </a:lnTo>
                  <a:lnTo>
                    <a:pt x="941" y="156"/>
                  </a:lnTo>
                  <a:lnTo>
                    <a:pt x="952" y="165"/>
                  </a:lnTo>
                  <a:lnTo>
                    <a:pt x="961" y="176"/>
                  </a:lnTo>
                  <a:lnTo>
                    <a:pt x="971" y="186"/>
                  </a:lnTo>
                  <a:lnTo>
                    <a:pt x="979" y="196"/>
                  </a:lnTo>
                  <a:lnTo>
                    <a:pt x="986" y="206"/>
                  </a:lnTo>
                  <a:lnTo>
                    <a:pt x="993" y="217"/>
                  </a:lnTo>
                  <a:lnTo>
                    <a:pt x="998" y="229"/>
                  </a:lnTo>
                  <a:lnTo>
                    <a:pt x="1002" y="240"/>
                  </a:lnTo>
                  <a:lnTo>
                    <a:pt x="1004" y="252"/>
                  </a:lnTo>
                  <a:lnTo>
                    <a:pt x="1007" y="263"/>
                  </a:lnTo>
                  <a:lnTo>
                    <a:pt x="1007" y="275"/>
                  </a:lnTo>
                  <a:lnTo>
                    <a:pt x="1098" y="27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0" name="Freeform 18"/>
            <p:cNvSpPr/>
            <p:nvPr/>
          </p:nvSpPr>
          <p:spPr bwMode="auto">
            <a:xfrm>
              <a:off x="91" y="46"/>
              <a:ext cx="916" cy="1327"/>
            </a:xfrm>
            <a:custGeom>
              <a:gdLst>
                <a:gd fmla="*/ 916 w 916" name="T0"/>
                <a:gd fmla="*/ 229 h 1327" name="T1"/>
                <a:gd fmla="*/ 913 w 916" name="T2"/>
                <a:gd fmla="*/ 206 h 1327" name="T3"/>
                <a:gd fmla="*/ 907 w 916" name="T4"/>
                <a:gd fmla="*/ 183 h 1327" name="T5"/>
                <a:gd fmla="*/ 895 w 916" name="T6"/>
                <a:gd fmla="*/ 160 h 1327" name="T7"/>
                <a:gd fmla="*/ 880 w 916" name="T8"/>
                <a:gd fmla="*/ 140 h 1327" name="T9"/>
                <a:gd fmla="*/ 861 w 916" name="T10"/>
                <a:gd fmla="*/ 119 h 1327" name="T11"/>
                <a:gd fmla="*/ 838 w 916" name="T12"/>
                <a:gd fmla="*/ 100 h 1327" name="T13"/>
                <a:gd fmla="*/ 782 w 916" name="T14"/>
                <a:gd fmla="*/ 67 h 1327" name="T15"/>
                <a:gd fmla="*/ 714 w 916" name="T16"/>
                <a:gd fmla="*/ 39 h 1327" name="T17"/>
                <a:gd fmla="*/ 636 w 916" name="T18"/>
                <a:gd fmla="*/ 18 h 1327" name="T19"/>
                <a:gd fmla="*/ 551 w 916" name="T20"/>
                <a:gd fmla="*/ 5 h 1327" name="T21"/>
                <a:gd fmla="*/ 458 w 916" name="T22"/>
                <a:gd fmla="*/ 0 h 1327" name="T23"/>
                <a:gd fmla="*/ 365 w 916" name="T24"/>
                <a:gd fmla="*/ 5 h 1327" name="T25"/>
                <a:gd fmla="*/ 280 w 916" name="T26"/>
                <a:gd fmla="*/ 18 h 1327" name="T27"/>
                <a:gd fmla="*/ 202 w 916" name="T28"/>
                <a:gd fmla="*/ 39 h 1327" name="T29"/>
                <a:gd fmla="*/ 134 w 916" name="T30"/>
                <a:gd fmla="*/ 67 h 1327" name="T31"/>
                <a:gd fmla="*/ 78 w 916" name="T32"/>
                <a:gd fmla="*/ 100 h 1327" name="T33"/>
                <a:gd fmla="*/ 55 w 916" name="T34"/>
                <a:gd fmla="*/ 119 h 1327" name="T35"/>
                <a:gd fmla="*/ 36 w 916" name="T36"/>
                <a:gd fmla="*/ 140 h 1327" name="T37"/>
                <a:gd fmla="*/ 21 w 916" name="T38"/>
                <a:gd fmla="*/ 160 h 1327" name="T39"/>
                <a:gd fmla="*/ 9 w 916" name="T40"/>
                <a:gd fmla="*/ 183 h 1327" name="T41"/>
                <a:gd fmla="*/ 3 w 916" name="T42"/>
                <a:gd fmla="*/ 206 h 1327" name="T43"/>
                <a:gd fmla="*/ 0 w 916" name="T44"/>
                <a:gd fmla="*/ 229 h 1327" name="T45"/>
                <a:gd fmla="*/ 0 w 916" name="T46"/>
                <a:gd fmla="*/ 1315 h 1327" name="T47"/>
                <a:gd fmla="*/ 5 w 916" name="T48"/>
                <a:gd fmla="*/ 1293 h 1327" name="T49"/>
                <a:gd fmla="*/ 14 w 916" name="T50"/>
                <a:gd fmla="*/ 1270 h 1327" name="T51"/>
                <a:gd fmla="*/ 28 w 916" name="T52"/>
                <a:gd fmla="*/ 1248 h 1327" name="T53"/>
                <a:gd fmla="*/ 45 w 916" name="T54"/>
                <a:gd fmla="*/ 1228 h 1327" name="T55"/>
                <a:gd fmla="*/ 66 w 916" name="T56"/>
                <a:gd fmla="*/ 1209 h 1327" name="T57"/>
                <a:gd fmla="*/ 105 w 916" name="T58"/>
                <a:gd fmla="*/ 1182 h 1327" name="T59"/>
                <a:gd fmla="*/ 167 w 916" name="T60"/>
                <a:gd fmla="*/ 1150 h 1327" name="T61"/>
                <a:gd fmla="*/ 239 w 916" name="T62"/>
                <a:gd fmla="*/ 1126 h 1327" name="T63"/>
                <a:gd fmla="*/ 322 w 916" name="T64"/>
                <a:gd fmla="*/ 1108 h 1327" name="T65"/>
                <a:gd fmla="*/ 411 w 916" name="T66"/>
                <a:gd fmla="*/ 1099 h 1327" name="T67"/>
                <a:gd fmla="*/ 505 w 916" name="T68"/>
                <a:gd fmla="*/ 1099 h 1327" name="T69"/>
                <a:gd fmla="*/ 594 w 916" name="T70"/>
                <a:gd fmla="*/ 1108 h 1327" name="T71"/>
                <a:gd fmla="*/ 677 w 916" name="T72"/>
                <a:gd fmla="*/ 1126 h 1327" name="T73"/>
                <a:gd fmla="*/ 749 w 916" name="T74"/>
                <a:gd fmla="*/ 1150 h 1327" name="T75"/>
                <a:gd fmla="*/ 811 w 916" name="T76"/>
                <a:gd fmla="*/ 1182 h 1327" name="T77"/>
                <a:gd fmla="*/ 850 w 916" name="T78"/>
                <a:gd fmla="*/ 1209 h 1327" name="T79"/>
                <a:gd fmla="*/ 870 w 916" name="T80"/>
                <a:gd fmla="*/ 1228 h 1327" name="T81"/>
                <a:gd fmla="*/ 888 w 916" name="T82"/>
                <a:gd fmla="*/ 1248 h 1327" name="T83"/>
                <a:gd fmla="*/ 902 w 916" name="T84"/>
                <a:gd fmla="*/ 1270 h 1327" name="T85"/>
                <a:gd fmla="*/ 911 w 916" name="T86"/>
                <a:gd fmla="*/ 1293 h 1327" name="T87"/>
                <a:gd fmla="*/ 916 w 916" name="T88"/>
                <a:gd fmla="*/ 1315 h 1327" name="T89"/>
                <a:gd fmla="*/ 916 w 916" name="T90"/>
                <a:gd fmla="*/ 229 h 1327" name="T91"/>
                <a:gd fmla="*/ 0 w 916" name="T92"/>
                <a:gd fmla="*/ 0 h 1327" name="T93"/>
                <a:gd fmla="*/ 916 w 916" name="T94"/>
                <a:gd fmla="*/ 1327 h 13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T95" l="T92" r="T94" t="T93"/>
              <a:pathLst>
                <a:path h="1327" w="916">
                  <a:moveTo>
                    <a:pt x="916" y="229"/>
                  </a:moveTo>
                  <a:lnTo>
                    <a:pt x="916" y="229"/>
                  </a:lnTo>
                  <a:lnTo>
                    <a:pt x="916" y="217"/>
                  </a:lnTo>
                  <a:lnTo>
                    <a:pt x="913" y="206"/>
                  </a:lnTo>
                  <a:lnTo>
                    <a:pt x="911" y="194"/>
                  </a:lnTo>
                  <a:lnTo>
                    <a:pt x="907" y="183"/>
                  </a:lnTo>
                  <a:lnTo>
                    <a:pt x="902" y="171"/>
                  </a:lnTo>
                  <a:lnTo>
                    <a:pt x="895" y="160"/>
                  </a:lnTo>
                  <a:lnTo>
                    <a:pt x="888" y="150"/>
                  </a:lnTo>
                  <a:lnTo>
                    <a:pt x="880" y="140"/>
                  </a:lnTo>
                  <a:lnTo>
                    <a:pt x="870" y="130"/>
                  </a:lnTo>
                  <a:lnTo>
                    <a:pt x="861" y="119"/>
                  </a:lnTo>
                  <a:lnTo>
                    <a:pt x="850" y="110"/>
                  </a:lnTo>
                  <a:lnTo>
                    <a:pt x="838" y="100"/>
                  </a:lnTo>
                  <a:lnTo>
                    <a:pt x="811" y="84"/>
                  </a:lnTo>
                  <a:lnTo>
                    <a:pt x="782" y="67"/>
                  </a:lnTo>
                  <a:lnTo>
                    <a:pt x="749" y="52"/>
                  </a:lnTo>
                  <a:lnTo>
                    <a:pt x="714" y="39"/>
                  </a:lnTo>
                  <a:lnTo>
                    <a:pt x="677" y="28"/>
                  </a:lnTo>
                  <a:lnTo>
                    <a:pt x="636" y="18"/>
                  </a:lnTo>
                  <a:lnTo>
                    <a:pt x="594" y="10"/>
                  </a:lnTo>
                  <a:lnTo>
                    <a:pt x="551" y="5"/>
                  </a:lnTo>
                  <a:lnTo>
                    <a:pt x="505" y="1"/>
                  </a:lnTo>
                  <a:lnTo>
                    <a:pt x="458" y="0"/>
                  </a:lnTo>
                  <a:lnTo>
                    <a:pt x="411" y="1"/>
                  </a:lnTo>
                  <a:lnTo>
                    <a:pt x="365" y="5"/>
                  </a:lnTo>
                  <a:lnTo>
                    <a:pt x="322" y="10"/>
                  </a:lnTo>
                  <a:lnTo>
                    <a:pt x="280" y="18"/>
                  </a:lnTo>
                  <a:lnTo>
                    <a:pt x="239" y="28"/>
                  </a:lnTo>
                  <a:lnTo>
                    <a:pt x="202" y="39"/>
                  </a:lnTo>
                  <a:lnTo>
                    <a:pt x="167" y="52"/>
                  </a:lnTo>
                  <a:lnTo>
                    <a:pt x="134" y="67"/>
                  </a:lnTo>
                  <a:lnTo>
                    <a:pt x="105" y="84"/>
                  </a:lnTo>
                  <a:lnTo>
                    <a:pt x="78" y="100"/>
                  </a:lnTo>
                  <a:lnTo>
                    <a:pt x="66" y="110"/>
                  </a:lnTo>
                  <a:lnTo>
                    <a:pt x="55" y="119"/>
                  </a:lnTo>
                  <a:lnTo>
                    <a:pt x="45" y="130"/>
                  </a:lnTo>
                  <a:lnTo>
                    <a:pt x="36" y="140"/>
                  </a:lnTo>
                  <a:lnTo>
                    <a:pt x="28" y="150"/>
                  </a:lnTo>
                  <a:lnTo>
                    <a:pt x="21" y="160"/>
                  </a:lnTo>
                  <a:lnTo>
                    <a:pt x="14" y="171"/>
                  </a:lnTo>
                  <a:lnTo>
                    <a:pt x="9" y="183"/>
                  </a:lnTo>
                  <a:lnTo>
                    <a:pt x="5" y="194"/>
                  </a:lnTo>
                  <a:lnTo>
                    <a:pt x="3" y="206"/>
                  </a:lnTo>
                  <a:lnTo>
                    <a:pt x="0" y="217"/>
                  </a:lnTo>
                  <a:lnTo>
                    <a:pt x="0" y="229"/>
                  </a:lnTo>
                  <a:lnTo>
                    <a:pt x="0" y="1327"/>
                  </a:lnTo>
                  <a:lnTo>
                    <a:pt x="0" y="1315"/>
                  </a:lnTo>
                  <a:lnTo>
                    <a:pt x="3" y="1304"/>
                  </a:lnTo>
                  <a:lnTo>
                    <a:pt x="5" y="1293"/>
                  </a:lnTo>
                  <a:lnTo>
                    <a:pt x="9" y="1281"/>
                  </a:lnTo>
                  <a:lnTo>
                    <a:pt x="14" y="1270"/>
                  </a:lnTo>
                  <a:lnTo>
                    <a:pt x="21" y="1258"/>
                  </a:lnTo>
                  <a:lnTo>
                    <a:pt x="28" y="1248"/>
                  </a:lnTo>
                  <a:lnTo>
                    <a:pt x="36" y="1238"/>
                  </a:lnTo>
                  <a:lnTo>
                    <a:pt x="45" y="1228"/>
                  </a:lnTo>
                  <a:lnTo>
                    <a:pt x="55" y="1218"/>
                  </a:lnTo>
                  <a:lnTo>
                    <a:pt x="66" y="1209"/>
                  </a:lnTo>
                  <a:lnTo>
                    <a:pt x="78" y="1198"/>
                  </a:lnTo>
                  <a:lnTo>
                    <a:pt x="105" y="1182"/>
                  </a:lnTo>
                  <a:lnTo>
                    <a:pt x="134" y="1165"/>
                  </a:lnTo>
                  <a:lnTo>
                    <a:pt x="167" y="1150"/>
                  </a:lnTo>
                  <a:lnTo>
                    <a:pt x="202" y="1137"/>
                  </a:lnTo>
                  <a:lnTo>
                    <a:pt x="239" y="1126"/>
                  </a:lnTo>
                  <a:lnTo>
                    <a:pt x="280" y="1116"/>
                  </a:lnTo>
                  <a:lnTo>
                    <a:pt x="322" y="1108"/>
                  </a:lnTo>
                  <a:lnTo>
                    <a:pt x="365" y="1103"/>
                  </a:lnTo>
                  <a:lnTo>
                    <a:pt x="411" y="1099"/>
                  </a:lnTo>
                  <a:lnTo>
                    <a:pt x="458" y="1098"/>
                  </a:lnTo>
                  <a:lnTo>
                    <a:pt x="505" y="1099"/>
                  </a:lnTo>
                  <a:lnTo>
                    <a:pt x="551" y="1103"/>
                  </a:lnTo>
                  <a:lnTo>
                    <a:pt x="594" y="1108"/>
                  </a:lnTo>
                  <a:lnTo>
                    <a:pt x="636" y="1116"/>
                  </a:lnTo>
                  <a:lnTo>
                    <a:pt x="677" y="1126"/>
                  </a:lnTo>
                  <a:lnTo>
                    <a:pt x="714" y="1137"/>
                  </a:lnTo>
                  <a:lnTo>
                    <a:pt x="749" y="1150"/>
                  </a:lnTo>
                  <a:lnTo>
                    <a:pt x="782" y="1165"/>
                  </a:lnTo>
                  <a:lnTo>
                    <a:pt x="811" y="1182"/>
                  </a:lnTo>
                  <a:lnTo>
                    <a:pt x="838" y="1198"/>
                  </a:lnTo>
                  <a:lnTo>
                    <a:pt x="850" y="1209"/>
                  </a:lnTo>
                  <a:lnTo>
                    <a:pt x="861" y="1218"/>
                  </a:lnTo>
                  <a:lnTo>
                    <a:pt x="870" y="1228"/>
                  </a:lnTo>
                  <a:lnTo>
                    <a:pt x="880" y="1238"/>
                  </a:lnTo>
                  <a:lnTo>
                    <a:pt x="888" y="1248"/>
                  </a:lnTo>
                  <a:lnTo>
                    <a:pt x="895" y="1258"/>
                  </a:lnTo>
                  <a:lnTo>
                    <a:pt x="902" y="1270"/>
                  </a:lnTo>
                  <a:lnTo>
                    <a:pt x="907" y="1281"/>
                  </a:lnTo>
                  <a:lnTo>
                    <a:pt x="911" y="1293"/>
                  </a:lnTo>
                  <a:lnTo>
                    <a:pt x="913" y="1304"/>
                  </a:lnTo>
                  <a:lnTo>
                    <a:pt x="916" y="1315"/>
                  </a:lnTo>
                  <a:lnTo>
                    <a:pt x="916" y="1327"/>
                  </a:lnTo>
                  <a:lnTo>
                    <a:pt x="916" y="229"/>
                  </a:lnTo>
                  <a:close/>
                </a:path>
              </a:pathLst>
            </a:custGeom>
            <a:solidFill>
              <a:srgbClr val="5F5F5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491" name="Group 11"/>
          <p:cNvGrpSpPr/>
          <p:nvPr/>
        </p:nvGrpSpPr>
        <p:grpSpPr>
          <a:xfrm>
            <a:off x="2168525" y="1128713"/>
            <a:ext cx="1162050" cy="2905125"/>
            <a:chExt cx="732" cy="1830"/>
          </a:xfrm>
        </p:grpSpPr>
        <p:sp>
          <p:nvSpPr>
            <p:cNvPr id="20492" name="Freeform 20"/>
            <p:cNvSpPr/>
            <p:nvPr/>
          </p:nvSpPr>
          <p:spPr bwMode="auto">
            <a:xfrm>
              <a:off x="0" y="0"/>
              <a:ext cx="732" cy="1830"/>
            </a:xfrm>
            <a:custGeom>
              <a:gdLst>
                <a:gd fmla="*/ 732 w 732" name="T0"/>
                <a:gd fmla="*/ 183 h 1830" name="T1"/>
                <a:gd fmla="*/ 731 w 732" name="T2"/>
                <a:gd fmla="*/ 164 h 1830" name="T3"/>
                <a:gd fmla="*/ 725 w 732" name="T4"/>
                <a:gd fmla="*/ 146 h 1830" name="T5"/>
                <a:gd fmla="*/ 716 w 732" name="T6"/>
                <a:gd fmla="*/ 128 h 1830" name="T7"/>
                <a:gd fmla="*/ 688 w 732" name="T8"/>
                <a:gd fmla="*/ 95 h 1830" name="T9"/>
                <a:gd fmla="*/ 648 w 732" name="T10"/>
                <a:gd fmla="*/ 66 h 1830" name="T11"/>
                <a:gd fmla="*/ 599 w 732" name="T12"/>
                <a:gd fmla="*/ 41 h 1830" name="T13"/>
                <a:gd fmla="*/ 540 w 732" name="T14"/>
                <a:gd fmla="*/ 21 h 1830" name="T15"/>
                <a:gd fmla="*/ 475 w 732" name="T16"/>
                <a:gd fmla="*/ 7 h 1830" name="T17"/>
                <a:gd fmla="*/ 403 w 732" name="T18"/>
                <a:gd fmla="*/ 1 h 1830" name="T19"/>
                <a:gd fmla="*/ 329 w 732" name="T20"/>
                <a:gd fmla="*/ 1 h 1830" name="T21"/>
                <a:gd fmla="*/ 257 w 732" name="T22"/>
                <a:gd fmla="*/ 7 h 1830" name="T23"/>
                <a:gd fmla="*/ 192 w 732" name="T24"/>
                <a:gd fmla="*/ 21 h 1830" name="T25"/>
                <a:gd fmla="*/ 133 w 732" name="T26"/>
                <a:gd fmla="*/ 41 h 1830" name="T27"/>
                <a:gd fmla="*/ 84 w 732" name="T28"/>
                <a:gd fmla="*/ 66 h 1830" name="T29"/>
                <a:gd fmla="*/ 44 w 732" name="T30"/>
                <a:gd fmla="*/ 95 h 1830" name="T31"/>
                <a:gd fmla="*/ 16 w 732" name="T32"/>
                <a:gd fmla="*/ 128 h 1830" name="T33"/>
                <a:gd fmla="*/ 7 w 732" name="T34"/>
                <a:gd fmla="*/ 146 h 1830" name="T35"/>
                <a:gd fmla="*/ 1 w 732" name="T36"/>
                <a:gd fmla="*/ 164 h 1830" name="T37"/>
                <a:gd fmla="*/ 0 w 732" name="T38"/>
                <a:gd fmla="*/ 183 h 1830" name="T39"/>
                <a:gd fmla="*/ 0 w 732" name="T40"/>
                <a:gd fmla="*/ 1656 h 1830" name="T41"/>
                <a:gd fmla="*/ 4 w 732" name="T42"/>
                <a:gd fmla="*/ 1675 h 1830" name="T43"/>
                <a:gd fmla="*/ 11 w 732" name="T44"/>
                <a:gd fmla="*/ 1693 h 1830" name="T45"/>
                <a:gd fmla="*/ 29 w 732" name="T46"/>
                <a:gd fmla="*/ 1718 h 1830" name="T47"/>
                <a:gd fmla="*/ 62 w 732" name="T48"/>
                <a:gd fmla="*/ 1750 h 1830" name="T49"/>
                <a:gd fmla="*/ 107 w 732" name="T50"/>
                <a:gd fmla="*/ 1777 h 1830" name="T51"/>
                <a:gd fmla="*/ 161 w 732" name="T52"/>
                <a:gd fmla="*/ 1798 h 1830" name="T53"/>
                <a:gd fmla="*/ 224 w 732" name="T54"/>
                <a:gd fmla="*/ 1816 h 1830" name="T55"/>
                <a:gd fmla="*/ 292 w 732" name="T56"/>
                <a:gd fmla="*/ 1826 h 1830" name="T57"/>
                <a:gd fmla="*/ 366 w 732" name="T58"/>
                <a:gd fmla="*/ 1830 h 1830" name="T59"/>
                <a:gd fmla="*/ 440 w 732" name="T60"/>
                <a:gd fmla="*/ 1826 h 1830" name="T61"/>
                <a:gd fmla="*/ 508 w 732" name="T62"/>
                <a:gd fmla="*/ 1816 h 1830" name="T63"/>
                <a:gd fmla="*/ 571 w 732" name="T64"/>
                <a:gd fmla="*/ 1798 h 1830" name="T65"/>
                <a:gd fmla="*/ 625 w 732" name="T66"/>
                <a:gd fmla="*/ 1777 h 1830" name="T67"/>
                <a:gd fmla="*/ 670 w 732" name="T68"/>
                <a:gd fmla="*/ 1750 h 1830" name="T69"/>
                <a:gd fmla="*/ 703 w 732" name="T70"/>
                <a:gd fmla="*/ 1718 h 1830" name="T71"/>
                <a:gd fmla="*/ 721 w 732" name="T72"/>
                <a:gd fmla="*/ 1693 h 1830" name="T73"/>
                <a:gd fmla="*/ 728 w 732" name="T74"/>
                <a:gd fmla="*/ 1675 h 1830" name="T75"/>
                <a:gd fmla="*/ 732 w 732" name="T76"/>
                <a:gd fmla="*/ 1656 h 1830" name="T77"/>
                <a:gd fmla="*/ 732 w 732" name="T78"/>
                <a:gd fmla="*/ 183 h 1830" name="T79"/>
                <a:gd fmla="*/ 0 w 732" name="T80"/>
                <a:gd fmla="*/ 0 h 1830" name="T81"/>
                <a:gd fmla="*/ 732 w 732" name="T82"/>
                <a:gd fmla="*/ 1830 h 183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T83" l="T80" r="T82" t="T81"/>
              <a:pathLst>
                <a:path h="1830" w="732">
                  <a:moveTo>
                    <a:pt x="732" y="183"/>
                  </a:moveTo>
                  <a:lnTo>
                    <a:pt x="732" y="183"/>
                  </a:lnTo>
                  <a:lnTo>
                    <a:pt x="732" y="174"/>
                  </a:lnTo>
                  <a:lnTo>
                    <a:pt x="731" y="164"/>
                  </a:lnTo>
                  <a:lnTo>
                    <a:pt x="728" y="155"/>
                  </a:lnTo>
                  <a:lnTo>
                    <a:pt x="725" y="146"/>
                  </a:lnTo>
                  <a:lnTo>
                    <a:pt x="721" y="137"/>
                  </a:lnTo>
                  <a:lnTo>
                    <a:pt x="716" y="128"/>
                  </a:lnTo>
                  <a:lnTo>
                    <a:pt x="703" y="111"/>
                  </a:lnTo>
                  <a:lnTo>
                    <a:pt x="688" y="95"/>
                  </a:lnTo>
                  <a:lnTo>
                    <a:pt x="670" y="80"/>
                  </a:lnTo>
                  <a:lnTo>
                    <a:pt x="648" y="66"/>
                  </a:lnTo>
                  <a:lnTo>
                    <a:pt x="625" y="53"/>
                  </a:lnTo>
                  <a:lnTo>
                    <a:pt x="599" y="41"/>
                  </a:lnTo>
                  <a:lnTo>
                    <a:pt x="571" y="31"/>
                  </a:lnTo>
                  <a:lnTo>
                    <a:pt x="540" y="21"/>
                  </a:lnTo>
                  <a:lnTo>
                    <a:pt x="508" y="14"/>
                  </a:lnTo>
                  <a:lnTo>
                    <a:pt x="475" y="7"/>
                  </a:lnTo>
                  <a:lnTo>
                    <a:pt x="440" y="3"/>
                  </a:lnTo>
                  <a:lnTo>
                    <a:pt x="403" y="1"/>
                  </a:lnTo>
                  <a:lnTo>
                    <a:pt x="366" y="0"/>
                  </a:lnTo>
                  <a:lnTo>
                    <a:pt x="329" y="1"/>
                  </a:lnTo>
                  <a:lnTo>
                    <a:pt x="292" y="3"/>
                  </a:lnTo>
                  <a:lnTo>
                    <a:pt x="257" y="7"/>
                  </a:lnTo>
                  <a:lnTo>
                    <a:pt x="224" y="14"/>
                  </a:lnTo>
                  <a:lnTo>
                    <a:pt x="192" y="21"/>
                  </a:lnTo>
                  <a:lnTo>
                    <a:pt x="161" y="31"/>
                  </a:lnTo>
                  <a:lnTo>
                    <a:pt x="133" y="41"/>
                  </a:lnTo>
                  <a:lnTo>
                    <a:pt x="107" y="53"/>
                  </a:lnTo>
                  <a:lnTo>
                    <a:pt x="84" y="66"/>
                  </a:lnTo>
                  <a:lnTo>
                    <a:pt x="62" y="80"/>
                  </a:lnTo>
                  <a:lnTo>
                    <a:pt x="44" y="95"/>
                  </a:lnTo>
                  <a:lnTo>
                    <a:pt x="29" y="111"/>
                  </a:lnTo>
                  <a:lnTo>
                    <a:pt x="16" y="128"/>
                  </a:lnTo>
                  <a:lnTo>
                    <a:pt x="11" y="137"/>
                  </a:lnTo>
                  <a:lnTo>
                    <a:pt x="7" y="146"/>
                  </a:lnTo>
                  <a:lnTo>
                    <a:pt x="4" y="155"/>
                  </a:lnTo>
                  <a:lnTo>
                    <a:pt x="1" y="164"/>
                  </a:lnTo>
                  <a:lnTo>
                    <a:pt x="0" y="174"/>
                  </a:lnTo>
                  <a:lnTo>
                    <a:pt x="0" y="183"/>
                  </a:lnTo>
                  <a:lnTo>
                    <a:pt x="0" y="1647"/>
                  </a:lnTo>
                  <a:lnTo>
                    <a:pt x="0" y="1656"/>
                  </a:lnTo>
                  <a:lnTo>
                    <a:pt x="1" y="1666"/>
                  </a:lnTo>
                  <a:lnTo>
                    <a:pt x="4" y="1675"/>
                  </a:lnTo>
                  <a:lnTo>
                    <a:pt x="7" y="1684"/>
                  </a:lnTo>
                  <a:lnTo>
                    <a:pt x="11" y="1693"/>
                  </a:lnTo>
                  <a:lnTo>
                    <a:pt x="16" y="1702"/>
                  </a:lnTo>
                  <a:lnTo>
                    <a:pt x="29" y="1718"/>
                  </a:lnTo>
                  <a:lnTo>
                    <a:pt x="44" y="1735"/>
                  </a:lnTo>
                  <a:lnTo>
                    <a:pt x="62" y="1750"/>
                  </a:lnTo>
                  <a:lnTo>
                    <a:pt x="84" y="1764"/>
                  </a:lnTo>
                  <a:lnTo>
                    <a:pt x="107" y="1777"/>
                  </a:lnTo>
                  <a:lnTo>
                    <a:pt x="133" y="1788"/>
                  </a:lnTo>
                  <a:lnTo>
                    <a:pt x="161" y="1798"/>
                  </a:lnTo>
                  <a:lnTo>
                    <a:pt x="192" y="1808"/>
                  </a:lnTo>
                  <a:lnTo>
                    <a:pt x="224" y="1816"/>
                  </a:lnTo>
                  <a:lnTo>
                    <a:pt x="257" y="1822"/>
                  </a:lnTo>
                  <a:lnTo>
                    <a:pt x="292" y="1826"/>
                  </a:lnTo>
                  <a:lnTo>
                    <a:pt x="329" y="1829"/>
                  </a:lnTo>
                  <a:lnTo>
                    <a:pt x="366" y="1830"/>
                  </a:lnTo>
                  <a:lnTo>
                    <a:pt x="403" y="1829"/>
                  </a:lnTo>
                  <a:lnTo>
                    <a:pt x="440" y="1826"/>
                  </a:lnTo>
                  <a:lnTo>
                    <a:pt x="475" y="1822"/>
                  </a:lnTo>
                  <a:lnTo>
                    <a:pt x="508" y="1816"/>
                  </a:lnTo>
                  <a:lnTo>
                    <a:pt x="540" y="1808"/>
                  </a:lnTo>
                  <a:lnTo>
                    <a:pt x="571" y="1798"/>
                  </a:lnTo>
                  <a:lnTo>
                    <a:pt x="599" y="1788"/>
                  </a:lnTo>
                  <a:lnTo>
                    <a:pt x="625" y="1777"/>
                  </a:lnTo>
                  <a:lnTo>
                    <a:pt x="648" y="1764"/>
                  </a:lnTo>
                  <a:lnTo>
                    <a:pt x="670" y="1750"/>
                  </a:lnTo>
                  <a:lnTo>
                    <a:pt x="688" y="1735"/>
                  </a:lnTo>
                  <a:lnTo>
                    <a:pt x="703" y="1718"/>
                  </a:lnTo>
                  <a:lnTo>
                    <a:pt x="716" y="1702"/>
                  </a:lnTo>
                  <a:lnTo>
                    <a:pt x="721" y="1693"/>
                  </a:lnTo>
                  <a:lnTo>
                    <a:pt x="725" y="1684"/>
                  </a:lnTo>
                  <a:lnTo>
                    <a:pt x="728" y="1675"/>
                  </a:lnTo>
                  <a:lnTo>
                    <a:pt x="731" y="1666"/>
                  </a:lnTo>
                  <a:lnTo>
                    <a:pt x="732" y="1656"/>
                  </a:lnTo>
                  <a:lnTo>
                    <a:pt x="732" y="1647"/>
                  </a:lnTo>
                  <a:lnTo>
                    <a:pt x="732" y="183"/>
                  </a:lnTo>
                  <a:close/>
                </a:path>
              </a:pathLst>
            </a:custGeom>
            <a:gradFill rotWithShape="1">
              <a:gsLst>
                <a:gs pos="0">
                  <a:srgbClr val="FFC000"/>
                </a:gs>
                <a:gs pos="50000">
                  <a:srgbClr val="C00000"/>
                </a:gs>
                <a:gs pos="100000">
                  <a:srgbClr val="FFC000"/>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3" name="Freeform 21"/>
            <p:cNvSpPr/>
            <p:nvPr/>
          </p:nvSpPr>
          <p:spPr bwMode="auto">
            <a:xfrm>
              <a:off x="0" y="0"/>
              <a:ext cx="732" cy="366"/>
            </a:xfrm>
            <a:custGeom>
              <a:gdLst>
                <a:gd fmla="*/ 732 w 732" name="T0"/>
                <a:gd fmla="*/ 183 h 366" name="T1"/>
                <a:gd fmla="*/ 731 w 732" name="T2"/>
                <a:gd fmla="*/ 202 h 366" name="T3"/>
                <a:gd fmla="*/ 725 w 732" name="T4"/>
                <a:gd fmla="*/ 219 h 366" name="T5"/>
                <a:gd fmla="*/ 716 w 732" name="T6"/>
                <a:gd fmla="*/ 237 h 366" name="T7"/>
                <a:gd fmla="*/ 688 w 732" name="T8"/>
                <a:gd fmla="*/ 270 h 366" name="T9"/>
                <a:gd fmla="*/ 648 w 732" name="T10"/>
                <a:gd fmla="*/ 300 h 366" name="T11"/>
                <a:gd fmla="*/ 599 w 732" name="T12"/>
                <a:gd fmla="*/ 324 h 366" name="T13"/>
                <a:gd fmla="*/ 540 w 732" name="T14"/>
                <a:gd fmla="*/ 344 h 366" name="T15"/>
                <a:gd fmla="*/ 475 w 732" name="T16"/>
                <a:gd fmla="*/ 358 h 366" name="T17"/>
                <a:gd fmla="*/ 403 w 732" name="T18"/>
                <a:gd fmla="*/ 364 h 366" name="T19"/>
                <a:gd fmla="*/ 329 w 732" name="T20"/>
                <a:gd fmla="*/ 364 h 366" name="T21"/>
                <a:gd fmla="*/ 257 w 732" name="T22"/>
                <a:gd fmla="*/ 358 h 366" name="T23"/>
                <a:gd fmla="*/ 192 w 732" name="T24"/>
                <a:gd fmla="*/ 344 h 366" name="T25"/>
                <a:gd fmla="*/ 133 w 732" name="T26"/>
                <a:gd fmla="*/ 324 h 366" name="T27"/>
                <a:gd fmla="*/ 84 w 732" name="T28"/>
                <a:gd fmla="*/ 300 h 366" name="T29"/>
                <a:gd fmla="*/ 44 w 732" name="T30"/>
                <a:gd fmla="*/ 270 h 366" name="T31"/>
                <a:gd fmla="*/ 16 w 732" name="T32"/>
                <a:gd fmla="*/ 237 h 366" name="T33"/>
                <a:gd fmla="*/ 7 w 732" name="T34"/>
                <a:gd fmla="*/ 219 h 366" name="T35"/>
                <a:gd fmla="*/ 1 w 732" name="T36"/>
                <a:gd fmla="*/ 202 h 366" name="T37"/>
                <a:gd fmla="*/ 0 w 732" name="T38"/>
                <a:gd fmla="*/ 183 h 366" name="T39"/>
                <a:gd fmla="*/ 1 w 732" name="T40"/>
                <a:gd fmla="*/ 164 h 366" name="T41"/>
                <a:gd fmla="*/ 7 w 732" name="T42"/>
                <a:gd fmla="*/ 146 h 366" name="T43"/>
                <a:gd fmla="*/ 16 w 732" name="T44"/>
                <a:gd fmla="*/ 128 h 366" name="T45"/>
                <a:gd fmla="*/ 44 w 732" name="T46"/>
                <a:gd fmla="*/ 95 h 366" name="T47"/>
                <a:gd fmla="*/ 84 w 732" name="T48"/>
                <a:gd fmla="*/ 66 h 366" name="T49"/>
                <a:gd fmla="*/ 133 w 732" name="T50"/>
                <a:gd fmla="*/ 41 h 366" name="T51"/>
                <a:gd fmla="*/ 192 w 732" name="T52"/>
                <a:gd fmla="*/ 21 h 366" name="T53"/>
                <a:gd fmla="*/ 257 w 732" name="T54"/>
                <a:gd fmla="*/ 7 h 366" name="T55"/>
                <a:gd fmla="*/ 329 w 732" name="T56"/>
                <a:gd fmla="*/ 1 h 366" name="T57"/>
                <a:gd fmla="*/ 403 w 732" name="T58"/>
                <a:gd fmla="*/ 1 h 366" name="T59"/>
                <a:gd fmla="*/ 475 w 732" name="T60"/>
                <a:gd fmla="*/ 7 h 366" name="T61"/>
                <a:gd fmla="*/ 540 w 732" name="T62"/>
                <a:gd fmla="*/ 21 h 366" name="T63"/>
                <a:gd fmla="*/ 599 w 732" name="T64"/>
                <a:gd fmla="*/ 41 h 366" name="T65"/>
                <a:gd fmla="*/ 648 w 732" name="T66"/>
                <a:gd fmla="*/ 66 h 366" name="T67"/>
                <a:gd fmla="*/ 688 w 732" name="T68"/>
                <a:gd fmla="*/ 95 h 366" name="T69"/>
                <a:gd fmla="*/ 716 w 732" name="T70"/>
                <a:gd fmla="*/ 128 h 366" name="T71"/>
                <a:gd fmla="*/ 725 w 732" name="T72"/>
                <a:gd fmla="*/ 146 h 366" name="T73"/>
                <a:gd fmla="*/ 731 w 732" name="T74"/>
                <a:gd fmla="*/ 164 h 366" name="T75"/>
                <a:gd fmla="*/ 732 w 732" name="T76"/>
                <a:gd fmla="*/ 183 h 366" name="T77"/>
                <a:gd fmla="*/ 0 w 732" name="T78"/>
                <a:gd fmla="*/ 0 h 366" name="T79"/>
                <a:gd fmla="*/ 732 w 732" name="T80"/>
                <a:gd fmla="*/ 366 h 36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T81" l="T78" r="T80" t="T79"/>
              <a:pathLst>
                <a:path h="366" w="732">
                  <a:moveTo>
                    <a:pt x="732" y="183"/>
                  </a:moveTo>
                  <a:lnTo>
                    <a:pt x="732" y="183"/>
                  </a:lnTo>
                  <a:lnTo>
                    <a:pt x="732" y="191"/>
                  </a:lnTo>
                  <a:lnTo>
                    <a:pt x="731" y="202"/>
                  </a:lnTo>
                  <a:lnTo>
                    <a:pt x="728" y="211"/>
                  </a:lnTo>
                  <a:lnTo>
                    <a:pt x="725" y="219"/>
                  </a:lnTo>
                  <a:lnTo>
                    <a:pt x="721" y="228"/>
                  </a:lnTo>
                  <a:lnTo>
                    <a:pt x="716" y="237"/>
                  </a:lnTo>
                  <a:lnTo>
                    <a:pt x="703" y="254"/>
                  </a:lnTo>
                  <a:lnTo>
                    <a:pt x="688" y="270"/>
                  </a:lnTo>
                  <a:lnTo>
                    <a:pt x="670" y="286"/>
                  </a:lnTo>
                  <a:lnTo>
                    <a:pt x="648" y="300"/>
                  </a:lnTo>
                  <a:lnTo>
                    <a:pt x="625" y="312"/>
                  </a:lnTo>
                  <a:lnTo>
                    <a:pt x="599" y="324"/>
                  </a:lnTo>
                  <a:lnTo>
                    <a:pt x="571" y="334"/>
                  </a:lnTo>
                  <a:lnTo>
                    <a:pt x="540" y="344"/>
                  </a:lnTo>
                  <a:lnTo>
                    <a:pt x="508" y="352"/>
                  </a:lnTo>
                  <a:lnTo>
                    <a:pt x="475" y="358"/>
                  </a:lnTo>
                  <a:lnTo>
                    <a:pt x="440" y="362"/>
                  </a:lnTo>
                  <a:lnTo>
                    <a:pt x="403" y="364"/>
                  </a:lnTo>
                  <a:lnTo>
                    <a:pt x="366" y="366"/>
                  </a:lnTo>
                  <a:lnTo>
                    <a:pt x="329" y="364"/>
                  </a:lnTo>
                  <a:lnTo>
                    <a:pt x="292" y="362"/>
                  </a:lnTo>
                  <a:lnTo>
                    <a:pt x="257" y="358"/>
                  </a:lnTo>
                  <a:lnTo>
                    <a:pt x="224" y="352"/>
                  </a:lnTo>
                  <a:lnTo>
                    <a:pt x="192" y="344"/>
                  </a:lnTo>
                  <a:lnTo>
                    <a:pt x="161" y="334"/>
                  </a:lnTo>
                  <a:lnTo>
                    <a:pt x="133" y="324"/>
                  </a:lnTo>
                  <a:lnTo>
                    <a:pt x="107" y="312"/>
                  </a:lnTo>
                  <a:lnTo>
                    <a:pt x="84" y="300"/>
                  </a:lnTo>
                  <a:lnTo>
                    <a:pt x="62" y="286"/>
                  </a:lnTo>
                  <a:lnTo>
                    <a:pt x="44" y="270"/>
                  </a:lnTo>
                  <a:lnTo>
                    <a:pt x="29" y="254"/>
                  </a:lnTo>
                  <a:lnTo>
                    <a:pt x="16" y="237"/>
                  </a:lnTo>
                  <a:lnTo>
                    <a:pt x="11" y="228"/>
                  </a:lnTo>
                  <a:lnTo>
                    <a:pt x="7" y="219"/>
                  </a:lnTo>
                  <a:lnTo>
                    <a:pt x="4" y="211"/>
                  </a:lnTo>
                  <a:lnTo>
                    <a:pt x="1" y="202"/>
                  </a:lnTo>
                  <a:lnTo>
                    <a:pt x="0" y="191"/>
                  </a:lnTo>
                  <a:lnTo>
                    <a:pt x="0" y="183"/>
                  </a:lnTo>
                  <a:lnTo>
                    <a:pt x="0" y="174"/>
                  </a:lnTo>
                  <a:lnTo>
                    <a:pt x="1" y="164"/>
                  </a:lnTo>
                  <a:lnTo>
                    <a:pt x="4" y="155"/>
                  </a:lnTo>
                  <a:lnTo>
                    <a:pt x="7" y="146"/>
                  </a:lnTo>
                  <a:lnTo>
                    <a:pt x="11" y="137"/>
                  </a:lnTo>
                  <a:lnTo>
                    <a:pt x="16" y="128"/>
                  </a:lnTo>
                  <a:lnTo>
                    <a:pt x="29" y="111"/>
                  </a:lnTo>
                  <a:lnTo>
                    <a:pt x="44" y="95"/>
                  </a:lnTo>
                  <a:lnTo>
                    <a:pt x="62" y="80"/>
                  </a:lnTo>
                  <a:lnTo>
                    <a:pt x="84" y="66"/>
                  </a:lnTo>
                  <a:lnTo>
                    <a:pt x="107" y="53"/>
                  </a:lnTo>
                  <a:lnTo>
                    <a:pt x="133" y="41"/>
                  </a:lnTo>
                  <a:lnTo>
                    <a:pt x="161" y="31"/>
                  </a:lnTo>
                  <a:lnTo>
                    <a:pt x="192" y="21"/>
                  </a:lnTo>
                  <a:lnTo>
                    <a:pt x="224" y="14"/>
                  </a:lnTo>
                  <a:lnTo>
                    <a:pt x="257" y="7"/>
                  </a:lnTo>
                  <a:lnTo>
                    <a:pt x="292" y="3"/>
                  </a:lnTo>
                  <a:lnTo>
                    <a:pt x="329" y="1"/>
                  </a:lnTo>
                  <a:lnTo>
                    <a:pt x="366" y="0"/>
                  </a:lnTo>
                  <a:lnTo>
                    <a:pt x="403" y="1"/>
                  </a:lnTo>
                  <a:lnTo>
                    <a:pt x="440" y="3"/>
                  </a:lnTo>
                  <a:lnTo>
                    <a:pt x="475" y="7"/>
                  </a:lnTo>
                  <a:lnTo>
                    <a:pt x="508" y="14"/>
                  </a:lnTo>
                  <a:lnTo>
                    <a:pt x="540" y="21"/>
                  </a:lnTo>
                  <a:lnTo>
                    <a:pt x="571" y="31"/>
                  </a:lnTo>
                  <a:lnTo>
                    <a:pt x="599" y="41"/>
                  </a:lnTo>
                  <a:lnTo>
                    <a:pt x="625" y="53"/>
                  </a:lnTo>
                  <a:lnTo>
                    <a:pt x="648" y="66"/>
                  </a:lnTo>
                  <a:lnTo>
                    <a:pt x="670" y="80"/>
                  </a:lnTo>
                  <a:lnTo>
                    <a:pt x="688" y="95"/>
                  </a:lnTo>
                  <a:lnTo>
                    <a:pt x="703" y="111"/>
                  </a:lnTo>
                  <a:lnTo>
                    <a:pt x="716" y="128"/>
                  </a:lnTo>
                  <a:lnTo>
                    <a:pt x="721" y="137"/>
                  </a:lnTo>
                  <a:lnTo>
                    <a:pt x="725" y="146"/>
                  </a:lnTo>
                  <a:lnTo>
                    <a:pt x="728" y="155"/>
                  </a:lnTo>
                  <a:lnTo>
                    <a:pt x="731" y="164"/>
                  </a:lnTo>
                  <a:lnTo>
                    <a:pt x="732" y="174"/>
                  </a:lnTo>
                  <a:lnTo>
                    <a:pt x="732" y="183"/>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494" name="Group 14"/>
          <p:cNvGrpSpPr/>
          <p:nvPr/>
        </p:nvGrpSpPr>
        <p:grpSpPr>
          <a:xfrm>
            <a:off x="1878013" y="2000250"/>
            <a:ext cx="1743075" cy="2178050"/>
            <a:chExt cx="1098" cy="1372"/>
          </a:xfrm>
        </p:grpSpPr>
        <p:sp>
          <p:nvSpPr>
            <p:cNvPr id="20495" name="Freeform 23"/>
            <p:cNvSpPr/>
            <p:nvPr/>
          </p:nvSpPr>
          <p:spPr bwMode="auto">
            <a:xfrm>
              <a:off x="0" y="0"/>
              <a:ext cx="1098" cy="274"/>
            </a:xfrm>
            <a:custGeom>
              <a:gdLst>
                <a:gd fmla="*/ 0 w 1098" name="T0"/>
                <a:gd fmla="*/ 0 h 274" name="T1"/>
                <a:gd fmla="*/ 2 w 1098" name="T2"/>
                <a:gd fmla="*/ 28 h 274" name="T3"/>
                <a:gd fmla="*/ 11 w 1098" name="T4"/>
                <a:gd fmla="*/ 56 h 274" name="T5"/>
                <a:gd fmla="*/ 24 w 1098" name="T6"/>
                <a:gd fmla="*/ 81 h 274" name="T7"/>
                <a:gd fmla="*/ 43 w 1098" name="T8"/>
                <a:gd fmla="*/ 106 h 274" name="T9"/>
                <a:gd fmla="*/ 66 w 1098" name="T10"/>
                <a:gd fmla="*/ 131 h 274" name="T11"/>
                <a:gd fmla="*/ 94 w 1098" name="T12"/>
                <a:gd fmla="*/ 153 h 274" name="T13"/>
                <a:gd fmla="*/ 126 w 1098" name="T14"/>
                <a:gd fmla="*/ 174 h 274" name="T15"/>
                <a:gd fmla="*/ 161 w 1098" name="T16"/>
                <a:gd fmla="*/ 194 h 274" name="T17"/>
                <a:gd fmla="*/ 199 w 1098" name="T18"/>
                <a:gd fmla="*/ 212 h 274" name="T19"/>
                <a:gd fmla="*/ 287 w 1098" name="T20"/>
                <a:gd fmla="*/ 241 h 274" name="T21"/>
                <a:gd fmla="*/ 386 w 1098" name="T22"/>
                <a:gd fmla="*/ 261 h 274" name="T23"/>
                <a:gd fmla="*/ 493 w 1098" name="T24"/>
                <a:gd fmla="*/ 273 h 274" name="T25"/>
                <a:gd fmla="*/ 605 w 1098" name="T26"/>
                <a:gd fmla="*/ 273 h 274" name="T27"/>
                <a:gd fmla="*/ 712 w 1098" name="T28"/>
                <a:gd fmla="*/ 261 h 274" name="T29"/>
                <a:gd fmla="*/ 811 w 1098" name="T30"/>
                <a:gd fmla="*/ 241 h 274" name="T31"/>
                <a:gd fmla="*/ 899 w 1098" name="T32"/>
                <a:gd fmla="*/ 212 h 274" name="T33"/>
                <a:gd fmla="*/ 937 w 1098" name="T34"/>
                <a:gd fmla="*/ 194 h 274" name="T35"/>
                <a:gd fmla="*/ 972 w 1098" name="T36"/>
                <a:gd fmla="*/ 174 h 274" name="T37"/>
                <a:gd fmla="*/ 1004 w 1098" name="T38"/>
                <a:gd fmla="*/ 153 h 274" name="T39"/>
                <a:gd fmla="*/ 1032 w 1098" name="T40"/>
                <a:gd fmla="*/ 131 h 274" name="T41"/>
                <a:gd fmla="*/ 1055 w 1098" name="T42"/>
                <a:gd fmla="*/ 106 h 274" name="T43"/>
                <a:gd fmla="*/ 1074 w 1098" name="T44"/>
                <a:gd fmla="*/ 81 h 274" name="T45"/>
                <a:gd fmla="*/ 1087 w 1098" name="T46"/>
                <a:gd fmla="*/ 56 h 274" name="T47"/>
                <a:gd fmla="*/ 1096 w 1098" name="T48"/>
                <a:gd fmla="*/ 28 h 274" name="T49"/>
                <a:gd fmla="*/ 1098 w 1098" name="T50"/>
                <a:gd fmla="*/ 0 h 274" name="T51"/>
                <a:gd fmla="*/ 1007 w 1098" name="T52"/>
                <a:gd fmla="*/ 11 h 274" name="T53"/>
                <a:gd fmla="*/ 1002 w 1098" name="T54"/>
                <a:gd fmla="*/ 34 h 274" name="T55"/>
                <a:gd fmla="*/ 993 w 1098" name="T56"/>
                <a:gd fmla="*/ 57 h 274" name="T57"/>
                <a:gd fmla="*/ 979 w 1098" name="T58"/>
                <a:gd fmla="*/ 78 h 274" name="T59"/>
                <a:gd fmla="*/ 961 w 1098" name="T60"/>
                <a:gd fmla="*/ 99 h 274" name="T61"/>
                <a:gd fmla="*/ 941 w 1098" name="T62"/>
                <a:gd fmla="*/ 118 h 274" name="T63"/>
                <a:gd fmla="*/ 902 w 1098" name="T64"/>
                <a:gd fmla="*/ 145 h 274" name="T65"/>
                <a:gd fmla="*/ 840 w 1098" name="T66"/>
                <a:gd fmla="*/ 176 h 274" name="T67"/>
                <a:gd fmla="*/ 768 w 1098" name="T68"/>
                <a:gd fmla="*/ 200 h 274" name="T69"/>
                <a:gd fmla="*/ 685 w 1098" name="T70"/>
                <a:gd fmla="*/ 218 h 274" name="T71"/>
                <a:gd fmla="*/ 596 w 1098" name="T72"/>
                <a:gd fmla="*/ 227 h 274" name="T73"/>
                <a:gd fmla="*/ 502 w 1098" name="T74"/>
                <a:gd fmla="*/ 227 h 274" name="T75"/>
                <a:gd fmla="*/ 413 w 1098" name="T76"/>
                <a:gd fmla="*/ 218 h 274" name="T77"/>
                <a:gd fmla="*/ 330 w 1098" name="T78"/>
                <a:gd fmla="*/ 200 h 274" name="T79"/>
                <a:gd fmla="*/ 258 w 1098" name="T80"/>
                <a:gd fmla="*/ 176 h 274" name="T81"/>
                <a:gd fmla="*/ 196 w 1098" name="T82"/>
                <a:gd fmla="*/ 145 h 274" name="T83"/>
                <a:gd fmla="*/ 157 w 1098" name="T84"/>
                <a:gd fmla="*/ 118 h 274" name="T85"/>
                <a:gd fmla="*/ 136 w 1098" name="T86"/>
                <a:gd fmla="*/ 99 h 274" name="T87"/>
                <a:gd fmla="*/ 119 w 1098" name="T88"/>
                <a:gd fmla="*/ 78 h 274" name="T89"/>
                <a:gd fmla="*/ 105 w 1098" name="T90"/>
                <a:gd fmla="*/ 57 h 274" name="T91"/>
                <a:gd fmla="*/ 96 w 1098" name="T92"/>
                <a:gd fmla="*/ 34 h 274" name="T93"/>
                <a:gd fmla="*/ 91 w 1098" name="T94"/>
                <a:gd fmla="*/ 11 h 274" name="T95"/>
                <a:gd fmla="*/ 0 w 1098" name="T96"/>
                <a:gd fmla="*/ 0 h 274" name="T97"/>
                <a:gd fmla="*/ 0 w 1098" name="T98"/>
                <a:gd fmla="*/ 0 h 274" name="T99"/>
                <a:gd fmla="*/ 1098 w 1098" name="T100"/>
                <a:gd fmla="*/ 274 h 27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274" w="1098">
                  <a:moveTo>
                    <a:pt x="0" y="0"/>
                  </a:moveTo>
                  <a:lnTo>
                    <a:pt x="0" y="0"/>
                  </a:lnTo>
                  <a:lnTo>
                    <a:pt x="1" y="14"/>
                  </a:lnTo>
                  <a:lnTo>
                    <a:pt x="2" y="28"/>
                  </a:lnTo>
                  <a:lnTo>
                    <a:pt x="6" y="42"/>
                  </a:lnTo>
                  <a:lnTo>
                    <a:pt x="11" y="56"/>
                  </a:lnTo>
                  <a:lnTo>
                    <a:pt x="18" y="68"/>
                  </a:lnTo>
                  <a:lnTo>
                    <a:pt x="24" y="81"/>
                  </a:lnTo>
                  <a:lnTo>
                    <a:pt x="33" y="94"/>
                  </a:lnTo>
                  <a:lnTo>
                    <a:pt x="43" y="106"/>
                  </a:lnTo>
                  <a:lnTo>
                    <a:pt x="54" y="119"/>
                  </a:lnTo>
                  <a:lnTo>
                    <a:pt x="66" y="131"/>
                  </a:lnTo>
                  <a:lnTo>
                    <a:pt x="80" y="142"/>
                  </a:lnTo>
                  <a:lnTo>
                    <a:pt x="94" y="153"/>
                  </a:lnTo>
                  <a:lnTo>
                    <a:pt x="109" y="164"/>
                  </a:lnTo>
                  <a:lnTo>
                    <a:pt x="126" y="174"/>
                  </a:lnTo>
                  <a:lnTo>
                    <a:pt x="142" y="184"/>
                  </a:lnTo>
                  <a:lnTo>
                    <a:pt x="161" y="194"/>
                  </a:lnTo>
                  <a:lnTo>
                    <a:pt x="180" y="203"/>
                  </a:lnTo>
                  <a:lnTo>
                    <a:pt x="199" y="212"/>
                  </a:lnTo>
                  <a:lnTo>
                    <a:pt x="241" y="227"/>
                  </a:lnTo>
                  <a:lnTo>
                    <a:pt x="287" y="241"/>
                  </a:lnTo>
                  <a:lnTo>
                    <a:pt x="335" y="253"/>
                  </a:lnTo>
                  <a:lnTo>
                    <a:pt x="386" y="261"/>
                  </a:lnTo>
                  <a:lnTo>
                    <a:pt x="438" y="269"/>
                  </a:lnTo>
                  <a:lnTo>
                    <a:pt x="493" y="273"/>
                  </a:lnTo>
                  <a:lnTo>
                    <a:pt x="549" y="274"/>
                  </a:lnTo>
                  <a:lnTo>
                    <a:pt x="605" y="273"/>
                  </a:lnTo>
                  <a:lnTo>
                    <a:pt x="660" y="269"/>
                  </a:lnTo>
                  <a:lnTo>
                    <a:pt x="712" y="261"/>
                  </a:lnTo>
                  <a:lnTo>
                    <a:pt x="763" y="253"/>
                  </a:lnTo>
                  <a:lnTo>
                    <a:pt x="811" y="241"/>
                  </a:lnTo>
                  <a:lnTo>
                    <a:pt x="857" y="227"/>
                  </a:lnTo>
                  <a:lnTo>
                    <a:pt x="899" y="212"/>
                  </a:lnTo>
                  <a:lnTo>
                    <a:pt x="918" y="203"/>
                  </a:lnTo>
                  <a:lnTo>
                    <a:pt x="937" y="194"/>
                  </a:lnTo>
                  <a:lnTo>
                    <a:pt x="956" y="184"/>
                  </a:lnTo>
                  <a:lnTo>
                    <a:pt x="972" y="174"/>
                  </a:lnTo>
                  <a:lnTo>
                    <a:pt x="989" y="164"/>
                  </a:lnTo>
                  <a:lnTo>
                    <a:pt x="1004" y="153"/>
                  </a:lnTo>
                  <a:lnTo>
                    <a:pt x="1018" y="142"/>
                  </a:lnTo>
                  <a:lnTo>
                    <a:pt x="1032" y="131"/>
                  </a:lnTo>
                  <a:lnTo>
                    <a:pt x="1044" y="119"/>
                  </a:lnTo>
                  <a:lnTo>
                    <a:pt x="1055" y="106"/>
                  </a:lnTo>
                  <a:lnTo>
                    <a:pt x="1065" y="94"/>
                  </a:lnTo>
                  <a:lnTo>
                    <a:pt x="1074" y="81"/>
                  </a:lnTo>
                  <a:lnTo>
                    <a:pt x="1080" y="68"/>
                  </a:lnTo>
                  <a:lnTo>
                    <a:pt x="1087" y="56"/>
                  </a:lnTo>
                  <a:lnTo>
                    <a:pt x="1092" y="42"/>
                  </a:lnTo>
                  <a:lnTo>
                    <a:pt x="1096" y="28"/>
                  </a:lnTo>
                  <a:lnTo>
                    <a:pt x="1097" y="14"/>
                  </a:lnTo>
                  <a:lnTo>
                    <a:pt x="1098" y="0"/>
                  </a:lnTo>
                  <a:lnTo>
                    <a:pt x="1007" y="0"/>
                  </a:lnTo>
                  <a:lnTo>
                    <a:pt x="1007" y="11"/>
                  </a:lnTo>
                  <a:lnTo>
                    <a:pt x="1004" y="23"/>
                  </a:lnTo>
                  <a:lnTo>
                    <a:pt x="1002" y="34"/>
                  </a:lnTo>
                  <a:lnTo>
                    <a:pt x="998" y="45"/>
                  </a:lnTo>
                  <a:lnTo>
                    <a:pt x="993" y="57"/>
                  </a:lnTo>
                  <a:lnTo>
                    <a:pt x="986" y="68"/>
                  </a:lnTo>
                  <a:lnTo>
                    <a:pt x="979" y="78"/>
                  </a:lnTo>
                  <a:lnTo>
                    <a:pt x="971" y="89"/>
                  </a:lnTo>
                  <a:lnTo>
                    <a:pt x="961" y="99"/>
                  </a:lnTo>
                  <a:lnTo>
                    <a:pt x="952" y="109"/>
                  </a:lnTo>
                  <a:lnTo>
                    <a:pt x="941" y="118"/>
                  </a:lnTo>
                  <a:lnTo>
                    <a:pt x="929" y="128"/>
                  </a:lnTo>
                  <a:lnTo>
                    <a:pt x="902" y="145"/>
                  </a:lnTo>
                  <a:lnTo>
                    <a:pt x="873" y="161"/>
                  </a:lnTo>
                  <a:lnTo>
                    <a:pt x="840" y="176"/>
                  </a:lnTo>
                  <a:lnTo>
                    <a:pt x="805" y="189"/>
                  </a:lnTo>
                  <a:lnTo>
                    <a:pt x="768" y="200"/>
                  </a:lnTo>
                  <a:lnTo>
                    <a:pt x="727" y="211"/>
                  </a:lnTo>
                  <a:lnTo>
                    <a:pt x="685" y="218"/>
                  </a:lnTo>
                  <a:lnTo>
                    <a:pt x="642" y="223"/>
                  </a:lnTo>
                  <a:lnTo>
                    <a:pt x="596" y="227"/>
                  </a:lnTo>
                  <a:lnTo>
                    <a:pt x="549" y="228"/>
                  </a:lnTo>
                  <a:lnTo>
                    <a:pt x="502" y="227"/>
                  </a:lnTo>
                  <a:lnTo>
                    <a:pt x="456" y="223"/>
                  </a:lnTo>
                  <a:lnTo>
                    <a:pt x="413" y="218"/>
                  </a:lnTo>
                  <a:lnTo>
                    <a:pt x="371" y="211"/>
                  </a:lnTo>
                  <a:lnTo>
                    <a:pt x="330" y="200"/>
                  </a:lnTo>
                  <a:lnTo>
                    <a:pt x="293" y="189"/>
                  </a:lnTo>
                  <a:lnTo>
                    <a:pt x="258" y="176"/>
                  </a:lnTo>
                  <a:lnTo>
                    <a:pt x="225" y="161"/>
                  </a:lnTo>
                  <a:lnTo>
                    <a:pt x="196" y="145"/>
                  </a:lnTo>
                  <a:lnTo>
                    <a:pt x="169" y="128"/>
                  </a:lnTo>
                  <a:lnTo>
                    <a:pt x="157" y="118"/>
                  </a:lnTo>
                  <a:lnTo>
                    <a:pt x="146" y="109"/>
                  </a:lnTo>
                  <a:lnTo>
                    <a:pt x="136" y="99"/>
                  </a:lnTo>
                  <a:lnTo>
                    <a:pt x="127" y="89"/>
                  </a:lnTo>
                  <a:lnTo>
                    <a:pt x="119" y="78"/>
                  </a:lnTo>
                  <a:lnTo>
                    <a:pt x="112" y="68"/>
                  </a:lnTo>
                  <a:lnTo>
                    <a:pt x="105" y="57"/>
                  </a:lnTo>
                  <a:lnTo>
                    <a:pt x="100" y="45"/>
                  </a:lnTo>
                  <a:lnTo>
                    <a:pt x="96" y="34"/>
                  </a:lnTo>
                  <a:lnTo>
                    <a:pt x="94" y="23"/>
                  </a:lnTo>
                  <a:lnTo>
                    <a:pt x="91" y="11"/>
                  </a:lnTo>
                  <a:lnTo>
                    <a:pt x="9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6" name="Freeform 24"/>
            <p:cNvSpPr/>
            <p:nvPr/>
          </p:nvSpPr>
          <p:spPr bwMode="auto">
            <a:xfrm>
              <a:off x="0" y="0"/>
              <a:ext cx="1098" cy="1372"/>
            </a:xfrm>
            <a:custGeom>
              <a:gdLst>
                <a:gd fmla="*/ 1098 w 1098" name="T0"/>
                <a:gd fmla="*/ 0 h 1372" name="T1"/>
                <a:gd fmla="*/ 1096 w 1098" name="T2"/>
                <a:gd fmla="*/ 28 h 1372" name="T3"/>
                <a:gd fmla="*/ 1087 w 1098" name="T4"/>
                <a:gd fmla="*/ 56 h 1372" name="T5"/>
                <a:gd fmla="*/ 1074 w 1098" name="T6"/>
                <a:gd fmla="*/ 81 h 1372" name="T7"/>
                <a:gd fmla="*/ 1055 w 1098" name="T8"/>
                <a:gd fmla="*/ 106 h 1372" name="T9"/>
                <a:gd fmla="*/ 1032 w 1098" name="T10"/>
                <a:gd fmla="*/ 131 h 1372" name="T11"/>
                <a:gd fmla="*/ 1004 w 1098" name="T12"/>
                <a:gd fmla="*/ 153 h 1372" name="T13"/>
                <a:gd fmla="*/ 972 w 1098" name="T14"/>
                <a:gd fmla="*/ 174 h 1372" name="T15"/>
                <a:gd fmla="*/ 937 w 1098" name="T16"/>
                <a:gd fmla="*/ 194 h 1372" name="T17"/>
                <a:gd fmla="*/ 899 w 1098" name="T18"/>
                <a:gd fmla="*/ 212 h 1372" name="T19"/>
                <a:gd fmla="*/ 811 w 1098" name="T20"/>
                <a:gd fmla="*/ 241 h 1372" name="T21"/>
                <a:gd fmla="*/ 712 w 1098" name="T22"/>
                <a:gd fmla="*/ 261 h 1372" name="T23"/>
                <a:gd fmla="*/ 605 w 1098" name="T24"/>
                <a:gd fmla="*/ 273 h 1372" name="T25"/>
                <a:gd fmla="*/ 493 w 1098" name="T26"/>
                <a:gd fmla="*/ 273 h 1372" name="T27"/>
                <a:gd fmla="*/ 386 w 1098" name="T28"/>
                <a:gd fmla="*/ 261 h 1372" name="T29"/>
                <a:gd fmla="*/ 287 w 1098" name="T30"/>
                <a:gd fmla="*/ 241 h 1372" name="T31"/>
                <a:gd fmla="*/ 199 w 1098" name="T32"/>
                <a:gd fmla="*/ 212 h 1372" name="T33"/>
                <a:gd fmla="*/ 161 w 1098" name="T34"/>
                <a:gd fmla="*/ 194 h 1372" name="T35"/>
                <a:gd fmla="*/ 126 w 1098" name="T36"/>
                <a:gd fmla="*/ 174 h 1372" name="T37"/>
                <a:gd fmla="*/ 94 w 1098" name="T38"/>
                <a:gd fmla="*/ 153 h 1372" name="T39"/>
                <a:gd fmla="*/ 66 w 1098" name="T40"/>
                <a:gd fmla="*/ 131 h 1372" name="T41"/>
                <a:gd fmla="*/ 43 w 1098" name="T42"/>
                <a:gd fmla="*/ 106 h 1372" name="T43"/>
                <a:gd fmla="*/ 24 w 1098" name="T44"/>
                <a:gd fmla="*/ 81 h 1372" name="T45"/>
                <a:gd fmla="*/ 11 w 1098" name="T46"/>
                <a:gd fmla="*/ 56 h 1372" name="T47"/>
                <a:gd fmla="*/ 2 w 1098" name="T48"/>
                <a:gd fmla="*/ 28 h 1372" name="T49"/>
                <a:gd fmla="*/ 0 w 1098" name="T50"/>
                <a:gd fmla="*/ 0 h 1372" name="T51"/>
                <a:gd fmla="*/ 1 w 1098" name="T52"/>
                <a:gd fmla="*/ 1112 h 1372" name="T53"/>
                <a:gd fmla="*/ 6 w 1098" name="T54"/>
                <a:gd fmla="*/ 1140 h 1372" name="T55"/>
                <a:gd fmla="*/ 18 w 1098" name="T56"/>
                <a:gd fmla="*/ 1167 h 1372" name="T57"/>
                <a:gd fmla="*/ 33 w 1098" name="T58"/>
                <a:gd fmla="*/ 1192 h 1372" name="T59"/>
                <a:gd fmla="*/ 54 w 1098" name="T60"/>
                <a:gd fmla="*/ 1217 h 1372" name="T61"/>
                <a:gd fmla="*/ 80 w 1098" name="T62"/>
                <a:gd fmla="*/ 1240 h 1372" name="T63"/>
                <a:gd fmla="*/ 109 w 1098" name="T64"/>
                <a:gd fmla="*/ 1262 h 1372" name="T65"/>
                <a:gd fmla="*/ 142 w 1098" name="T66"/>
                <a:gd fmla="*/ 1282 h 1372" name="T67"/>
                <a:gd fmla="*/ 180 w 1098" name="T68"/>
                <a:gd fmla="*/ 1301 h 1372" name="T69"/>
                <a:gd fmla="*/ 241 w 1098" name="T70"/>
                <a:gd fmla="*/ 1325 h 1372" name="T71"/>
                <a:gd fmla="*/ 335 w 1098" name="T72"/>
                <a:gd fmla="*/ 1351 h 1372" name="T73"/>
                <a:gd fmla="*/ 438 w 1098" name="T74"/>
                <a:gd fmla="*/ 1367 h 1372" name="T75"/>
                <a:gd fmla="*/ 549 w 1098" name="T76"/>
                <a:gd fmla="*/ 1372 h 1372" name="T77"/>
                <a:gd fmla="*/ 660 w 1098" name="T78"/>
                <a:gd fmla="*/ 1367 h 1372" name="T79"/>
                <a:gd fmla="*/ 763 w 1098" name="T80"/>
                <a:gd fmla="*/ 1351 h 1372" name="T81"/>
                <a:gd fmla="*/ 857 w 1098" name="T82"/>
                <a:gd fmla="*/ 1325 h 1372" name="T83"/>
                <a:gd fmla="*/ 918 w 1098" name="T84"/>
                <a:gd fmla="*/ 1301 h 1372" name="T85"/>
                <a:gd fmla="*/ 956 w 1098" name="T86"/>
                <a:gd fmla="*/ 1282 h 1372" name="T87"/>
                <a:gd fmla="*/ 989 w 1098" name="T88"/>
                <a:gd fmla="*/ 1262 h 1372" name="T89"/>
                <a:gd fmla="*/ 1018 w 1098" name="T90"/>
                <a:gd fmla="*/ 1240 h 1372" name="T91"/>
                <a:gd fmla="*/ 1044 w 1098" name="T92"/>
                <a:gd fmla="*/ 1217 h 1372" name="T93"/>
                <a:gd fmla="*/ 1065 w 1098" name="T94"/>
                <a:gd fmla="*/ 1192 h 1372" name="T95"/>
                <a:gd fmla="*/ 1080 w 1098" name="T96"/>
                <a:gd fmla="*/ 1167 h 1372" name="T97"/>
                <a:gd fmla="*/ 1092 w 1098" name="T98"/>
                <a:gd fmla="*/ 1140 h 1372" name="T99"/>
                <a:gd fmla="*/ 1097 w 1098" name="T100"/>
                <a:gd fmla="*/ 1112 h 1372" name="T101"/>
                <a:gd fmla="*/ 1098 w 1098" name="T102"/>
                <a:gd fmla="*/ 0 h 1372" name="T103"/>
                <a:gd fmla="*/ 0 w 1098" name="T104"/>
                <a:gd fmla="*/ 0 h 1372" name="T105"/>
                <a:gd fmla="*/ 1098 w 1098" name="T106"/>
                <a:gd fmla="*/ 1372 h 137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1372" w="1098">
                  <a:moveTo>
                    <a:pt x="1098" y="0"/>
                  </a:moveTo>
                  <a:lnTo>
                    <a:pt x="1098" y="0"/>
                  </a:lnTo>
                  <a:lnTo>
                    <a:pt x="1097" y="14"/>
                  </a:lnTo>
                  <a:lnTo>
                    <a:pt x="1096" y="28"/>
                  </a:lnTo>
                  <a:lnTo>
                    <a:pt x="1092" y="42"/>
                  </a:lnTo>
                  <a:lnTo>
                    <a:pt x="1087" y="56"/>
                  </a:lnTo>
                  <a:lnTo>
                    <a:pt x="1080" y="68"/>
                  </a:lnTo>
                  <a:lnTo>
                    <a:pt x="1074" y="81"/>
                  </a:lnTo>
                  <a:lnTo>
                    <a:pt x="1065" y="94"/>
                  </a:lnTo>
                  <a:lnTo>
                    <a:pt x="1055" y="106"/>
                  </a:lnTo>
                  <a:lnTo>
                    <a:pt x="1044" y="119"/>
                  </a:lnTo>
                  <a:lnTo>
                    <a:pt x="1032" y="131"/>
                  </a:lnTo>
                  <a:lnTo>
                    <a:pt x="1018" y="142"/>
                  </a:lnTo>
                  <a:lnTo>
                    <a:pt x="1004" y="153"/>
                  </a:lnTo>
                  <a:lnTo>
                    <a:pt x="989" y="164"/>
                  </a:lnTo>
                  <a:lnTo>
                    <a:pt x="972" y="174"/>
                  </a:lnTo>
                  <a:lnTo>
                    <a:pt x="956" y="184"/>
                  </a:lnTo>
                  <a:lnTo>
                    <a:pt x="937" y="194"/>
                  </a:lnTo>
                  <a:lnTo>
                    <a:pt x="918" y="203"/>
                  </a:lnTo>
                  <a:lnTo>
                    <a:pt x="899" y="212"/>
                  </a:lnTo>
                  <a:lnTo>
                    <a:pt x="857" y="227"/>
                  </a:lnTo>
                  <a:lnTo>
                    <a:pt x="811" y="241"/>
                  </a:lnTo>
                  <a:lnTo>
                    <a:pt x="763" y="253"/>
                  </a:lnTo>
                  <a:lnTo>
                    <a:pt x="712" y="261"/>
                  </a:lnTo>
                  <a:lnTo>
                    <a:pt x="660" y="269"/>
                  </a:lnTo>
                  <a:lnTo>
                    <a:pt x="605" y="273"/>
                  </a:lnTo>
                  <a:lnTo>
                    <a:pt x="549" y="274"/>
                  </a:lnTo>
                  <a:lnTo>
                    <a:pt x="493" y="273"/>
                  </a:lnTo>
                  <a:lnTo>
                    <a:pt x="438" y="269"/>
                  </a:lnTo>
                  <a:lnTo>
                    <a:pt x="386" y="261"/>
                  </a:lnTo>
                  <a:lnTo>
                    <a:pt x="335" y="253"/>
                  </a:lnTo>
                  <a:lnTo>
                    <a:pt x="287" y="241"/>
                  </a:lnTo>
                  <a:lnTo>
                    <a:pt x="241" y="227"/>
                  </a:lnTo>
                  <a:lnTo>
                    <a:pt x="199" y="212"/>
                  </a:lnTo>
                  <a:lnTo>
                    <a:pt x="180" y="203"/>
                  </a:lnTo>
                  <a:lnTo>
                    <a:pt x="161" y="194"/>
                  </a:lnTo>
                  <a:lnTo>
                    <a:pt x="142" y="184"/>
                  </a:lnTo>
                  <a:lnTo>
                    <a:pt x="126" y="174"/>
                  </a:lnTo>
                  <a:lnTo>
                    <a:pt x="109" y="164"/>
                  </a:lnTo>
                  <a:lnTo>
                    <a:pt x="94" y="153"/>
                  </a:lnTo>
                  <a:lnTo>
                    <a:pt x="80" y="142"/>
                  </a:lnTo>
                  <a:lnTo>
                    <a:pt x="66" y="131"/>
                  </a:lnTo>
                  <a:lnTo>
                    <a:pt x="54" y="119"/>
                  </a:lnTo>
                  <a:lnTo>
                    <a:pt x="43" y="106"/>
                  </a:lnTo>
                  <a:lnTo>
                    <a:pt x="33" y="94"/>
                  </a:lnTo>
                  <a:lnTo>
                    <a:pt x="24" y="81"/>
                  </a:lnTo>
                  <a:lnTo>
                    <a:pt x="18" y="68"/>
                  </a:lnTo>
                  <a:lnTo>
                    <a:pt x="11" y="56"/>
                  </a:lnTo>
                  <a:lnTo>
                    <a:pt x="6" y="42"/>
                  </a:lnTo>
                  <a:lnTo>
                    <a:pt x="2" y="28"/>
                  </a:lnTo>
                  <a:lnTo>
                    <a:pt x="1" y="14"/>
                  </a:lnTo>
                  <a:lnTo>
                    <a:pt x="0" y="0"/>
                  </a:lnTo>
                  <a:lnTo>
                    <a:pt x="0" y="1098"/>
                  </a:lnTo>
                  <a:lnTo>
                    <a:pt x="1" y="1112"/>
                  </a:lnTo>
                  <a:lnTo>
                    <a:pt x="2" y="1126"/>
                  </a:lnTo>
                  <a:lnTo>
                    <a:pt x="6" y="1140"/>
                  </a:lnTo>
                  <a:lnTo>
                    <a:pt x="11" y="1154"/>
                  </a:lnTo>
                  <a:lnTo>
                    <a:pt x="18" y="1167"/>
                  </a:lnTo>
                  <a:lnTo>
                    <a:pt x="24" y="1179"/>
                  </a:lnTo>
                  <a:lnTo>
                    <a:pt x="33" y="1192"/>
                  </a:lnTo>
                  <a:lnTo>
                    <a:pt x="43" y="1205"/>
                  </a:lnTo>
                  <a:lnTo>
                    <a:pt x="54" y="1217"/>
                  </a:lnTo>
                  <a:lnTo>
                    <a:pt x="66" y="1229"/>
                  </a:lnTo>
                  <a:lnTo>
                    <a:pt x="80" y="1240"/>
                  </a:lnTo>
                  <a:lnTo>
                    <a:pt x="94" y="1252"/>
                  </a:lnTo>
                  <a:lnTo>
                    <a:pt x="109" y="1262"/>
                  </a:lnTo>
                  <a:lnTo>
                    <a:pt x="126" y="1272"/>
                  </a:lnTo>
                  <a:lnTo>
                    <a:pt x="142" y="1282"/>
                  </a:lnTo>
                  <a:lnTo>
                    <a:pt x="161" y="1292"/>
                  </a:lnTo>
                  <a:lnTo>
                    <a:pt x="180" y="1301"/>
                  </a:lnTo>
                  <a:lnTo>
                    <a:pt x="199" y="1310"/>
                  </a:lnTo>
                  <a:lnTo>
                    <a:pt x="241" y="1325"/>
                  </a:lnTo>
                  <a:lnTo>
                    <a:pt x="287" y="1339"/>
                  </a:lnTo>
                  <a:lnTo>
                    <a:pt x="335" y="1351"/>
                  </a:lnTo>
                  <a:lnTo>
                    <a:pt x="386" y="1360"/>
                  </a:lnTo>
                  <a:lnTo>
                    <a:pt x="438" y="1367"/>
                  </a:lnTo>
                  <a:lnTo>
                    <a:pt x="493" y="1371"/>
                  </a:lnTo>
                  <a:lnTo>
                    <a:pt x="549" y="1372"/>
                  </a:lnTo>
                  <a:lnTo>
                    <a:pt x="605" y="1371"/>
                  </a:lnTo>
                  <a:lnTo>
                    <a:pt x="660" y="1367"/>
                  </a:lnTo>
                  <a:lnTo>
                    <a:pt x="712" y="1360"/>
                  </a:lnTo>
                  <a:lnTo>
                    <a:pt x="763" y="1351"/>
                  </a:lnTo>
                  <a:lnTo>
                    <a:pt x="811" y="1339"/>
                  </a:lnTo>
                  <a:lnTo>
                    <a:pt x="857" y="1325"/>
                  </a:lnTo>
                  <a:lnTo>
                    <a:pt x="899" y="1310"/>
                  </a:lnTo>
                  <a:lnTo>
                    <a:pt x="918" y="1301"/>
                  </a:lnTo>
                  <a:lnTo>
                    <a:pt x="937" y="1292"/>
                  </a:lnTo>
                  <a:lnTo>
                    <a:pt x="956" y="1282"/>
                  </a:lnTo>
                  <a:lnTo>
                    <a:pt x="972" y="1272"/>
                  </a:lnTo>
                  <a:lnTo>
                    <a:pt x="989" y="1262"/>
                  </a:lnTo>
                  <a:lnTo>
                    <a:pt x="1004" y="1252"/>
                  </a:lnTo>
                  <a:lnTo>
                    <a:pt x="1018" y="1240"/>
                  </a:lnTo>
                  <a:lnTo>
                    <a:pt x="1032" y="1229"/>
                  </a:lnTo>
                  <a:lnTo>
                    <a:pt x="1044" y="1217"/>
                  </a:lnTo>
                  <a:lnTo>
                    <a:pt x="1055" y="1205"/>
                  </a:lnTo>
                  <a:lnTo>
                    <a:pt x="1065" y="1192"/>
                  </a:lnTo>
                  <a:lnTo>
                    <a:pt x="1074" y="1179"/>
                  </a:lnTo>
                  <a:lnTo>
                    <a:pt x="1080" y="1167"/>
                  </a:lnTo>
                  <a:lnTo>
                    <a:pt x="1087" y="1154"/>
                  </a:lnTo>
                  <a:lnTo>
                    <a:pt x="1092" y="1140"/>
                  </a:lnTo>
                  <a:lnTo>
                    <a:pt x="1096" y="1126"/>
                  </a:lnTo>
                  <a:lnTo>
                    <a:pt x="1097" y="1112"/>
                  </a:lnTo>
                  <a:lnTo>
                    <a:pt x="1098" y="1098"/>
                  </a:lnTo>
                  <a:lnTo>
                    <a:pt x="1098" y="0"/>
                  </a:lnTo>
                  <a:close/>
                </a:path>
              </a:pathLst>
            </a:custGeom>
            <a:gradFill rotWithShape="1">
              <a:gsLst>
                <a:gs pos="0">
                  <a:srgbClr val="BFBFBF"/>
                </a:gs>
                <a:gs pos="50000">
                  <a:srgbClr val="969696"/>
                </a:gs>
                <a:gs pos="100000">
                  <a:srgbClr val="BFBFB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497" name="Group 17"/>
          <p:cNvGrpSpPr/>
          <p:nvPr/>
        </p:nvGrpSpPr>
        <p:grpSpPr>
          <a:xfrm>
            <a:off x="1587500" y="2581275"/>
            <a:ext cx="2324100" cy="1743075"/>
            <a:chExt cx="1464" cy="1098"/>
          </a:xfrm>
        </p:grpSpPr>
        <p:sp>
          <p:nvSpPr>
            <p:cNvPr id="20498" name="Freeform 26"/>
            <p:cNvSpPr/>
            <p:nvPr/>
          </p:nvSpPr>
          <p:spPr bwMode="auto">
            <a:xfrm>
              <a:off x="0" y="0"/>
              <a:ext cx="1464" cy="366"/>
            </a:xfrm>
            <a:custGeom>
              <a:gdLst>
                <a:gd fmla="*/ 1 w 1464" name="T0"/>
                <a:gd fmla="*/ 19 h 366" name="T1"/>
                <a:gd fmla="*/ 15 w 1464" name="T2"/>
                <a:gd fmla="*/ 73 h 366" name="T3"/>
                <a:gd fmla="*/ 44 w 1464" name="T4"/>
                <a:gd fmla="*/ 126 h 366" name="T5"/>
                <a:gd fmla="*/ 89 w 1464" name="T6"/>
                <a:gd fmla="*/ 174 h 366" name="T7"/>
                <a:gd fmla="*/ 145 w 1464" name="T8"/>
                <a:gd fmla="*/ 218 h 366" name="T9"/>
                <a:gd fmla="*/ 215 w 1464" name="T10"/>
                <a:gd fmla="*/ 259 h 366" name="T11"/>
                <a:gd fmla="*/ 293 w 1464" name="T12"/>
                <a:gd fmla="*/ 293 h 366" name="T13"/>
                <a:gd fmla="*/ 382 w 1464" name="T14"/>
                <a:gd fmla="*/ 321 h 366" name="T15"/>
                <a:gd fmla="*/ 480 w 1464" name="T16"/>
                <a:gd fmla="*/ 344 h 366" name="T17"/>
                <a:gd fmla="*/ 585 w 1464" name="T18"/>
                <a:gd fmla="*/ 358 h 366" name="T19"/>
                <a:gd fmla="*/ 694 w 1464" name="T20"/>
                <a:gd fmla="*/ 366 h 366" name="T21"/>
                <a:gd fmla="*/ 807 w 1464" name="T22"/>
                <a:gd fmla="*/ 365 h 366" name="T23"/>
                <a:gd fmla="*/ 915 w 1464" name="T24"/>
                <a:gd fmla="*/ 354 h 366" name="T25"/>
                <a:gd fmla="*/ 1017 w 1464" name="T26"/>
                <a:gd fmla="*/ 337 h 366" name="T27"/>
                <a:gd fmla="*/ 1112 w 1464" name="T28"/>
                <a:gd fmla="*/ 312 h 366" name="T29"/>
                <a:gd fmla="*/ 1197 w 1464" name="T30"/>
                <a:gd fmla="*/ 282 h 366" name="T31"/>
                <a:gd fmla="*/ 1274 w 1464" name="T32"/>
                <a:gd fmla="*/ 246 h 366" name="T33"/>
                <a:gd fmla="*/ 1340 w 1464" name="T34"/>
                <a:gd fmla="*/ 204 h 366" name="T35"/>
                <a:gd fmla="*/ 1392 w 1464" name="T36"/>
                <a:gd fmla="*/ 159 h 366" name="T37"/>
                <a:gd fmla="*/ 1431 w 1464" name="T38"/>
                <a:gd fmla="*/ 109 h 366" name="T39"/>
                <a:gd fmla="*/ 1455 w 1464" name="T40"/>
                <a:gd fmla="*/ 56 h 366" name="T41"/>
                <a:gd fmla="*/ 1464 w 1464" name="T42"/>
                <a:gd fmla="*/ 0 h 366" name="T43"/>
                <a:gd fmla="*/ 1369 w 1464" name="T44"/>
                <a:gd fmla="*/ 33 h 366" name="T45"/>
                <a:gd fmla="*/ 1352 w 1464" name="T46"/>
                <a:gd fmla="*/ 80 h 366" name="T47"/>
                <a:gd fmla="*/ 1322 w 1464" name="T48"/>
                <a:gd fmla="*/ 124 h 366" name="T49"/>
                <a:gd fmla="*/ 1280 w 1464" name="T50"/>
                <a:gd fmla="*/ 166 h 366" name="T51"/>
                <a:gd fmla="*/ 1227 w 1464" name="T52"/>
                <a:gd fmla="*/ 203 h 366" name="T53"/>
                <a:gd fmla="*/ 1163 w 1464" name="T54"/>
                <a:gd fmla="*/ 237 h 366" name="T55"/>
                <a:gd fmla="*/ 1091 w 1464" name="T56"/>
                <a:gd fmla="*/ 265 h 366" name="T57"/>
                <a:gd fmla="*/ 1010 w 1464" name="T58"/>
                <a:gd fmla="*/ 288 h 366" name="T59"/>
                <a:gd fmla="*/ 923 w 1464" name="T60"/>
                <a:gd fmla="*/ 306 h 366" name="T61"/>
                <a:gd fmla="*/ 830 w 1464" name="T62"/>
                <a:gd fmla="*/ 316 h 366" name="T63"/>
                <a:gd fmla="*/ 732 w 1464" name="T64"/>
                <a:gd fmla="*/ 320 h 366" name="T65"/>
                <a:gd fmla="*/ 634 w 1464" name="T66"/>
                <a:gd fmla="*/ 316 h 366" name="T67"/>
                <a:gd fmla="*/ 541 w 1464" name="T68"/>
                <a:gd fmla="*/ 306 h 366" name="T69"/>
                <a:gd fmla="*/ 454 w 1464" name="T70"/>
                <a:gd fmla="*/ 288 h 366" name="T71"/>
                <a:gd fmla="*/ 373 w 1464" name="T72"/>
                <a:gd fmla="*/ 265 h 366" name="T73"/>
                <a:gd fmla="*/ 301 w 1464" name="T74"/>
                <a:gd fmla="*/ 237 h 366" name="T75"/>
                <a:gd fmla="*/ 237 w 1464" name="T76"/>
                <a:gd fmla="*/ 203 h 366" name="T77"/>
                <a:gd fmla="*/ 184 w 1464" name="T78"/>
                <a:gd fmla="*/ 166 h 366" name="T79"/>
                <a:gd fmla="*/ 142 w 1464" name="T80"/>
                <a:gd fmla="*/ 124 h 366" name="T81"/>
                <a:gd fmla="*/ 112 w 1464" name="T82"/>
                <a:gd fmla="*/ 80 h 366" name="T83"/>
                <a:gd fmla="*/ 95 w 1464" name="T84"/>
                <a:gd fmla="*/ 33 h 366" name="T85"/>
                <a:gd fmla="*/ 0 w 1464" name="T86"/>
                <a:gd fmla="*/ 0 h 366" name="T87"/>
                <a:gd fmla="*/ 0 w 1464" name="T88"/>
                <a:gd fmla="*/ 0 h 366" name="T89"/>
                <a:gd fmla="*/ 1464 w 1464" name="T90"/>
                <a:gd fmla="*/ 366 h 36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366" w="1464">
                  <a:moveTo>
                    <a:pt x="0" y="0"/>
                  </a:moveTo>
                  <a:lnTo>
                    <a:pt x="0" y="0"/>
                  </a:lnTo>
                  <a:lnTo>
                    <a:pt x="1" y="19"/>
                  </a:lnTo>
                  <a:lnTo>
                    <a:pt x="3" y="37"/>
                  </a:lnTo>
                  <a:lnTo>
                    <a:pt x="9" y="56"/>
                  </a:lnTo>
                  <a:lnTo>
                    <a:pt x="15" y="73"/>
                  </a:lnTo>
                  <a:lnTo>
                    <a:pt x="23" y="91"/>
                  </a:lnTo>
                  <a:lnTo>
                    <a:pt x="33" y="109"/>
                  </a:lnTo>
                  <a:lnTo>
                    <a:pt x="44" y="126"/>
                  </a:lnTo>
                  <a:lnTo>
                    <a:pt x="57" y="142"/>
                  </a:lnTo>
                  <a:lnTo>
                    <a:pt x="72" y="159"/>
                  </a:lnTo>
                  <a:lnTo>
                    <a:pt x="89" y="174"/>
                  </a:lnTo>
                  <a:lnTo>
                    <a:pt x="105" y="189"/>
                  </a:lnTo>
                  <a:lnTo>
                    <a:pt x="124" y="204"/>
                  </a:lnTo>
                  <a:lnTo>
                    <a:pt x="145" y="218"/>
                  </a:lnTo>
                  <a:lnTo>
                    <a:pt x="167" y="232"/>
                  </a:lnTo>
                  <a:lnTo>
                    <a:pt x="190" y="246"/>
                  </a:lnTo>
                  <a:lnTo>
                    <a:pt x="215" y="259"/>
                  </a:lnTo>
                  <a:lnTo>
                    <a:pt x="240" y="270"/>
                  </a:lnTo>
                  <a:lnTo>
                    <a:pt x="267" y="282"/>
                  </a:lnTo>
                  <a:lnTo>
                    <a:pt x="293" y="293"/>
                  </a:lnTo>
                  <a:lnTo>
                    <a:pt x="323" y="304"/>
                  </a:lnTo>
                  <a:lnTo>
                    <a:pt x="352" y="312"/>
                  </a:lnTo>
                  <a:lnTo>
                    <a:pt x="382" y="321"/>
                  </a:lnTo>
                  <a:lnTo>
                    <a:pt x="414" y="330"/>
                  </a:lnTo>
                  <a:lnTo>
                    <a:pt x="447" y="337"/>
                  </a:lnTo>
                  <a:lnTo>
                    <a:pt x="480" y="344"/>
                  </a:lnTo>
                  <a:lnTo>
                    <a:pt x="515" y="349"/>
                  </a:lnTo>
                  <a:lnTo>
                    <a:pt x="549" y="354"/>
                  </a:lnTo>
                  <a:lnTo>
                    <a:pt x="585" y="358"/>
                  </a:lnTo>
                  <a:lnTo>
                    <a:pt x="620" y="362"/>
                  </a:lnTo>
                  <a:lnTo>
                    <a:pt x="657" y="365"/>
                  </a:lnTo>
                  <a:lnTo>
                    <a:pt x="694" y="366"/>
                  </a:lnTo>
                  <a:lnTo>
                    <a:pt x="732" y="366"/>
                  </a:lnTo>
                  <a:lnTo>
                    <a:pt x="770" y="366"/>
                  </a:lnTo>
                  <a:lnTo>
                    <a:pt x="807" y="365"/>
                  </a:lnTo>
                  <a:lnTo>
                    <a:pt x="844" y="362"/>
                  </a:lnTo>
                  <a:lnTo>
                    <a:pt x="879" y="358"/>
                  </a:lnTo>
                  <a:lnTo>
                    <a:pt x="915" y="354"/>
                  </a:lnTo>
                  <a:lnTo>
                    <a:pt x="949" y="349"/>
                  </a:lnTo>
                  <a:lnTo>
                    <a:pt x="984" y="344"/>
                  </a:lnTo>
                  <a:lnTo>
                    <a:pt x="1017" y="337"/>
                  </a:lnTo>
                  <a:lnTo>
                    <a:pt x="1050" y="330"/>
                  </a:lnTo>
                  <a:lnTo>
                    <a:pt x="1082" y="321"/>
                  </a:lnTo>
                  <a:lnTo>
                    <a:pt x="1112" y="312"/>
                  </a:lnTo>
                  <a:lnTo>
                    <a:pt x="1141" y="304"/>
                  </a:lnTo>
                  <a:lnTo>
                    <a:pt x="1171" y="293"/>
                  </a:lnTo>
                  <a:lnTo>
                    <a:pt x="1197" y="282"/>
                  </a:lnTo>
                  <a:lnTo>
                    <a:pt x="1224" y="270"/>
                  </a:lnTo>
                  <a:lnTo>
                    <a:pt x="1249" y="259"/>
                  </a:lnTo>
                  <a:lnTo>
                    <a:pt x="1274" y="246"/>
                  </a:lnTo>
                  <a:lnTo>
                    <a:pt x="1297" y="232"/>
                  </a:lnTo>
                  <a:lnTo>
                    <a:pt x="1319" y="218"/>
                  </a:lnTo>
                  <a:lnTo>
                    <a:pt x="1340" y="204"/>
                  </a:lnTo>
                  <a:lnTo>
                    <a:pt x="1359" y="189"/>
                  </a:lnTo>
                  <a:lnTo>
                    <a:pt x="1375" y="174"/>
                  </a:lnTo>
                  <a:lnTo>
                    <a:pt x="1392" y="159"/>
                  </a:lnTo>
                  <a:lnTo>
                    <a:pt x="1407" y="142"/>
                  </a:lnTo>
                  <a:lnTo>
                    <a:pt x="1420" y="126"/>
                  </a:lnTo>
                  <a:lnTo>
                    <a:pt x="1431" y="109"/>
                  </a:lnTo>
                  <a:lnTo>
                    <a:pt x="1441" y="91"/>
                  </a:lnTo>
                  <a:lnTo>
                    <a:pt x="1449" y="73"/>
                  </a:lnTo>
                  <a:lnTo>
                    <a:pt x="1455" y="56"/>
                  </a:lnTo>
                  <a:lnTo>
                    <a:pt x="1461" y="37"/>
                  </a:lnTo>
                  <a:lnTo>
                    <a:pt x="1463" y="19"/>
                  </a:lnTo>
                  <a:lnTo>
                    <a:pt x="1464" y="0"/>
                  </a:lnTo>
                  <a:lnTo>
                    <a:pt x="1373" y="0"/>
                  </a:lnTo>
                  <a:lnTo>
                    <a:pt x="1372" y="16"/>
                  </a:lnTo>
                  <a:lnTo>
                    <a:pt x="1369" y="33"/>
                  </a:lnTo>
                  <a:lnTo>
                    <a:pt x="1365" y="48"/>
                  </a:lnTo>
                  <a:lnTo>
                    <a:pt x="1360" y="65"/>
                  </a:lnTo>
                  <a:lnTo>
                    <a:pt x="1352" y="80"/>
                  </a:lnTo>
                  <a:lnTo>
                    <a:pt x="1344" y="95"/>
                  </a:lnTo>
                  <a:lnTo>
                    <a:pt x="1333" y="110"/>
                  </a:lnTo>
                  <a:lnTo>
                    <a:pt x="1322" y="124"/>
                  </a:lnTo>
                  <a:lnTo>
                    <a:pt x="1309" y="138"/>
                  </a:lnTo>
                  <a:lnTo>
                    <a:pt x="1295" y="152"/>
                  </a:lnTo>
                  <a:lnTo>
                    <a:pt x="1280" y="166"/>
                  </a:lnTo>
                  <a:lnTo>
                    <a:pt x="1263" y="179"/>
                  </a:lnTo>
                  <a:lnTo>
                    <a:pt x="1246" y="192"/>
                  </a:lnTo>
                  <a:lnTo>
                    <a:pt x="1227" y="203"/>
                  </a:lnTo>
                  <a:lnTo>
                    <a:pt x="1206" y="215"/>
                  </a:lnTo>
                  <a:lnTo>
                    <a:pt x="1185" y="226"/>
                  </a:lnTo>
                  <a:lnTo>
                    <a:pt x="1163" y="237"/>
                  </a:lnTo>
                  <a:lnTo>
                    <a:pt x="1140" y="246"/>
                  </a:lnTo>
                  <a:lnTo>
                    <a:pt x="1116" y="256"/>
                  </a:lnTo>
                  <a:lnTo>
                    <a:pt x="1091" y="265"/>
                  </a:lnTo>
                  <a:lnTo>
                    <a:pt x="1064" y="274"/>
                  </a:lnTo>
                  <a:lnTo>
                    <a:pt x="1037" y="282"/>
                  </a:lnTo>
                  <a:lnTo>
                    <a:pt x="1010" y="288"/>
                  </a:lnTo>
                  <a:lnTo>
                    <a:pt x="981" y="295"/>
                  </a:lnTo>
                  <a:lnTo>
                    <a:pt x="952" y="301"/>
                  </a:lnTo>
                  <a:lnTo>
                    <a:pt x="923" y="306"/>
                  </a:lnTo>
                  <a:lnTo>
                    <a:pt x="892" y="310"/>
                  </a:lnTo>
                  <a:lnTo>
                    <a:pt x="862" y="314"/>
                  </a:lnTo>
                  <a:lnTo>
                    <a:pt x="830" y="316"/>
                  </a:lnTo>
                  <a:lnTo>
                    <a:pt x="798" y="319"/>
                  </a:lnTo>
                  <a:lnTo>
                    <a:pt x="765" y="320"/>
                  </a:lnTo>
                  <a:lnTo>
                    <a:pt x="732" y="320"/>
                  </a:lnTo>
                  <a:lnTo>
                    <a:pt x="699" y="320"/>
                  </a:lnTo>
                  <a:lnTo>
                    <a:pt x="666" y="319"/>
                  </a:lnTo>
                  <a:lnTo>
                    <a:pt x="634" y="316"/>
                  </a:lnTo>
                  <a:lnTo>
                    <a:pt x="602" y="314"/>
                  </a:lnTo>
                  <a:lnTo>
                    <a:pt x="572" y="310"/>
                  </a:lnTo>
                  <a:lnTo>
                    <a:pt x="541" y="306"/>
                  </a:lnTo>
                  <a:lnTo>
                    <a:pt x="512" y="301"/>
                  </a:lnTo>
                  <a:lnTo>
                    <a:pt x="483" y="295"/>
                  </a:lnTo>
                  <a:lnTo>
                    <a:pt x="454" y="288"/>
                  </a:lnTo>
                  <a:lnTo>
                    <a:pt x="427" y="282"/>
                  </a:lnTo>
                  <a:lnTo>
                    <a:pt x="400" y="274"/>
                  </a:lnTo>
                  <a:lnTo>
                    <a:pt x="373" y="265"/>
                  </a:lnTo>
                  <a:lnTo>
                    <a:pt x="348" y="256"/>
                  </a:lnTo>
                  <a:lnTo>
                    <a:pt x="324" y="246"/>
                  </a:lnTo>
                  <a:lnTo>
                    <a:pt x="301" y="237"/>
                  </a:lnTo>
                  <a:lnTo>
                    <a:pt x="279" y="226"/>
                  </a:lnTo>
                  <a:lnTo>
                    <a:pt x="258" y="215"/>
                  </a:lnTo>
                  <a:lnTo>
                    <a:pt x="237" y="203"/>
                  </a:lnTo>
                  <a:lnTo>
                    <a:pt x="218" y="192"/>
                  </a:lnTo>
                  <a:lnTo>
                    <a:pt x="201" y="179"/>
                  </a:lnTo>
                  <a:lnTo>
                    <a:pt x="184" y="166"/>
                  </a:lnTo>
                  <a:lnTo>
                    <a:pt x="169" y="152"/>
                  </a:lnTo>
                  <a:lnTo>
                    <a:pt x="155" y="138"/>
                  </a:lnTo>
                  <a:lnTo>
                    <a:pt x="142" y="124"/>
                  </a:lnTo>
                  <a:lnTo>
                    <a:pt x="131" y="110"/>
                  </a:lnTo>
                  <a:lnTo>
                    <a:pt x="120" y="95"/>
                  </a:lnTo>
                  <a:lnTo>
                    <a:pt x="112" y="80"/>
                  </a:lnTo>
                  <a:lnTo>
                    <a:pt x="104" y="65"/>
                  </a:lnTo>
                  <a:lnTo>
                    <a:pt x="99" y="48"/>
                  </a:lnTo>
                  <a:lnTo>
                    <a:pt x="95" y="33"/>
                  </a:lnTo>
                  <a:lnTo>
                    <a:pt x="92" y="16"/>
                  </a:lnTo>
                  <a:lnTo>
                    <a:pt x="9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9" name="Freeform 27"/>
            <p:cNvSpPr/>
            <p:nvPr/>
          </p:nvSpPr>
          <p:spPr bwMode="auto">
            <a:xfrm>
              <a:off x="0" y="0"/>
              <a:ext cx="1464" cy="1098"/>
            </a:xfrm>
            <a:custGeom>
              <a:gdLst>
                <a:gd fmla="*/ 1463 w 1464" name="T0"/>
                <a:gd fmla="*/ 19 h 1098" name="T1"/>
                <a:gd fmla="*/ 1449 w 1464" name="T2"/>
                <a:gd fmla="*/ 73 h 1098" name="T3"/>
                <a:gd fmla="*/ 1420 w 1464" name="T4"/>
                <a:gd fmla="*/ 126 h 1098" name="T5"/>
                <a:gd fmla="*/ 1375 w 1464" name="T6"/>
                <a:gd fmla="*/ 174 h 1098" name="T7"/>
                <a:gd fmla="*/ 1319 w 1464" name="T8"/>
                <a:gd fmla="*/ 218 h 1098" name="T9"/>
                <a:gd fmla="*/ 1249 w 1464" name="T10"/>
                <a:gd fmla="*/ 259 h 1098" name="T11"/>
                <a:gd fmla="*/ 1171 w 1464" name="T12"/>
                <a:gd fmla="*/ 293 h 1098" name="T13"/>
                <a:gd fmla="*/ 1082 w 1464" name="T14"/>
                <a:gd fmla="*/ 321 h 1098" name="T15"/>
                <a:gd fmla="*/ 984 w 1464" name="T16"/>
                <a:gd fmla="*/ 344 h 1098" name="T17"/>
                <a:gd fmla="*/ 879 w 1464" name="T18"/>
                <a:gd fmla="*/ 358 h 1098" name="T19"/>
                <a:gd fmla="*/ 770 w 1464" name="T20"/>
                <a:gd fmla="*/ 366 h 1098" name="T21"/>
                <a:gd fmla="*/ 657 w 1464" name="T22"/>
                <a:gd fmla="*/ 365 h 1098" name="T23"/>
                <a:gd fmla="*/ 549 w 1464" name="T24"/>
                <a:gd fmla="*/ 354 h 1098" name="T25"/>
                <a:gd fmla="*/ 447 w 1464" name="T26"/>
                <a:gd fmla="*/ 337 h 1098" name="T27"/>
                <a:gd fmla="*/ 352 w 1464" name="T28"/>
                <a:gd fmla="*/ 312 h 1098" name="T29"/>
                <a:gd fmla="*/ 267 w 1464" name="T30"/>
                <a:gd fmla="*/ 282 h 1098" name="T31"/>
                <a:gd fmla="*/ 190 w 1464" name="T32"/>
                <a:gd fmla="*/ 246 h 1098" name="T33"/>
                <a:gd fmla="*/ 124 w 1464" name="T34"/>
                <a:gd fmla="*/ 204 h 1098" name="T35"/>
                <a:gd fmla="*/ 72 w 1464" name="T36"/>
                <a:gd fmla="*/ 159 h 1098" name="T37"/>
                <a:gd fmla="*/ 33 w 1464" name="T38"/>
                <a:gd fmla="*/ 109 h 1098" name="T39"/>
                <a:gd fmla="*/ 9 w 1464" name="T40"/>
                <a:gd fmla="*/ 56 h 1098" name="T41"/>
                <a:gd fmla="*/ 0 w 1464" name="T42"/>
                <a:gd fmla="*/ 0 h 1098" name="T43"/>
                <a:gd fmla="*/ 3 w 1464" name="T44"/>
                <a:gd fmla="*/ 769 h 1098" name="T45"/>
                <a:gd fmla="*/ 23 w 1464" name="T46"/>
                <a:gd fmla="*/ 823 h 1098" name="T47"/>
                <a:gd fmla="*/ 57 w 1464" name="T48"/>
                <a:gd fmla="*/ 874 h 1098" name="T49"/>
                <a:gd fmla="*/ 105 w 1464" name="T50"/>
                <a:gd fmla="*/ 921 h 1098" name="T51"/>
                <a:gd fmla="*/ 167 w 1464" name="T52"/>
                <a:gd fmla="*/ 964 h 1098" name="T53"/>
                <a:gd fmla="*/ 240 w 1464" name="T54"/>
                <a:gd fmla="*/ 1003 h 1098" name="T55"/>
                <a:gd fmla="*/ 323 w 1464" name="T56"/>
                <a:gd fmla="*/ 1036 h 1098" name="T57"/>
                <a:gd fmla="*/ 414 w 1464" name="T58"/>
                <a:gd fmla="*/ 1062 h 1098" name="T59"/>
                <a:gd fmla="*/ 515 w 1464" name="T60"/>
                <a:gd fmla="*/ 1081 h 1098" name="T61"/>
                <a:gd fmla="*/ 620 w 1464" name="T62"/>
                <a:gd fmla="*/ 1094 h 1098" name="T63"/>
                <a:gd fmla="*/ 732 w 1464" name="T64"/>
                <a:gd fmla="*/ 1098 h 1098" name="T65"/>
                <a:gd fmla="*/ 844 w 1464" name="T66"/>
                <a:gd fmla="*/ 1094 h 1098" name="T67"/>
                <a:gd fmla="*/ 949 w 1464" name="T68"/>
                <a:gd fmla="*/ 1081 h 1098" name="T69"/>
                <a:gd fmla="*/ 1050 w 1464" name="T70"/>
                <a:gd fmla="*/ 1062 h 1098" name="T71"/>
                <a:gd fmla="*/ 1141 w 1464" name="T72"/>
                <a:gd fmla="*/ 1036 h 1098" name="T73"/>
                <a:gd fmla="*/ 1224 w 1464" name="T74"/>
                <a:gd fmla="*/ 1003 h 1098" name="T75"/>
                <a:gd fmla="*/ 1297 w 1464" name="T76"/>
                <a:gd fmla="*/ 964 h 1098" name="T77"/>
                <a:gd fmla="*/ 1359 w 1464" name="T78"/>
                <a:gd fmla="*/ 921 h 1098" name="T79"/>
                <a:gd fmla="*/ 1407 w 1464" name="T80"/>
                <a:gd fmla="*/ 874 h 1098" name="T81"/>
                <a:gd fmla="*/ 1441 w 1464" name="T82"/>
                <a:gd fmla="*/ 823 h 1098" name="T83"/>
                <a:gd fmla="*/ 1461 w 1464" name="T84"/>
                <a:gd fmla="*/ 769 h 1098" name="T85"/>
                <a:gd fmla="*/ 1464 w 1464" name="T86"/>
                <a:gd fmla="*/ 0 h 1098" name="T87"/>
                <a:gd fmla="*/ 0 w 1464" name="T88"/>
                <a:gd fmla="*/ 0 h 1098" name="T89"/>
                <a:gd fmla="*/ 1464 w 1464" name="T90"/>
                <a:gd fmla="*/ 1098 h 109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1098" w="1464">
                  <a:moveTo>
                    <a:pt x="1464" y="0"/>
                  </a:moveTo>
                  <a:lnTo>
                    <a:pt x="1464" y="0"/>
                  </a:lnTo>
                  <a:lnTo>
                    <a:pt x="1463" y="19"/>
                  </a:lnTo>
                  <a:lnTo>
                    <a:pt x="1461" y="37"/>
                  </a:lnTo>
                  <a:lnTo>
                    <a:pt x="1455" y="56"/>
                  </a:lnTo>
                  <a:lnTo>
                    <a:pt x="1449" y="73"/>
                  </a:lnTo>
                  <a:lnTo>
                    <a:pt x="1441" y="91"/>
                  </a:lnTo>
                  <a:lnTo>
                    <a:pt x="1431" y="109"/>
                  </a:lnTo>
                  <a:lnTo>
                    <a:pt x="1420" y="126"/>
                  </a:lnTo>
                  <a:lnTo>
                    <a:pt x="1407" y="142"/>
                  </a:lnTo>
                  <a:lnTo>
                    <a:pt x="1392" y="159"/>
                  </a:lnTo>
                  <a:lnTo>
                    <a:pt x="1375" y="174"/>
                  </a:lnTo>
                  <a:lnTo>
                    <a:pt x="1359" y="189"/>
                  </a:lnTo>
                  <a:lnTo>
                    <a:pt x="1340" y="204"/>
                  </a:lnTo>
                  <a:lnTo>
                    <a:pt x="1319" y="218"/>
                  </a:lnTo>
                  <a:lnTo>
                    <a:pt x="1297" y="232"/>
                  </a:lnTo>
                  <a:lnTo>
                    <a:pt x="1274" y="246"/>
                  </a:lnTo>
                  <a:lnTo>
                    <a:pt x="1249" y="259"/>
                  </a:lnTo>
                  <a:lnTo>
                    <a:pt x="1224" y="270"/>
                  </a:lnTo>
                  <a:lnTo>
                    <a:pt x="1197" y="282"/>
                  </a:lnTo>
                  <a:lnTo>
                    <a:pt x="1171" y="293"/>
                  </a:lnTo>
                  <a:lnTo>
                    <a:pt x="1141" y="304"/>
                  </a:lnTo>
                  <a:lnTo>
                    <a:pt x="1112" y="312"/>
                  </a:lnTo>
                  <a:lnTo>
                    <a:pt x="1082" y="321"/>
                  </a:lnTo>
                  <a:lnTo>
                    <a:pt x="1050" y="330"/>
                  </a:lnTo>
                  <a:lnTo>
                    <a:pt x="1017" y="337"/>
                  </a:lnTo>
                  <a:lnTo>
                    <a:pt x="984" y="344"/>
                  </a:lnTo>
                  <a:lnTo>
                    <a:pt x="949" y="349"/>
                  </a:lnTo>
                  <a:lnTo>
                    <a:pt x="915" y="354"/>
                  </a:lnTo>
                  <a:lnTo>
                    <a:pt x="879" y="358"/>
                  </a:lnTo>
                  <a:lnTo>
                    <a:pt x="844" y="362"/>
                  </a:lnTo>
                  <a:lnTo>
                    <a:pt x="807" y="365"/>
                  </a:lnTo>
                  <a:lnTo>
                    <a:pt x="770" y="366"/>
                  </a:lnTo>
                  <a:lnTo>
                    <a:pt x="732" y="366"/>
                  </a:lnTo>
                  <a:lnTo>
                    <a:pt x="694" y="366"/>
                  </a:lnTo>
                  <a:lnTo>
                    <a:pt x="657" y="365"/>
                  </a:lnTo>
                  <a:lnTo>
                    <a:pt x="620" y="362"/>
                  </a:lnTo>
                  <a:lnTo>
                    <a:pt x="585" y="358"/>
                  </a:lnTo>
                  <a:lnTo>
                    <a:pt x="549" y="354"/>
                  </a:lnTo>
                  <a:lnTo>
                    <a:pt x="515" y="349"/>
                  </a:lnTo>
                  <a:lnTo>
                    <a:pt x="480" y="344"/>
                  </a:lnTo>
                  <a:lnTo>
                    <a:pt x="447" y="337"/>
                  </a:lnTo>
                  <a:lnTo>
                    <a:pt x="414" y="330"/>
                  </a:lnTo>
                  <a:lnTo>
                    <a:pt x="382" y="321"/>
                  </a:lnTo>
                  <a:lnTo>
                    <a:pt x="352" y="312"/>
                  </a:lnTo>
                  <a:lnTo>
                    <a:pt x="323" y="304"/>
                  </a:lnTo>
                  <a:lnTo>
                    <a:pt x="293" y="293"/>
                  </a:lnTo>
                  <a:lnTo>
                    <a:pt x="267" y="282"/>
                  </a:lnTo>
                  <a:lnTo>
                    <a:pt x="240" y="270"/>
                  </a:lnTo>
                  <a:lnTo>
                    <a:pt x="215" y="259"/>
                  </a:lnTo>
                  <a:lnTo>
                    <a:pt x="190" y="246"/>
                  </a:lnTo>
                  <a:lnTo>
                    <a:pt x="167" y="232"/>
                  </a:lnTo>
                  <a:lnTo>
                    <a:pt x="145" y="218"/>
                  </a:lnTo>
                  <a:lnTo>
                    <a:pt x="124" y="204"/>
                  </a:lnTo>
                  <a:lnTo>
                    <a:pt x="105" y="189"/>
                  </a:lnTo>
                  <a:lnTo>
                    <a:pt x="89" y="174"/>
                  </a:lnTo>
                  <a:lnTo>
                    <a:pt x="72" y="159"/>
                  </a:lnTo>
                  <a:lnTo>
                    <a:pt x="57" y="142"/>
                  </a:lnTo>
                  <a:lnTo>
                    <a:pt x="44" y="126"/>
                  </a:lnTo>
                  <a:lnTo>
                    <a:pt x="33" y="109"/>
                  </a:lnTo>
                  <a:lnTo>
                    <a:pt x="23" y="91"/>
                  </a:lnTo>
                  <a:lnTo>
                    <a:pt x="15" y="73"/>
                  </a:lnTo>
                  <a:lnTo>
                    <a:pt x="9" y="56"/>
                  </a:lnTo>
                  <a:lnTo>
                    <a:pt x="3" y="37"/>
                  </a:lnTo>
                  <a:lnTo>
                    <a:pt x="1" y="19"/>
                  </a:lnTo>
                  <a:lnTo>
                    <a:pt x="0" y="0"/>
                  </a:lnTo>
                  <a:lnTo>
                    <a:pt x="0" y="732"/>
                  </a:lnTo>
                  <a:lnTo>
                    <a:pt x="1" y="751"/>
                  </a:lnTo>
                  <a:lnTo>
                    <a:pt x="3" y="769"/>
                  </a:lnTo>
                  <a:lnTo>
                    <a:pt x="9" y="788"/>
                  </a:lnTo>
                  <a:lnTo>
                    <a:pt x="15" y="806"/>
                  </a:lnTo>
                  <a:lnTo>
                    <a:pt x="23" y="823"/>
                  </a:lnTo>
                  <a:lnTo>
                    <a:pt x="33" y="841"/>
                  </a:lnTo>
                  <a:lnTo>
                    <a:pt x="44" y="858"/>
                  </a:lnTo>
                  <a:lnTo>
                    <a:pt x="57" y="874"/>
                  </a:lnTo>
                  <a:lnTo>
                    <a:pt x="72" y="891"/>
                  </a:lnTo>
                  <a:lnTo>
                    <a:pt x="89" y="906"/>
                  </a:lnTo>
                  <a:lnTo>
                    <a:pt x="105" y="921"/>
                  </a:lnTo>
                  <a:lnTo>
                    <a:pt x="124" y="937"/>
                  </a:lnTo>
                  <a:lnTo>
                    <a:pt x="145" y="950"/>
                  </a:lnTo>
                  <a:lnTo>
                    <a:pt x="167" y="964"/>
                  </a:lnTo>
                  <a:lnTo>
                    <a:pt x="190" y="978"/>
                  </a:lnTo>
                  <a:lnTo>
                    <a:pt x="215" y="991"/>
                  </a:lnTo>
                  <a:lnTo>
                    <a:pt x="240" y="1003"/>
                  </a:lnTo>
                  <a:lnTo>
                    <a:pt x="267" y="1014"/>
                  </a:lnTo>
                  <a:lnTo>
                    <a:pt x="293" y="1025"/>
                  </a:lnTo>
                  <a:lnTo>
                    <a:pt x="323" y="1036"/>
                  </a:lnTo>
                  <a:lnTo>
                    <a:pt x="352" y="1045"/>
                  </a:lnTo>
                  <a:lnTo>
                    <a:pt x="382" y="1053"/>
                  </a:lnTo>
                  <a:lnTo>
                    <a:pt x="414" y="1062"/>
                  </a:lnTo>
                  <a:lnTo>
                    <a:pt x="447" y="1069"/>
                  </a:lnTo>
                  <a:lnTo>
                    <a:pt x="480" y="1076"/>
                  </a:lnTo>
                  <a:lnTo>
                    <a:pt x="515" y="1081"/>
                  </a:lnTo>
                  <a:lnTo>
                    <a:pt x="549" y="1087"/>
                  </a:lnTo>
                  <a:lnTo>
                    <a:pt x="585" y="1090"/>
                  </a:lnTo>
                  <a:lnTo>
                    <a:pt x="620" y="1094"/>
                  </a:lnTo>
                  <a:lnTo>
                    <a:pt x="657" y="1097"/>
                  </a:lnTo>
                  <a:lnTo>
                    <a:pt x="694" y="1098"/>
                  </a:lnTo>
                  <a:lnTo>
                    <a:pt x="732" y="1098"/>
                  </a:lnTo>
                  <a:lnTo>
                    <a:pt x="770" y="1098"/>
                  </a:lnTo>
                  <a:lnTo>
                    <a:pt x="807" y="1097"/>
                  </a:lnTo>
                  <a:lnTo>
                    <a:pt x="844" y="1094"/>
                  </a:lnTo>
                  <a:lnTo>
                    <a:pt x="879" y="1090"/>
                  </a:lnTo>
                  <a:lnTo>
                    <a:pt x="915" y="1087"/>
                  </a:lnTo>
                  <a:lnTo>
                    <a:pt x="949" y="1081"/>
                  </a:lnTo>
                  <a:lnTo>
                    <a:pt x="984" y="1076"/>
                  </a:lnTo>
                  <a:lnTo>
                    <a:pt x="1017" y="1069"/>
                  </a:lnTo>
                  <a:lnTo>
                    <a:pt x="1050" y="1062"/>
                  </a:lnTo>
                  <a:lnTo>
                    <a:pt x="1082" y="1053"/>
                  </a:lnTo>
                  <a:lnTo>
                    <a:pt x="1112" y="1045"/>
                  </a:lnTo>
                  <a:lnTo>
                    <a:pt x="1141" y="1036"/>
                  </a:lnTo>
                  <a:lnTo>
                    <a:pt x="1171" y="1025"/>
                  </a:lnTo>
                  <a:lnTo>
                    <a:pt x="1197" y="1014"/>
                  </a:lnTo>
                  <a:lnTo>
                    <a:pt x="1224" y="1003"/>
                  </a:lnTo>
                  <a:lnTo>
                    <a:pt x="1249" y="991"/>
                  </a:lnTo>
                  <a:lnTo>
                    <a:pt x="1274" y="978"/>
                  </a:lnTo>
                  <a:lnTo>
                    <a:pt x="1297" y="964"/>
                  </a:lnTo>
                  <a:lnTo>
                    <a:pt x="1319" y="950"/>
                  </a:lnTo>
                  <a:lnTo>
                    <a:pt x="1340" y="937"/>
                  </a:lnTo>
                  <a:lnTo>
                    <a:pt x="1359" y="921"/>
                  </a:lnTo>
                  <a:lnTo>
                    <a:pt x="1375" y="906"/>
                  </a:lnTo>
                  <a:lnTo>
                    <a:pt x="1392" y="891"/>
                  </a:lnTo>
                  <a:lnTo>
                    <a:pt x="1407" y="874"/>
                  </a:lnTo>
                  <a:lnTo>
                    <a:pt x="1420" y="858"/>
                  </a:lnTo>
                  <a:lnTo>
                    <a:pt x="1431" y="841"/>
                  </a:lnTo>
                  <a:lnTo>
                    <a:pt x="1441" y="823"/>
                  </a:lnTo>
                  <a:lnTo>
                    <a:pt x="1449" y="806"/>
                  </a:lnTo>
                  <a:lnTo>
                    <a:pt x="1455" y="788"/>
                  </a:lnTo>
                  <a:lnTo>
                    <a:pt x="1461" y="769"/>
                  </a:lnTo>
                  <a:lnTo>
                    <a:pt x="1463" y="751"/>
                  </a:lnTo>
                  <a:lnTo>
                    <a:pt x="1464" y="732"/>
                  </a:lnTo>
                  <a:lnTo>
                    <a:pt x="1464" y="0"/>
                  </a:lnTo>
                  <a:close/>
                </a:path>
              </a:pathLst>
            </a:custGeom>
            <a:gradFill rotWithShape="1">
              <a:gsLst>
                <a:gs pos="0">
                  <a:srgbClr val="BFBFBF"/>
                </a:gs>
                <a:gs pos="50000">
                  <a:srgbClr val="969696"/>
                </a:gs>
                <a:gs pos="100000">
                  <a:srgbClr val="BFBFB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500" name="Group 20"/>
          <p:cNvGrpSpPr/>
          <p:nvPr/>
        </p:nvGrpSpPr>
        <p:grpSpPr>
          <a:xfrm>
            <a:off x="1296988" y="3162300"/>
            <a:ext cx="2905125" cy="1308100"/>
            <a:chExt cx="1830" cy="823"/>
          </a:xfrm>
        </p:grpSpPr>
        <p:sp>
          <p:nvSpPr>
            <p:cNvPr id="20501" name="Freeform 29"/>
            <p:cNvSpPr/>
            <p:nvPr/>
          </p:nvSpPr>
          <p:spPr bwMode="auto">
            <a:xfrm>
              <a:off x="0" y="0"/>
              <a:ext cx="1830" cy="457"/>
            </a:xfrm>
            <a:custGeom>
              <a:gdLst>
                <a:gd fmla="*/ 1 w 1830" name="T0"/>
                <a:gd fmla="*/ 24 h 457" name="T1"/>
                <a:gd fmla="*/ 19 w 1830" name="T2"/>
                <a:gd fmla="*/ 93 h 457" name="T3"/>
                <a:gd fmla="*/ 55 w 1830" name="T4"/>
                <a:gd fmla="*/ 157 h 457" name="T5"/>
                <a:gd fmla="*/ 110 w 1830" name="T6"/>
                <a:gd fmla="*/ 218 h 457" name="T7"/>
                <a:gd fmla="*/ 181 w 1830" name="T8"/>
                <a:gd fmla="*/ 273 h 457" name="T9"/>
                <a:gd fmla="*/ 268 w 1830" name="T10"/>
                <a:gd fmla="*/ 324 h 457" name="T11"/>
                <a:gd fmla="*/ 367 w 1830" name="T12"/>
                <a:gd fmla="*/ 366 h 457" name="T13"/>
                <a:gd fmla="*/ 479 w 1830" name="T14"/>
                <a:gd fmla="*/ 403 h 457" name="T15"/>
                <a:gd fmla="*/ 600 w 1830" name="T16"/>
                <a:gd fmla="*/ 429 h 457" name="T17"/>
                <a:gd fmla="*/ 731 w 1830" name="T18"/>
                <a:gd fmla="*/ 448 h 457" name="T19"/>
                <a:gd fmla="*/ 868 w 1830" name="T20"/>
                <a:gd fmla="*/ 457 h 457" name="T21"/>
                <a:gd fmla="*/ 1009 w 1830" name="T22"/>
                <a:gd fmla="*/ 455 h 457" name="T23"/>
                <a:gd fmla="*/ 1144 w 1830" name="T24"/>
                <a:gd fmla="*/ 443 h 457" name="T25"/>
                <a:gd fmla="*/ 1271 w 1830" name="T26"/>
                <a:gd fmla="*/ 422 h 457" name="T27"/>
                <a:gd fmla="*/ 1389 w 1830" name="T28"/>
                <a:gd fmla="*/ 391 h 457" name="T29"/>
                <a:gd fmla="*/ 1497 w 1830" name="T30"/>
                <a:gd fmla="*/ 353 h 457" name="T31"/>
                <a:gd fmla="*/ 1593 w 1830" name="T32"/>
                <a:gd fmla="*/ 307 h 457" name="T33"/>
                <a:gd fmla="*/ 1674 w 1830" name="T34"/>
                <a:gd fmla="*/ 255 h 457" name="T35"/>
                <a:gd fmla="*/ 1740 w 1830" name="T36"/>
                <a:gd fmla="*/ 198 h 457" name="T37"/>
                <a:gd fmla="*/ 1790 w 1830" name="T38"/>
                <a:gd fmla="*/ 136 h 457" name="T39"/>
                <a:gd fmla="*/ 1820 w 1830" name="T40"/>
                <a:gd fmla="*/ 70 h 457" name="T41"/>
                <a:gd fmla="*/ 1830 w 1830" name="T42"/>
                <a:gd fmla="*/ 0 h 457" name="T43"/>
                <a:gd fmla="*/ 1735 w 1830" name="T44"/>
                <a:gd fmla="*/ 42 h 457" name="T45"/>
                <a:gd fmla="*/ 1713 w 1830" name="T46"/>
                <a:gd fmla="*/ 103 h 457" name="T47"/>
                <a:gd fmla="*/ 1674 w 1830" name="T48"/>
                <a:gd fmla="*/ 160 h 457" name="T49"/>
                <a:gd fmla="*/ 1619 w 1830" name="T50"/>
                <a:gd fmla="*/ 213 h 457" name="T51"/>
                <a:gd fmla="*/ 1551 w 1830" name="T52"/>
                <a:gd fmla="*/ 262 h 457" name="T53"/>
                <a:gd fmla="*/ 1469 w 1830" name="T54"/>
                <a:gd fmla="*/ 305 h 457" name="T55"/>
                <a:gd fmla="*/ 1375 w 1830" name="T56"/>
                <a:gd fmla="*/ 342 h 457" name="T57"/>
                <a:gd fmla="*/ 1272 w 1830" name="T58"/>
                <a:gd fmla="*/ 371 h 457" name="T59"/>
                <a:gd fmla="*/ 1160 w 1830" name="T60"/>
                <a:gd fmla="*/ 393 h 457" name="T61"/>
                <a:gd fmla="*/ 1041 w 1830" name="T62"/>
                <a:gd fmla="*/ 407 h 457" name="T63"/>
                <a:gd fmla="*/ 915 w 1830" name="T64"/>
                <a:gd fmla="*/ 412 h 457" name="T65"/>
                <a:gd fmla="*/ 789 w 1830" name="T66"/>
                <a:gd fmla="*/ 407 h 457" name="T67"/>
                <a:gd fmla="*/ 670 w 1830" name="T68"/>
                <a:gd fmla="*/ 393 h 457" name="T69"/>
                <a:gd fmla="*/ 558 w 1830" name="T70"/>
                <a:gd fmla="*/ 371 h 457" name="T71"/>
                <a:gd fmla="*/ 455 w 1830" name="T72"/>
                <a:gd fmla="*/ 342 h 457" name="T73"/>
                <a:gd fmla="*/ 361 w 1830" name="T74"/>
                <a:gd fmla="*/ 305 h 457" name="T75"/>
                <a:gd fmla="*/ 279 w 1830" name="T76"/>
                <a:gd fmla="*/ 262 h 457" name="T77"/>
                <a:gd fmla="*/ 211 w 1830" name="T78"/>
                <a:gd fmla="*/ 213 h 457" name="T79"/>
                <a:gd fmla="*/ 156 w 1830" name="T80"/>
                <a:gd fmla="*/ 160 h 457" name="T81"/>
                <a:gd fmla="*/ 117 w 1830" name="T82"/>
                <a:gd fmla="*/ 103 h 457" name="T83"/>
                <a:gd fmla="*/ 95 w 1830" name="T84"/>
                <a:gd fmla="*/ 42 h 457" name="T85"/>
                <a:gd fmla="*/ 0 w 1830" name="T86"/>
                <a:gd fmla="*/ 0 h 457" name="T87"/>
                <a:gd fmla="*/ 0 w 1830" name="T88"/>
                <a:gd fmla="*/ 0 h 457" name="T89"/>
                <a:gd fmla="*/ 1830 w 1830" name="T90"/>
                <a:gd fmla="*/ 457 h 45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457" w="1830">
                  <a:moveTo>
                    <a:pt x="0" y="0"/>
                  </a:moveTo>
                  <a:lnTo>
                    <a:pt x="0" y="0"/>
                  </a:lnTo>
                  <a:lnTo>
                    <a:pt x="1" y="24"/>
                  </a:lnTo>
                  <a:lnTo>
                    <a:pt x="5" y="47"/>
                  </a:lnTo>
                  <a:lnTo>
                    <a:pt x="10" y="70"/>
                  </a:lnTo>
                  <a:lnTo>
                    <a:pt x="19" y="93"/>
                  </a:lnTo>
                  <a:lnTo>
                    <a:pt x="29" y="114"/>
                  </a:lnTo>
                  <a:lnTo>
                    <a:pt x="40" y="136"/>
                  </a:lnTo>
                  <a:lnTo>
                    <a:pt x="55" y="157"/>
                  </a:lnTo>
                  <a:lnTo>
                    <a:pt x="72" y="178"/>
                  </a:lnTo>
                  <a:lnTo>
                    <a:pt x="90" y="198"/>
                  </a:lnTo>
                  <a:lnTo>
                    <a:pt x="110" y="218"/>
                  </a:lnTo>
                  <a:lnTo>
                    <a:pt x="132" y="237"/>
                  </a:lnTo>
                  <a:lnTo>
                    <a:pt x="156" y="255"/>
                  </a:lnTo>
                  <a:lnTo>
                    <a:pt x="181" y="273"/>
                  </a:lnTo>
                  <a:lnTo>
                    <a:pt x="208" y="291"/>
                  </a:lnTo>
                  <a:lnTo>
                    <a:pt x="237" y="307"/>
                  </a:lnTo>
                  <a:lnTo>
                    <a:pt x="268" y="324"/>
                  </a:lnTo>
                  <a:lnTo>
                    <a:pt x="300" y="338"/>
                  </a:lnTo>
                  <a:lnTo>
                    <a:pt x="333" y="353"/>
                  </a:lnTo>
                  <a:lnTo>
                    <a:pt x="367" y="366"/>
                  </a:lnTo>
                  <a:lnTo>
                    <a:pt x="403" y="380"/>
                  </a:lnTo>
                  <a:lnTo>
                    <a:pt x="441" y="391"/>
                  </a:lnTo>
                  <a:lnTo>
                    <a:pt x="479" y="403"/>
                  </a:lnTo>
                  <a:lnTo>
                    <a:pt x="518" y="412"/>
                  </a:lnTo>
                  <a:lnTo>
                    <a:pt x="559" y="422"/>
                  </a:lnTo>
                  <a:lnTo>
                    <a:pt x="600" y="429"/>
                  </a:lnTo>
                  <a:lnTo>
                    <a:pt x="643" y="437"/>
                  </a:lnTo>
                  <a:lnTo>
                    <a:pt x="686" y="443"/>
                  </a:lnTo>
                  <a:lnTo>
                    <a:pt x="731" y="448"/>
                  </a:lnTo>
                  <a:lnTo>
                    <a:pt x="775" y="452"/>
                  </a:lnTo>
                  <a:lnTo>
                    <a:pt x="821" y="455"/>
                  </a:lnTo>
                  <a:lnTo>
                    <a:pt x="868" y="457"/>
                  </a:lnTo>
                  <a:lnTo>
                    <a:pt x="915" y="457"/>
                  </a:lnTo>
                  <a:lnTo>
                    <a:pt x="962" y="457"/>
                  </a:lnTo>
                  <a:lnTo>
                    <a:pt x="1009" y="455"/>
                  </a:lnTo>
                  <a:lnTo>
                    <a:pt x="1055" y="452"/>
                  </a:lnTo>
                  <a:lnTo>
                    <a:pt x="1099" y="448"/>
                  </a:lnTo>
                  <a:lnTo>
                    <a:pt x="1144" y="443"/>
                  </a:lnTo>
                  <a:lnTo>
                    <a:pt x="1187" y="437"/>
                  </a:lnTo>
                  <a:lnTo>
                    <a:pt x="1230" y="429"/>
                  </a:lnTo>
                  <a:lnTo>
                    <a:pt x="1271" y="422"/>
                  </a:lnTo>
                  <a:lnTo>
                    <a:pt x="1312" y="412"/>
                  </a:lnTo>
                  <a:lnTo>
                    <a:pt x="1351" y="403"/>
                  </a:lnTo>
                  <a:lnTo>
                    <a:pt x="1389" y="391"/>
                  </a:lnTo>
                  <a:lnTo>
                    <a:pt x="1427" y="380"/>
                  </a:lnTo>
                  <a:lnTo>
                    <a:pt x="1463" y="366"/>
                  </a:lnTo>
                  <a:lnTo>
                    <a:pt x="1497" y="353"/>
                  </a:lnTo>
                  <a:lnTo>
                    <a:pt x="1530" y="338"/>
                  </a:lnTo>
                  <a:lnTo>
                    <a:pt x="1562" y="324"/>
                  </a:lnTo>
                  <a:lnTo>
                    <a:pt x="1593" y="307"/>
                  </a:lnTo>
                  <a:lnTo>
                    <a:pt x="1622" y="291"/>
                  </a:lnTo>
                  <a:lnTo>
                    <a:pt x="1649" y="273"/>
                  </a:lnTo>
                  <a:lnTo>
                    <a:pt x="1674" y="255"/>
                  </a:lnTo>
                  <a:lnTo>
                    <a:pt x="1698" y="237"/>
                  </a:lnTo>
                  <a:lnTo>
                    <a:pt x="1720" y="218"/>
                  </a:lnTo>
                  <a:lnTo>
                    <a:pt x="1740" y="198"/>
                  </a:lnTo>
                  <a:lnTo>
                    <a:pt x="1758" y="178"/>
                  </a:lnTo>
                  <a:lnTo>
                    <a:pt x="1775" y="157"/>
                  </a:lnTo>
                  <a:lnTo>
                    <a:pt x="1790" y="136"/>
                  </a:lnTo>
                  <a:lnTo>
                    <a:pt x="1801" y="114"/>
                  </a:lnTo>
                  <a:lnTo>
                    <a:pt x="1811" y="93"/>
                  </a:lnTo>
                  <a:lnTo>
                    <a:pt x="1820" y="70"/>
                  </a:lnTo>
                  <a:lnTo>
                    <a:pt x="1825" y="47"/>
                  </a:lnTo>
                  <a:lnTo>
                    <a:pt x="1829" y="24"/>
                  </a:lnTo>
                  <a:lnTo>
                    <a:pt x="1830" y="0"/>
                  </a:lnTo>
                  <a:lnTo>
                    <a:pt x="1739" y="0"/>
                  </a:lnTo>
                  <a:lnTo>
                    <a:pt x="1738" y="21"/>
                  </a:lnTo>
                  <a:lnTo>
                    <a:pt x="1735" y="42"/>
                  </a:lnTo>
                  <a:lnTo>
                    <a:pt x="1730" y="62"/>
                  </a:lnTo>
                  <a:lnTo>
                    <a:pt x="1722" y="82"/>
                  </a:lnTo>
                  <a:lnTo>
                    <a:pt x="1713" y="103"/>
                  </a:lnTo>
                  <a:lnTo>
                    <a:pt x="1702" y="122"/>
                  </a:lnTo>
                  <a:lnTo>
                    <a:pt x="1689" y="141"/>
                  </a:lnTo>
                  <a:lnTo>
                    <a:pt x="1674" y="160"/>
                  </a:lnTo>
                  <a:lnTo>
                    <a:pt x="1658" y="178"/>
                  </a:lnTo>
                  <a:lnTo>
                    <a:pt x="1640" y="196"/>
                  </a:lnTo>
                  <a:lnTo>
                    <a:pt x="1619" y="213"/>
                  </a:lnTo>
                  <a:lnTo>
                    <a:pt x="1598" y="230"/>
                  </a:lnTo>
                  <a:lnTo>
                    <a:pt x="1575" y="246"/>
                  </a:lnTo>
                  <a:lnTo>
                    <a:pt x="1551" y="262"/>
                  </a:lnTo>
                  <a:lnTo>
                    <a:pt x="1525" y="277"/>
                  </a:lnTo>
                  <a:lnTo>
                    <a:pt x="1497" y="291"/>
                  </a:lnTo>
                  <a:lnTo>
                    <a:pt x="1469" y="305"/>
                  </a:lnTo>
                  <a:lnTo>
                    <a:pt x="1439" y="318"/>
                  </a:lnTo>
                  <a:lnTo>
                    <a:pt x="1408" y="330"/>
                  </a:lnTo>
                  <a:lnTo>
                    <a:pt x="1375" y="342"/>
                  </a:lnTo>
                  <a:lnTo>
                    <a:pt x="1342" y="352"/>
                  </a:lnTo>
                  <a:lnTo>
                    <a:pt x="1308" y="362"/>
                  </a:lnTo>
                  <a:lnTo>
                    <a:pt x="1272" y="371"/>
                  </a:lnTo>
                  <a:lnTo>
                    <a:pt x="1235" y="380"/>
                  </a:lnTo>
                  <a:lnTo>
                    <a:pt x="1199" y="386"/>
                  </a:lnTo>
                  <a:lnTo>
                    <a:pt x="1160" y="393"/>
                  </a:lnTo>
                  <a:lnTo>
                    <a:pt x="1121" y="399"/>
                  </a:lnTo>
                  <a:lnTo>
                    <a:pt x="1082" y="403"/>
                  </a:lnTo>
                  <a:lnTo>
                    <a:pt x="1041" y="407"/>
                  </a:lnTo>
                  <a:lnTo>
                    <a:pt x="999" y="409"/>
                  </a:lnTo>
                  <a:lnTo>
                    <a:pt x="957" y="412"/>
                  </a:lnTo>
                  <a:lnTo>
                    <a:pt x="915" y="412"/>
                  </a:lnTo>
                  <a:lnTo>
                    <a:pt x="873" y="412"/>
                  </a:lnTo>
                  <a:lnTo>
                    <a:pt x="831" y="409"/>
                  </a:lnTo>
                  <a:lnTo>
                    <a:pt x="789" y="407"/>
                  </a:lnTo>
                  <a:lnTo>
                    <a:pt x="748" y="403"/>
                  </a:lnTo>
                  <a:lnTo>
                    <a:pt x="709" y="399"/>
                  </a:lnTo>
                  <a:lnTo>
                    <a:pt x="670" y="393"/>
                  </a:lnTo>
                  <a:lnTo>
                    <a:pt x="631" y="386"/>
                  </a:lnTo>
                  <a:lnTo>
                    <a:pt x="595" y="380"/>
                  </a:lnTo>
                  <a:lnTo>
                    <a:pt x="558" y="371"/>
                  </a:lnTo>
                  <a:lnTo>
                    <a:pt x="522" y="362"/>
                  </a:lnTo>
                  <a:lnTo>
                    <a:pt x="488" y="352"/>
                  </a:lnTo>
                  <a:lnTo>
                    <a:pt x="455" y="342"/>
                  </a:lnTo>
                  <a:lnTo>
                    <a:pt x="422" y="330"/>
                  </a:lnTo>
                  <a:lnTo>
                    <a:pt x="391" y="318"/>
                  </a:lnTo>
                  <a:lnTo>
                    <a:pt x="361" y="305"/>
                  </a:lnTo>
                  <a:lnTo>
                    <a:pt x="333" y="291"/>
                  </a:lnTo>
                  <a:lnTo>
                    <a:pt x="305" y="277"/>
                  </a:lnTo>
                  <a:lnTo>
                    <a:pt x="279" y="262"/>
                  </a:lnTo>
                  <a:lnTo>
                    <a:pt x="255" y="246"/>
                  </a:lnTo>
                  <a:lnTo>
                    <a:pt x="232" y="230"/>
                  </a:lnTo>
                  <a:lnTo>
                    <a:pt x="211" y="213"/>
                  </a:lnTo>
                  <a:lnTo>
                    <a:pt x="190" y="196"/>
                  </a:lnTo>
                  <a:lnTo>
                    <a:pt x="172" y="178"/>
                  </a:lnTo>
                  <a:lnTo>
                    <a:pt x="156" y="160"/>
                  </a:lnTo>
                  <a:lnTo>
                    <a:pt x="141" y="141"/>
                  </a:lnTo>
                  <a:lnTo>
                    <a:pt x="128" y="122"/>
                  </a:lnTo>
                  <a:lnTo>
                    <a:pt x="117" y="103"/>
                  </a:lnTo>
                  <a:lnTo>
                    <a:pt x="108" y="82"/>
                  </a:lnTo>
                  <a:lnTo>
                    <a:pt x="100" y="62"/>
                  </a:lnTo>
                  <a:lnTo>
                    <a:pt x="95" y="42"/>
                  </a:lnTo>
                  <a:lnTo>
                    <a:pt x="92" y="21"/>
                  </a:lnTo>
                  <a:lnTo>
                    <a:pt x="9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02" name="Freeform 30"/>
            <p:cNvSpPr/>
            <p:nvPr/>
          </p:nvSpPr>
          <p:spPr bwMode="auto">
            <a:xfrm>
              <a:off x="0" y="0"/>
              <a:ext cx="1830" cy="823"/>
            </a:xfrm>
            <a:custGeom>
              <a:gdLst>
                <a:gd fmla="*/ 1829 w 1830" name="T0"/>
                <a:gd fmla="*/ 24 h 823" name="T1"/>
                <a:gd fmla="*/ 1811 w 1830" name="T2"/>
                <a:gd fmla="*/ 93 h 823" name="T3"/>
                <a:gd fmla="*/ 1775 w 1830" name="T4"/>
                <a:gd fmla="*/ 157 h 823" name="T5"/>
                <a:gd fmla="*/ 1720 w 1830" name="T6"/>
                <a:gd fmla="*/ 218 h 823" name="T7"/>
                <a:gd fmla="*/ 1649 w 1830" name="T8"/>
                <a:gd fmla="*/ 273 h 823" name="T9"/>
                <a:gd fmla="*/ 1562 w 1830" name="T10"/>
                <a:gd fmla="*/ 324 h 823" name="T11"/>
                <a:gd fmla="*/ 1463 w 1830" name="T12"/>
                <a:gd fmla="*/ 366 h 823" name="T13"/>
                <a:gd fmla="*/ 1351 w 1830" name="T14"/>
                <a:gd fmla="*/ 403 h 823" name="T15"/>
                <a:gd fmla="*/ 1230 w 1830" name="T16"/>
                <a:gd fmla="*/ 429 h 823" name="T17"/>
                <a:gd fmla="*/ 1099 w 1830" name="T18"/>
                <a:gd fmla="*/ 448 h 823" name="T19"/>
                <a:gd fmla="*/ 962 w 1830" name="T20"/>
                <a:gd fmla="*/ 457 h 823" name="T21"/>
                <a:gd fmla="*/ 821 w 1830" name="T22"/>
                <a:gd fmla="*/ 455 h 823" name="T23"/>
                <a:gd fmla="*/ 686 w 1830" name="T24"/>
                <a:gd fmla="*/ 443 h 823" name="T25"/>
                <a:gd fmla="*/ 559 w 1830" name="T26"/>
                <a:gd fmla="*/ 422 h 823" name="T27"/>
                <a:gd fmla="*/ 441 w 1830" name="T28"/>
                <a:gd fmla="*/ 391 h 823" name="T29"/>
                <a:gd fmla="*/ 333 w 1830" name="T30"/>
                <a:gd fmla="*/ 353 h 823" name="T31"/>
                <a:gd fmla="*/ 237 w 1830" name="T32"/>
                <a:gd fmla="*/ 307 h 823" name="T33"/>
                <a:gd fmla="*/ 156 w 1830" name="T34"/>
                <a:gd fmla="*/ 255 h 823" name="T35"/>
                <a:gd fmla="*/ 90 w 1830" name="T36"/>
                <a:gd fmla="*/ 198 h 823" name="T37"/>
                <a:gd fmla="*/ 40 w 1830" name="T38"/>
                <a:gd fmla="*/ 136 h 823" name="T39"/>
                <a:gd fmla="*/ 10 w 1830" name="T40"/>
                <a:gd fmla="*/ 70 h 823" name="T41"/>
                <a:gd fmla="*/ 0 w 1830" name="T42"/>
                <a:gd fmla="*/ 0 h 823" name="T43"/>
                <a:gd fmla="*/ 5 w 1830" name="T44"/>
                <a:gd fmla="*/ 413 h 823" name="T45"/>
                <a:gd fmla="*/ 29 w 1830" name="T46"/>
                <a:gd fmla="*/ 480 h 823" name="T47"/>
                <a:gd fmla="*/ 72 w 1830" name="T48"/>
                <a:gd fmla="*/ 544 h 823" name="T49"/>
                <a:gd fmla="*/ 132 w 1830" name="T50"/>
                <a:gd fmla="*/ 604 h 823" name="T51"/>
                <a:gd fmla="*/ 208 w 1830" name="T52"/>
                <a:gd fmla="*/ 657 h 823" name="T53"/>
                <a:gd fmla="*/ 300 w 1830" name="T54"/>
                <a:gd fmla="*/ 704 h 823" name="T55"/>
                <a:gd fmla="*/ 403 w 1830" name="T56"/>
                <a:gd fmla="*/ 746 h 823" name="T57"/>
                <a:gd fmla="*/ 518 w 1830" name="T58"/>
                <a:gd fmla="*/ 778 h 823" name="T59"/>
                <a:gd fmla="*/ 643 w 1830" name="T60"/>
                <a:gd fmla="*/ 803 h 823" name="T61"/>
                <a:gd fmla="*/ 775 w 1830" name="T62"/>
                <a:gd fmla="*/ 818 h 823" name="T63"/>
                <a:gd fmla="*/ 915 w 1830" name="T64"/>
                <a:gd fmla="*/ 823 h 823" name="T65"/>
                <a:gd fmla="*/ 1055 w 1830" name="T66"/>
                <a:gd fmla="*/ 818 h 823" name="T67"/>
                <a:gd fmla="*/ 1187 w 1830" name="T68"/>
                <a:gd fmla="*/ 803 h 823" name="T69"/>
                <a:gd fmla="*/ 1312 w 1830" name="T70"/>
                <a:gd fmla="*/ 778 h 823" name="T71"/>
                <a:gd fmla="*/ 1427 w 1830" name="T72"/>
                <a:gd fmla="*/ 746 h 823" name="T73"/>
                <a:gd fmla="*/ 1530 w 1830" name="T74"/>
                <a:gd fmla="*/ 704 h 823" name="T75"/>
                <a:gd fmla="*/ 1622 w 1830" name="T76"/>
                <a:gd fmla="*/ 657 h 823" name="T77"/>
                <a:gd fmla="*/ 1698 w 1830" name="T78"/>
                <a:gd fmla="*/ 604 h 823" name="T79"/>
                <a:gd fmla="*/ 1758 w 1830" name="T80"/>
                <a:gd fmla="*/ 544 h 823" name="T81"/>
                <a:gd fmla="*/ 1801 w 1830" name="T82"/>
                <a:gd fmla="*/ 480 h 823" name="T83"/>
                <a:gd fmla="*/ 1825 w 1830" name="T84"/>
                <a:gd fmla="*/ 413 h 823" name="T85"/>
                <a:gd fmla="*/ 1830 w 1830" name="T86"/>
                <a:gd fmla="*/ 0 h 823" name="T87"/>
                <a:gd fmla="*/ 0 w 1830" name="T88"/>
                <a:gd fmla="*/ 0 h 823" name="T89"/>
                <a:gd fmla="*/ 1830 w 1830" name="T90"/>
                <a:gd fmla="*/ 823 h 82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823" w="1830">
                  <a:moveTo>
                    <a:pt x="1830" y="0"/>
                  </a:moveTo>
                  <a:lnTo>
                    <a:pt x="1830" y="0"/>
                  </a:lnTo>
                  <a:lnTo>
                    <a:pt x="1829" y="24"/>
                  </a:lnTo>
                  <a:lnTo>
                    <a:pt x="1825" y="47"/>
                  </a:lnTo>
                  <a:lnTo>
                    <a:pt x="1820" y="70"/>
                  </a:lnTo>
                  <a:lnTo>
                    <a:pt x="1811" y="93"/>
                  </a:lnTo>
                  <a:lnTo>
                    <a:pt x="1801" y="114"/>
                  </a:lnTo>
                  <a:lnTo>
                    <a:pt x="1790" y="136"/>
                  </a:lnTo>
                  <a:lnTo>
                    <a:pt x="1775" y="157"/>
                  </a:lnTo>
                  <a:lnTo>
                    <a:pt x="1758" y="178"/>
                  </a:lnTo>
                  <a:lnTo>
                    <a:pt x="1740" y="198"/>
                  </a:lnTo>
                  <a:lnTo>
                    <a:pt x="1720" y="218"/>
                  </a:lnTo>
                  <a:lnTo>
                    <a:pt x="1698" y="237"/>
                  </a:lnTo>
                  <a:lnTo>
                    <a:pt x="1674" y="255"/>
                  </a:lnTo>
                  <a:lnTo>
                    <a:pt x="1649" y="273"/>
                  </a:lnTo>
                  <a:lnTo>
                    <a:pt x="1622" y="291"/>
                  </a:lnTo>
                  <a:lnTo>
                    <a:pt x="1593" y="307"/>
                  </a:lnTo>
                  <a:lnTo>
                    <a:pt x="1562" y="324"/>
                  </a:lnTo>
                  <a:lnTo>
                    <a:pt x="1530" y="338"/>
                  </a:lnTo>
                  <a:lnTo>
                    <a:pt x="1497" y="353"/>
                  </a:lnTo>
                  <a:lnTo>
                    <a:pt x="1463" y="366"/>
                  </a:lnTo>
                  <a:lnTo>
                    <a:pt x="1427" y="380"/>
                  </a:lnTo>
                  <a:lnTo>
                    <a:pt x="1389" y="391"/>
                  </a:lnTo>
                  <a:lnTo>
                    <a:pt x="1351" y="403"/>
                  </a:lnTo>
                  <a:lnTo>
                    <a:pt x="1312" y="412"/>
                  </a:lnTo>
                  <a:lnTo>
                    <a:pt x="1271" y="422"/>
                  </a:lnTo>
                  <a:lnTo>
                    <a:pt x="1230" y="429"/>
                  </a:lnTo>
                  <a:lnTo>
                    <a:pt x="1187" y="437"/>
                  </a:lnTo>
                  <a:lnTo>
                    <a:pt x="1144" y="443"/>
                  </a:lnTo>
                  <a:lnTo>
                    <a:pt x="1099" y="448"/>
                  </a:lnTo>
                  <a:lnTo>
                    <a:pt x="1055" y="452"/>
                  </a:lnTo>
                  <a:lnTo>
                    <a:pt x="1009" y="455"/>
                  </a:lnTo>
                  <a:lnTo>
                    <a:pt x="962" y="457"/>
                  </a:lnTo>
                  <a:lnTo>
                    <a:pt x="915" y="457"/>
                  </a:lnTo>
                  <a:lnTo>
                    <a:pt x="868" y="457"/>
                  </a:lnTo>
                  <a:lnTo>
                    <a:pt x="821" y="455"/>
                  </a:lnTo>
                  <a:lnTo>
                    <a:pt x="775" y="452"/>
                  </a:lnTo>
                  <a:lnTo>
                    <a:pt x="731" y="448"/>
                  </a:lnTo>
                  <a:lnTo>
                    <a:pt x="686" y="443"/>
                  </a:lnTo>
                  <a:lnTo>
                    <a:pt x="643" y="437"/>
                  </a:lnTo>
                  <a:lnTo>
                    <a:pt x="600" y="429"/>
                  </a:lnTo>
                  <a:lnTo>
                    <a:pt x="559" y="422"/>
                  </a:lnTo>
                  <a:lnTo>
                    <a:pt x="518" y="412"/>
                  </a:lnTo>
                  <a:lnTo>
                    <a:pt x="479" y="403"/>
                  </a:lnTo>
                  <a:lnTo>
                    <a:pt x="441" y="391"/>
                  </a:lnTo>
                  <a:lnTo>
                    <a:pt x="403" y="380"/>
                  </a:lnTo>
                  <a:lnTo>
                    <a:pt x="367" y="366"/>
                  </a:lnTo>
                  <a:lnTo>
                    <a:pt x="333" y="353"/>
                  </a:lnTo>
                  <a:lnTo>
                    <a:pt x="300" y="338"/>
                  </a:lnTo>
                  <a:lnTo>
                    <a:pt x="268" y="324"/>
                  </a:lnTo>
                  <a:lnTo>
                    <a:pt x="237" y="307"/>
                  </a:lnTo>
                  <a:lnTo>
                    <a:pt x="208" y="291"/>
                  </a:lnTo>
                  <a:lnTo>
                    <a:pt x="181" y="273"/>
                  </a:lnTo>
                  <a:lnTo>
                    <a:pt x="156" y="255"/>
                  </a:lnTo>
                  <a:lnTo>
                    <a:pt x="132" y="237"/>
                  </a:lnTo>
                  <a:lnTo>
                    <a:pt x="110" y="218"/>
                  </a:lnTo>
                  <a:lnTo>
                    <a:pt x="90" y="198"/>
                  </a:lnTo>
                  <a:lnTo>
                    <a:pt x="72" y="178"/>
                  </a:lnTo>
                  <a:lnTo>
                    <a:pt x="55" y="157"/>
                  </a:lnTo>
                  <a:lnTo>
                    <a:pt x="40" y="136"/>
                  </a:lnTo>
                  <a:lnTo>
                    <a:pt x="29" y="114"/>
                  </a:lnTo>
                  <a:lnTo>
                    <a:pt x="19" y="93"/>
                  </a:lnTo>
                  <a:lnTo>
                    <a:pt x="10" y="70"/>
                  </a:lnTo>
                  <a:lnTo>
                    <a:pt x="5" y="47"/>
                  </a:lnTo>
                  <a:lnTo>
                    <a:pt x="1" y="24"/>
                  </a:lnTo>
                  <a:lnTo>
                    <a:pt x="0" y="0"/>
                  </a:lnTo>
                  <a:lnTo>
                    <a:pt x="0" y="366"/>
                  </a:lnTo>
                  <a:lnTo>
                    <a:pt x="1" y="390"/>
                  </a:lnTo>
                  <a:lnTo>
                    <a:pt x="5" y="413"/>
                  </a:lnTo>
                  <a:lnTo>
                    <a:pt x="10" y="436"/>
                  </a:lnTo>
                  <a:lnTo>
                    <a:pt x="19" y="459"/>
                  </a:lnTo>
                  <a:lnTo>
                    <a:pt x="29" y="480"/>
                  </a:lnTo>
                  <a:lnTo>
                    <a:pt x="40" y="502"/>
                  </a:lnTo>
                  <a:lnTo>
                    <a:pt x="55" y="523"/>
                  </a:lnTo>
                  <a:lnTo>
                    <a:pt x="72" y="544"/>
                  </a:lnTo>
                  <a:lnTo>
                    <a:pt x="90" y="564"/>
                  </a:lnTo>
                  <a:lnTo>
                    <a:pt x="110" y="584"/>
                  </a:lnTo>
                  <a:lnTo>
                    <a:pt x="132" y="604"/>
                  </a:lnTo>
                  <a:lnTo>
                    <a:pt x="156" y="621"/>
                  </a:lnTo>
                  <a:lnTo>
                    <a:pt x="181" y="639"/>
                  </a:lnTo>
                  <a:lnTo>
                    <a:pt x="208" y="657"/>
                  </a:lnTo>
                  <a:lnTo>
                    <a:pt x="237" y="673"/>
                  </a:lnTo>
                  <a:lnTo>
                    <a:pt x="268" y="690"/>
                  </a:lnTo>
                  <a:lnTo>
                    <a:pt x="300" y="704"/>
                  </a:lnTo>
                  <a:lnTo>
                    <a:pt x="333" y="719"/>
                  </a:lnTo>
                  <a:lnTo>
                    <a:pt x="367" y="732"/>
                  </a:lnTo>
                  <a:lnTo>
                    <a:pt x="403" y="746"/>
                  </a:lnTo>
                  <a:lnTo>
                    <a:pt x="441" y="757"/>
                  </a:lnTo>
                  <a:lnTo>
                    <a:pt x="479" y="769"/>
                  </a:lnTo>
                  <a:lnTo>
                    <a:pt x="518" y="778"/>
                  </a:lnTo>
                  <a:lnTo>
                    <a:pt x="559" y="788"/>
                  </a:lnTo>
                  <a:lnTo>
                    <a:pt x="600" y="795"/>
                  </a:lnTo>
                  <a:lnTo>
                    <a:pt x="643" y="803"/>
                  </a:lnTo>
                  <a:lnTo>
                    <a:pt x="686" y="809"/>
                  </a:lnTo>
                  <a:lnTo>
                    <a:pt x="731" y="815"/>
                  </a:lnTo>
                  <a:lnTo>
                    <a:pt x="775" y="818"/>
                  </a:lnTo>
                  <a:lnTo>
                    <a:pt x="821" y="821"/>
                  </a:lnTo>
                  <a:lnTo>
                    <a:pt x="868" y="823"/>
                  </a:lnTo>
                  <a:lnTo>
                    <a:pt x="915" y="823"/>
                  </a:lnTo>
                  <a:lnTo>
                    <a:pt x="962" y="823"/>
                  </a:lnTo>
                  <a:lnTo>
                    <a:pt x="1009" y="821"/>
                  </a:lnTo>
                  <a:lnTo>
                    <a:pt x="1055" y="818"/>
                  </a:lnTo>
                  <a:lnTo>
                    <a:pt x="1099" y="815"/>
                  </a:lnTo>
                  <a:lnTo>
                    <a:pt x="1144" y="809"/>
                  </a:lnTo>
                  <a:lnTo>
                    <a:pt x="1187" y="803"/>
                  </a:lnTo>
                  <a:lnTo>
                    <a:pt x="1230" y="795"/>
                  </a:lnTo>
                  <a:lnTo>
                    <a:pt x="1271" y="788"/>
                  </a:lnTo>
                  <a:lnTo>
                    <a:pt x="1312" y="778"/>
                  </a:lnTo>
                  <a:lnTo>
                    <a:pt x="1351" y="769"/>
                  </a:lnTo>
                  <a:lnTo>
                    <a:pt x="1389" y="757"/>
                  </a:lnTo>
                  <a:lnTo>
                    <a:pt x="1427" y="746"/>
                  </a:lnTo>
                  <a:lnTo>
                    <a:pt x="1463" y="732"/>
                  </a:lnTo>
                  <a:lnTo>
                    <a:pt x="1497" y="719"/>
                  </a:lnTo>
                  <a:lnTo>
                    <a:pt x="1530" y="704"/>
                  </a:lnTo>
                  <a:lnTo>
                    <a:pt x="1562" y="690"/>
                  </a:lnTo>
                  <a:lnTo>
                    <a:pt x="1593" y="673"/>
                  </a:lnTo>
                  <a:lnTo>
                    <a:pt x="1622" y="657"/>
                  </a:lnTo>
                  <a:lnTo>
                    <a:pt x="1649" y="639"/>
                  </a:lnTo>
                  <a:lnTo>
                    <a:pt x="1674" y="621"/>
                  </a:lnTo>
                  <a:lnTo>
                    <a:pt x="1698" y="604"/>
                  </a:lnTo>
                  <a:lnTo>
                    <a:pt x="1720" y="584"/>
                  </a:lnTo>
                  <a:lnTo>
                    <a:pt x="1740" y="564"/>
                  </a:lnTo>
                  <a:lnTo>
                    <a:pt x="1758" y="544"/>
                  </a:lnTo>
                  <a:lnTo>
                    <a:pt x="1775" y="523"/>
                  </a:lnTo>
                  <a:lnTo>
                    <a:pt x="1790" y="502"/>
                  </a:lnTo>
                  <a:lnTo>
                    <a:pt x="1801" y="480"/>
                  </a:lnTo>
                  <a:lnTo>
                    <a:pt x="1811" y="459"/>
                  </a:lnTo>
                  <a:lnTo>
                    <a:pt x="1820" y="436"/>
                  </a:lnTo>
                  <a:lnTo>
                    <a:pt x="1825" y="413"/>
                  </a:lnTo>
                  <a:lnTo>
                    <a:pt x="1829" y="390"/>
                  </a:lnTo>
                  <a:lnTo>
                    <a:pt x="1830" y="366"/>
                  </a:lnTo>
                  <a:lnTo>
                    <a:pt x="1830" y="0"/>
                  </a:lnTo>
                  <a:close/>
                </a:path>
              </a:pathLst>
            </a:custGeom>
            <a:gradFill rotWithShape="1">
              <a:gsLst>
                <a:gs pos="0">
                  <a:srgbClr val="BFBFBF"/>
                </a:gs>
                <a:gs pos="50000">
                  <a:srgbClr val="969696"/>
                </a:gs>
                <a:gs pos="100000">
                  <a:srgbClr val="BFBFB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0503" name="Text Box 31"/>
          <p:cNvSpPr>
            <a:spLocks noChangeArrowheads="1"/>
          </p:cNvSpPr>
          <p:nvPr/>
        </p:nvSpPr>
        <p:spPr bwMode="auto">
          <a:xfrm>
            <a:off x="2216150" y="4005263"/>
            <a:ext cx="10191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r>
              <a:rPr altLang="en-US"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文本内容</a:t>
            </a:r>
          </a:p>
        </p:txBody>
      </p:sp>
      <p:sp>
        <p:nvSpPr>
          <p:cNvPr id="20504" name="Text Box 32"/>
          <p:cNvSpPr>
            <a:spLocks noChangeArrowheads="1"/>
          </p:cNvSpPr>
          <p:nvPr/>
        </p:nvSpPr>
        <p:spPr bwMode="auto">
          <a:xfrm>
            <a:off x="2216150" y="3268663"/>
            <a:ext cx="10191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r>
              <a:rPr altLang="en-US"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文本内容</a:t>
            </a:r>
          </a:p>
        </p:txBody>
      </p:sp>
      <p:sp>
        <p:nvSpPr>
          <p:cNvPr id="20505" name="Text Box 33"/>
          <p:cNvSpPr>
            <a:spLocks noChangeArrowheads="1"/>
          </p:cNvSpPr>
          <p:nvPr/>
        </p:nvSpPr>
        <p:spPr bwMode="auto">
          <a:xfrm>
            <a:off x="2216150" y="2547938"/>
            <a:ext cx="10191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r>
              <a:rPr altLang="en-US"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文本内容</a:t>
            </a:r>
          </a:p>
        </p:txBody>
      </p:sp>
      <p:sp>
        <p:nvSpPr>
          <p:cNvPr id="20506" name="Text Box 34"/>
          <p:cNvSpPr>
            <a:spLocks noChangeArrowheads="1"/>
          </p:cNvSpPr>
          <p:nvPr/>
        </p:nvSpPr>
        <p:spPr bwMode="auto">
          <a:xfrm>
            <a:off x="2216150" y="1828800"/>
            <a:ext cx="10191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文本内容</a:t>
            </a:r>
          </a:p>
        </p:txBody>
      </p:sp>
      <p:grpSp>
        <p:nvGrpSpPr>
          <p:cNvPr id="20507" name="Group 27"/>
          <p:cNvGrpSpPr/>
          <p:nvPr/>
        </p:nvGrpSpPr>
        <p:grpSpPr>
          <a:xfrm>
            <a:off x="5111750" y="1233488"/>
            <a:ext cx="273050" cy="682625"/>
            <a:chExt cx="351" cy="883"/>
          </a:xfrm>
        </p:grpSpPr>
        <p:sp>
          <p:nvSpPr>
            <p:cNvPr id="20508" name="Freeform 36"/>
            <p:cNvSpPr/>
            <p:nvPr/>
          </p:nvSpPr>
          <p:spPr bwMode="auto">
            <a:xfrm>
              <a:off x="0" y="0"/>
              <a:ext cx="351" cy="883"/>
            </a:xfrm>
            <a:custGeom>
              <a:gdLst>
                <a:gd fmla="*/ 606 w 606" name="T0"/>
                <a:gd fmla="*/ 152 h 1523" name="T1"/>
                <a:gd fmla="*/ 605 w 606" name="T2"/>
                <a:gd fmla="*/ 137 h 1523" name="T3"/>
                <a:gd fmla="*/ 600 w 606" name="T4"/>
                <a:gd fmla="*/ 122 h 1523" name="T5"/>
                <a:gd fmla="*/ 592 w 606" name="T6"/>
                <a:gd fmla="*/ 107 h 1523" name="T7"/>
                <a:gd fmla="*/ 582 w 606" name="T8"/>
                <a:gd fmla="*/ 93 h 1523" name="T9"/>
                <a:gd fmla="*/ 554 w 606" name="T10"/>
                <a:gd fmla="*/ 67 h 1523" name="T11"/>
                <a:gd fmla="*/ 518 w 606" name="T12"/>
                <a:gd fmla="*/ 45 h 1523" name="T13"/>
                <a:gd fmla="*/ 472 w 606" name="T14"/>
                <a:gd fmla="*/ 27 h 1523" name="T15"/>
                <a:gd fmla="*/ 421 w 606" name="T16"/>
                <a:gd fmla="*/ 12 h 1523" name="T17"/>
                <a:gd fmla="*/ 364 w 606" name="T18"/>
                <a:gd fmla="*/ 3 h 1523" name="T19"/>
                <a:gd fmla="*/ 303 w 606" name="T20"/>
                <a:gd fmla="*/ 0 h 1523" name="T21"/>
                <a:gd fmla="*/ 242 w 606" name="T22"/>
                <a:gd fmla="*/ 3 h 1523" name="T23"/>
                <a:gd fmla="*/ 185 w 606" name="T24"/>
                <a:gd fmla="*/ 12 h 1523" name="T25"/>
                <a:gd fmla="*/ 133 w 606" name="T26"/>
                <a:gd fmla="*/ 27 h 1523" name="T27"/>
                <a:gd fmla="*/ 88 w 606" name="T28"/>
                <a:gd fmla="*/ 45 h 1523" name="T29"/>
                <a:gd fmla="*/ 51 w 606" name="T30"/>
                <a:gd fmla="*/ 67 h 1523" name="T31"/>
                <a:gd fmla="*/ 24 w 606" name="T32"/>
                <a:gd fmla="*/ 93 h 1523" name="T33"/>
                <a:gd fmla="*/ 9 w 606" name="T34"/>
                <a:gd fmla="*/ 114 h 1523" name="T35"/>
                <a:gd fmla="*/ 3 w 606" name="T36"/>
                <a:gd fmla="*/ 129 h 1523" name="T37"/>
                <a:gd fmla="*/ 0 w 606" name="T38"/>
                <a:gd fmla="*/ 145 h 1523" name="T39"/>
                <a:gd fmla="*/ 0 w 606" name="T40"/>
                <a:gd fmla="*/ 1371 h 1523" name="T41"/>
                <a:gd fmla="*/ 1 w 606" name="T42"/>
                <a:gd fmla="*/ 1387 h 1523" name="T43"/>
                <a:gd fmla="*/ 6 w 606" name="T44"/>
                <a:gd fmla="*/ 1402 h 1523" name="T45"/>
                <a:gd fmla="*/ 13 w 606" name="T46"/>
                <a:gd fmla="*/ 1417 h 1523" name="T47"/>
                <a:gd fmla="*/ 37 w 606" name="T48"/>
                <a:gd fmla="*/ 1444 h 1523" name="T49"/>
                <a:gd fmla="*/ 69 w 606" name="T50"/>
                <a:gd fmla="*/ 1468 h 1523" name="T51"/>
                <a:gd fmla="*/ 110 w 606" name="T52"/>
                <a:gd fmla="*/ 1488 h 1523" name="T53"/>
                <a:gd fmla="*/ 159 w 606" name="T54"/>
                <a:gd fmla="*/ 1505 h 1523" name="T55"/>
                <a:gd fmla="*/ 212 w 606" name="T56"/>
                <a:gd fmla="*/ 1517 h 1523" name="T57"/>
                <a:gd fmla="*/ 272 w 606" name="T58"/>
                <a:gd fmla="*/ 1522 h 1523" name="T59"/>
                <a:gd fmla="*/ 333 w 606" name="T60"/>
                <a:gd fmla="*/ 1522 h 1523" name="T61"/>
                <a:gd fmla="*/ 393 w 606" name="T62"/>
                <a:gd fmla="*/ 1517 h 1523" name="T63"/>
                <a:gd fmla="*/ 447 w 606" name="T64"/>
                <a:gd fmla="*/ 1505 h 1523" name="T65"/>
                <a:gd fmla="*/ 495 w 606" name="T66"/>
                <a:gd fmla="*/ 1488 h 1523" name="T67"/>
                <a:gd fmla="*/ 536 w 606" name="T68"/>
                <a:gd fmla="*/ 1468 h 1523" name="T69"/>
                <a:gd fmla="*/ 569 w 606" name="T70"/>
                <a:gd fmla="*/ 1444 h 1523" name="T71"/>
                <a:gd fmla="*/ 588 w 606" name="T72"/>
                <a:gd fmla="*/ 1424 h 1523" name="T73"/>
                <a:gd fmla="*/ 596 w 606" name="T74"/>
                <a:gd fmla="*/ 1409 h 1523" name="T75"/>
                <a:gd fmla="*/ 603 w 606" name="T76"/>
                <a:gd fmla="*/ 1394 h 1523" name="T77"/>
                <a:gd fmla="*/ 606 w 606" name="T78"/>
                <a:gd fmla="*/ 1378 h 1523" name="T79"/>
                <a:gd fmla="*/ 606 w 606" name="T80"/>
                <a:gd fmla="*/ 152 h 1523" name="T81"/>
                <a:gd fmla="*/ 0 w 606" name="T82"/>
                <a:gd fmla="*/ 0 h 1523" name="T83"/>
                <a:gd fmla="*/ 606 w 606" name="T84"/>
                <a:gd fmla="*/ 1523 h 152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T85" l="T82" r="T84" t="T83"/>
              <a:pathLst>
                <a:path h="1523" w="606">
                  <a:moveTo>
                    <a:pt x="606" y="152"/>
                  </a:moveTo>
                  <a:lnTo>
                    <a:pt x="606" y="152"/>
                  </a:lnTo>
                  <a:lnTo>
                    <a:pt x="606" y="145"/>
                  </a:lnTo>
                  <a:lnTo>
                    <a:pt x="605" y="137"/>
                  </a:lnTo>
                  <a:lnTo>
                    <a:pt x="603" y="129"/>
                  </a:lnTo>
                  <a:lnTo>
                    <a:pt x="600" y="122"/>
                  </a:lnTo>
                  <a:lnTo>
                    <a:pt x="596" y="114"/>
                  </a:lnTo>
                  <a:lnTo>
                    <a:pt x="592" y="107"/>
                  </a:lnTo>
                  <a:lnTo>
                    <a:pt x="588" y="100"/>
                  </a:lnTo>
                  <a:lnTo>
                    <a:pt x="582" y="93"/>
                  </a:lnTo>
                  <a:lnTo>
                    <a:pt x="569" y="79"/>
                  </a:lnTo>
                  <a:lnTo>
                    <a:pt x="554" y="67"/>
                  </a:lnTo>
                  <a:lnTo>
                    <a:pt x="536" y="55"/>
                  </a:lnTo>
                  <a:lnTo>
                    <a:pt x="518" y="45"/>
                  </a:lnTo>
                  <a:lnTo>
                    <a:pt x="495" y="35"/>
                  </a:lnTo>
                  <a:lnTo>
                    <a:pt x="472" y="27"/>
                  </a:lnTo>
                  <a:lnTo>
                    <a:pt x="447" y="18"/>
                  </a:lnTo>
                  <a:lnTo>
                    <a:pt x="421" y="12"/>
                  </a:lnTo>
                  <a:lnTo>
                    <a:pt x="393" y="6"/>
                  </a:lnTo>
                  <a:lnTo>
                    <a:pt x="364" y="3"/>
                  </a:lnTo>
                  <a:lnTo>
                    <a:pt x="333" y="1"/>
                  </a:lnTo>
                  <a:lnTo>
                    <a:pt x="303" y="0"/>
                  </a:lnTo>
                  <a:lnTo>
                    <a:pt x="272" y="1"/>
                  </a:lnTo>
                  <a:lnTo>
                    <a:pt x="242" y="3"/>
                  </a:lnTo>
                  <a:lnTo>
                    <a:pt x="212" y="6"/>
                  </a:lnTo>
                  <a:lnTo>
                    <a:pt x="185" y="12"/>
                  </a:lnTo>
                  <a:lnTo>
                    <a:pt x="159" y="18"/>
                  </a:lnTo>
                  <a:lnTo>
                    <a:pt x="133" y="27"/>
                  </a:lnTo>
                  <a:lnTo>
                    <a:pt x="110" y="35"/>
                  </a:lnTo>
                  <a:lnTo>
                    <a:pt x="88" y="45"/>
                  </a:lnTo>
                  <a:lnTo>
                    <a:pt x="69" y="55"/>
                  </a:lnTo>
                  <a:lnTo>
                    <a:pt x="51" y="67"/>
                  </a:lnTo>
                  <a:lnTo>
                    <a:pt x="37" y="79"/>
                  </a:lnTo>
                  <a:lnTo>
                    <a:pt x="24" y="93"/>
                  </a:lnTo>
                  <a:lnTo>
                    <a:pt x="13" y="107"/>
                  </a:lnTo>
                  <a:lnTo>
                    <a:pt x="9" y="114"/>
                  </a:lnTo>
                  <a:lnTo>
                    <a:pt x="6" y="122"/>
                  </a:lnTo>
                  <a:lnTo>
                    <a:pt x="3" y="129"/>
                  </a:lnTo>
                  <a:lnTo>
                    <a:pt x="1" y="137"/>
                  </a:lnTo>
                  <a:lnTo>
                    <a:pt x="0" y="145"/>
                  </a:lnTo>
                  <a:lnTo>
                    <a:pt x="0" y="152"/>
                  </a:lnTo>
                  <a:lnTo>
                    <a:pt x="0" y="1371"/>
                  </a:lnTo>
                  <a:lnTo>
                    <a:pt x="0" y="1378"/>
                  </a:lnTo>
                  <a:lnTo>
                    <a:pt x="1" y="1387"/>
                  </a:lnTo>
                  <a:lnTo>
                    <a:pt x="3" y="1394"/>
                  </a:lnTo>
                  <a:lnTo>
                    <a:pt x="6" y="1402"/>
                  </a:lnTo>
                  <a:lnTo>
                    <a:pt x="9" y="1409"/>
                  </a:lnTo>
                  <a:lnTo>
                    <a:pt x="13" y="1417"/>
                  </a:lnTo>
                  <a:lnTo>
                    <a:pt x="24" y="1430"/>
                  </a:lnTo>
                  <a:lnTo>
                    <a:pt x="37" y="1444"/>
                  </a:lnTo>
                  <a:lnTo>
                    <a:pt x="51" y="1457"/>
                  </a:lnTo>
                  <a:lnTo>
                    <a:pt x="69" y="1468"/>
                  </a:lnTo>
                  <a:lnTo>
                    <a:pt x="88" y="1479"/>
                  </a:lnTo>
                  <a:lnTo>
                    <a:pt x="110" y="1488"/>
                  </a:lnTo>
                  <a:lnTo>
                    <a:pt x="133" y="1497"/>
                  </a:lnTo>
                  <a:lnTo>
                    <a:pt x="159" y="1505"/>
                  </a:lnTo>
                  <a:lnTo>
                    <a:pt x="185" y="1512"/>
                  </a:lnTo>
                  <a:lnTo>
                    <a:pt x="212" y="1517"/>
                  </a:lnTo>
                  <a:lnTo>
                    <a:pt x="242" y="1520"/>
                  </a:lnTo>
                  <a:lnTo>
                    <a:pt x="272" y="1522"/>
                  </a:lnTo>
                  <a:lnTo>
                    <a:pt x="303" y="1523"/>
                  </a:lnTo>
                  <a:lnTo>
                    <a:pt x="333" y="1522"/>
                  </a:lnTo>
                  <a:lnTo>
                    <a:pt x="364" y="1520"/>
                  </a:lnTo>
                  <a:lnTo>
                    <a:pt x="393" y="1517"/>
                  </a:lnTo>
                  <a:lnTo>
                    <a:pt x="421" y="1512"/>
                  </a:lnTo>
                  <a:lnTo>
                    <a:pt x="447" y="1505"/>
                  </a:lnTo>
                  <a:lnTo>
                    <a:pt x="472" y="1497"/>
                  </a:lnTo>
                  <a:lnTo>
                    <a:pt x="495" y="1488"/>
                  </a:lnTo>
                  <a:lnTo>
                    <a:pt x="518" y="1479"/>
                  </a:lnTo>
                  <a:lnTo>
                    <a:pt x="536" y="1468"/>
                  </a:lnTo>
                  <a:lnTo>
                    <a:pt x="554" y="1457"/>
                  </a:lnTo>
                  <a:lnTo>
                    <a:pt x="569" y="1444"/>
                  </a:lnTo>
                  <a:lnTo>
                    <a:pt x="582" y="1430"/>
                  </a:lnTo>
                  <a:lnTo>
                    <a:pt x="588" y="1424"/>
                  </a:lnTo>
                  <a:lnTo>
                    <a:pt x="592" y="1417"/>
                  </a:lnTo>
                  <a:lnTo>
                    <a:pt x="596" y="1409"/>
                  </a:lnTo>
                  <a:lnTo>
                    <a:pt x="600" y="1402"/>
                  </a:lnTo>
                  <a:lnTo>
                    <a:pt x="603" y="1394"/>
                  </a:lnTo>
                  <a:lnTo>
                    <a:pt x="605" y="1387"/>
                  </a:lnTo>
                  <a:lnTo>
                    <a:pt x="606" y="1378"/>
                  </a:lnTo>
                  <a:lnTo>
                    <a:pt x="606" y="1371"/>
                  </a:lnTo>
                  <a:lnTo>
                    <a:pt x="606" y="152"/>
                  </a:lnTo>
                  <a:close/>
                </a:path>
              </a:pathLst>
            </a:custGeom>
            <a:gradFill rotWithShape="1">
              <a:gsLst>
                <a:gs pos="0">
                  <a:srgbClr val="C00000"/>
                </a:gs>
                <a:gs pos="100000">
                  <a:srgbClr val="E36C09"/>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509" name="Freeform 37"/>
            <p:cNvSpPr/>
            <p:nvPr/>
          </p:nvSpPr>
          <p:spPr bwMode="auto">
            <a:xfrm>
              <a:off x="0" y="0"/>
              <a:ext cx="351" cy="177"/>
            </a:xfrm>
            <a:custGeom>
              <a:gdLst>
                <a:gd fmla="*/ 606 w 606" name="T0"/>
                <a:gd fmla="*/ 152 h 305" name="T1"/>
                <a:gd fmla="*/ 605 w 606" name="T2"/>
                <a:gd fmla="*/ 168 h 305" name="T3"/>
                <a:gd fmla="*/ 600 w 606" name="T4"/>
                <a:gd fmla="*/ 183 h 305" name="T5"/>
                <a:gd fmla="*/ 592 w 606" name="T6"/>
                <a:gd fmla="*/ 198 h 305" name="T7"/>
                <a:gd fmla="*/ 582 w 606" name="T8"/>
                <a:gd fmla="*/ 212 h 305" name="T9"/>
                <a:gd fmla="*/ 554 w 606" name="T10"/>
                <a:gd fmla="*/ 238 h 305" name="T11"/>
                <a:gd fmla="*/ 518 w 606" name="T12"/>
                <a:gd fmla="*/ 260 h 305" name="T13"/>
                <a:gd fmla="*/ 472 w 606" name="T14"/>
                <a:gd fmla="*/ 278 h 305" name="T15"/>
                <a:gd fmla="*/ 421 w 606" name="T16"/>
                <a:gd fmla="*/ 293 h 305" name="T17"/>
                <a:gd fmla="*/ 364 w 606" name="T18"/>
                <a:gd fmla="*/ 302 h 305" name="T19"/>
                <a:gd fmla="*/ 303 w 606" name="T20"/>
                <a:gd fmla="*/ 305 h 305" name="T21"/>
                <a:gd fmla="*/ 242 w 606" name="T22"/>
                <a:gd fmla="*/ 302 h 305" name="T23"/>
                <a:gd fmla="*/ 185 w 606" name="T24"/>
                <a:gd fmla="*/ 293 h 305" name="T25"/>
                <a:gd fmla="*/ 133 w 606" name="T26"/>
                <a:gd fmla="*/ 278 h 305" name="T27"/>
                <a:gd fmla="*/ 88 w 606" name="T28"/>
                <a:gd fmla="*/ 260 h 305" name="T29"/>
                <a:gd fmla="*/ 51 w 606" name="T30"/>
                <a:gd fmla="*/ 238 h 305" name="T31"/>
                <a:gd fmla="*/ 24 w 606" name="T32"/>
                <a:gd fmla="*/ 212 h 305" name="T33"/>
                <a:gd fmla="*/ 9 w 606" name="T34"/>
                <a:gd fmla="*/ 191 h 305" name="T35"/>
                <a:gd fmla="*/ 3 w 606" name="T36"/>
                <a:gd fmla="*/ 176 h 305" name="T37"/>
                <a:gd fmla="*/ 0 w 606" name="T38"/>
                <a:gd fmla="*/ 160 h 305" name="T39"/>
                <a:gd fmla="*/ 0 w 606" name="T40"/>
                <a:gd fmla="*/ 145 h 305" name="T41"/>
                <a:gd fmla="*/ 3 w 606" name="T42"/>
                <a:gd fmla="*/ 129 h 305" name="T43"/>
                <a:gd fmla="*/ 9 w 606" name="T44"/>
                <a:gd fmla="*/ 114 h 305" name="T45"/>
                <a:gd fmla="*/ 24 w 606" name="T46"/>
                <a:gd fmla="*/ 93 h 305" name="T47"/>
                <a:gd fmla="*/ 51 w 606" name="T48"/>
                <a:gd fmla="*/ 67 h 305" name="T49"/>
                <a:gd fmla="*/ 88 w 606" name="T50"/>
                <a:gd fmla="*/ 45 h 305" name="T51"/>
                <a:gd fmla="*/ 133 w 606" name="T52"/>
                <a:gd fmla="*/ 27 h 305" name="T53"/>
                <a:gd fmla="*/ 185 w 606" name="T54"/>
                <a:gd fmla="*/ 12 h 305" name="T55"/>
                <a:gd fmla="*/ 242 w 606" name="T56"/>
                <a:gd fmla="*/ 3 h 305" name="T57"/>
                <a:gd fmla="*/ 303 w 606" name="T58"/>
                <a:gd fmla="*/ 0 h 305" name="T59"/>
                <a:gd fmla="*/ 364 w 606" name="T60"/>
                <a:gd fmla="*/ 3 h 305" name="T61"/>
                <a:gd fmla="*/ 421 w 606" name="T62"/>
                <a:gd fmla="*/ 12 h 305" name="T63"/>
                <a:gd fmla="*/ 472 w 606" name="T64"/>
                <a:gd fmla="*/ 27 h 305" name="T65"/>
                <a:gd fmla="*/ 518 w 606" name="T66"/>
                <a:gd fmla="*/ 45 h 305" name="T67"/>
                <a:gd fmla="*/ 554 w 606" name="T68"/>
                <a:gd fmla="*/ 67 h 305" name="T69"/>
                <a:gd fmla="*/ 582 w 606" name="T70"/>
                <a:gd fmla="*/ 93 h 305" name="T71"/>
                <a:gd fmla="*/ 592 w 606" name="T72"/>
                <a:gd fmla="*/ 107 h 305" name="T73"/>
                <a:gd fmla="*/ 600 w 606" name="T74"/>
                <a:gd fmla="*/ 122 h 305" name="T75"/>
                <a:gd fmla="*/ 605 w 606" name="T76"/>
                <a:gd fmla="*/ 137 h 305" name="T77"/>
                <a:gd fmla="*/ 606 w 606" name="T78"/>
                <a:gd fmla="*/ 152 h 305" name="T79"/>
                <a:gd fmla="*/ 0 w 606" name="T80"/>
                <a:gd fmla="*/ 0 h 305" name="T81"/>
                <a:gd fmla="*/ 606 w 606" name="T82"/>
                <a:gd fmla="*/ 305 h 30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T83" l="T80" r="T82" t="T81"/>
              <a:pathLst>
                <a:path h="305" w="606">
                  <a:moveTo>
                    <a:pt x="606" y="152"/>
                  </a:moveTo>
                  <a:lnTo>
                    <a:pt x="606" y="152"/>
                  </a:lnTo>
                  <a:lnTo>
                    <a:pt x="606" y="160"/>
                  </a:lnTo>
                  <a:lnTo>
                    <a:pt x="605" y="168"/>
                  </a:lnTo>
                  <a:lnTo>
                    <a:pt x="603" y="176"/>
                  </a:lnTo>
                  <a:lnTo>
                    <a:pt x="600" y="183"/>
                  </a:lnTo>
                  <a:lnTo>
                    <a:pt x="596" y="191"/>
                  </a:lnTo>
                  <a:lnTo>
                    <a:pt x="592" y="198"/>
                  </a:lnTo>
                  <a:lnTo>
                    <a:pt x="588" y="205"/>
                  </a:lnTo>
                  <a:lnTo>
                    <a:pt x="582" y="212"/>
                  </a:lnTo>
                  <a:lnTo>
                    <a:pt x="569" y="225"/>
                  </a:lnTo>
                  <a:lnTo>
                    <a:pt x="554" y="238"/>
                  </a:lnTo>
                  <a:lnTo>
                    <a:pt x="536" y="250"/>
                  </a:lnTo>
                  <a:lnTo>
                    <a:pt x="518" y="260"/>
                  </a:lnTo>
                  <a:lnTo>
                    <a:pt x="495" y="270"/>
                  </a:lnTo>
                  <a:lnTo>
                    <a:pt x="472" y="278"/>
                  </a:lnTo>
                  <a:lnTo>
                    <a:pt x="447" y="287"/>
                  </a:lnTo>
                  <a:lnTo>
                    <a:pt x="421" y="293"/>
                  </a:lnTo>
                  <a:lnTo>
                    <a:pt x="393" y="298"/>
                  </a:lnTo>
                  <a:lnTo>
                    <a:pt x="364" y="302"/>
                  </a:lnTo>
                  <a:lnTo>
                    <a:pt x="333" y="304"/>
                  </a:lnTo>
                  <a:lnTo>
                    <a:pt x="303" y="305"/>
                  </a:lnTo>
                  <a:lnTo>
                    <a:pt x="272" y="304"/>
                  </a:lnTo>
                  <a:lnTo>
                    <a:pt x="242" y="302"/>
                  </a:lnTo>
                  <a:lnTo>
                    <a:pt x="212" y="298"/>
                  </a:lnTo>
                  <a:lnTo>
                    <a:pt x="185" y="293"/>
                  </a:lnTo>
                  <a:lnTo>
                    <a:pt x="159" y="287"/>
                  </a:lnTo>
                  <a:lnTo>
                    <a:pt x="133" y="278"/>
                  </a:lnTo>
                  <a:lnTo>
                    <a:pt x="110" y="270"/>
                  </a:lnTo>
                  <a:lnTo>
                    <a:pt x="88" y="260"/>
                  </a:lnTo>
                  <a:lnTo>
                    <a:pt x="69" y="250"/>
                  </a:lnTo>
                  <a:lnTo>
                    <a:pt x="51" y="238"/>
                  </a:lnTo>
                  <a:lnTo>
                    <a:pt x="37" y="225"/>
                  </a:lnTo>
                  <a:lnTo>
                    <a:pt x="24" y="212"/>
                  </a:lnTo>
                  <a:lnTo>
                    <a:pt x="13" y="198"/>
                  </a:lnTo>
                  <a:lnTo>
                    <a:pt x="9" y="191"/>
                  </a:lnTo>
                  <a:lnTo>
                    <a:pt x="6" y="183"/>
                  </a:lnTo>
                  <a:lnTo>
                    <a:pt x="3" y="176"/>
                  </a:lnTo>
                  <a:lnTo>
                    <a:pt x="1" y="168"/>
                  </a:lnTo>
                  <a:lnTo>
                    <a:pt x="0" y="160"/>
                  </a:lnTo>
                  <a:lnTo>
                    <a:pt x="0" y="152"/>
                  </a:lnTo>
                  <a:lnTo>
                    <a:pt x="0" y="145"/>
                  </a:lnTo>
                  <a:lnTo>
                    <a:pt x="1" y="137"/>
                  </a:lnTo>
                  <a:lnTo>
                    <a:pt x="3" y="129"/>
                  </a:lnTo>
                  <a:lnTo>
                    <a:pt x="6" y="122"/>
                  </a:lnTo>
                  <a:lnTo>
                    <a:pt x="9" y="114"/>
                  </a:lnTo>
                  <a:lnTo>
                    <a:pt x="13" y="107"/>
                  </a:lnTo>
                  <a:lnTo>
                    <a:pt x="24" y="93"/>
                  </a:lnTo>
                  <a:lnTo>
                    <a:pt x="37" y="79"/>
                  </a:lnTo>
                  <a:lnTo>
                    <a:pt x="51" y="67"/>
                  </a:lnTo>
                  <a:lnTo>
                    <a:pt x="69" y="55"/>
                  </a:lnTo>
                  <a:lnTo>
                    <a:pt x="88" y="45"/>
                  </a:lnTo>
                  <a:lnTo>
                    <a:pt x="110" y="35"/>
                  </a:lnTo>
                  <a:lnTo>
                    <a:pt x="133" y="27"/>
                  </a:lnTo>
                  <a:lnTo>
                    <a:pt x="159" y="18"/>
                  </a:lnTo>
                  <a:lnTo>
                    <a:pt x="185" y="12"/>
                  </a:lnTo>
                  <a:lnTo>
                    <a:pt x="212" y="6"/>
                  </a:lnTo>
                  <a:lnTo>
                    <a:pt x="242" y="3"/>
                  </a:lnTo>
                  <a:lnTo>
                    <a:pt x="272" y="1"/>
                  </a:lnTo>
                  <a:lnTo>
                    <a:pt x="303" y="0"/>
                  </a:lnTo>
                  <a:lnTo>
                    <a:pt x="333" y="1"/>
                  </a:lnTo>
                  <a:lnTo>
                    <a:pt x="364" y="3"/>
                  </a:lnTo>
                  <a:lnTo>
                    <a:pt x="393" y="6"/>
                  </a:lnTo>
                  <a:lnTo>
                    <a:pt x="421" y="12"/>
                  </a:lnTo>
                  <a:lnTo>
                    <a:pt x="447" y="18"/>
                  </a:lnTo>
                  <a:lnTo>
                    <a:pt x="472" y="27"/>
                  </a:lnTo>
                  <a:lnTo>
                    <a:pt x="495" y="35"/>
                  </a:lnTo>
                  <a:lnTo>
                    <a:pt x="518" y="45"/>
                  </a:lnTo>
                  <a:lnTo>
                    <a:pt x="536" y="55"/>
                  </a:lnTo>
                  <a:lnTo>
                    <a:pt x="554" y="67"/>
                  </a:lnTo>
                  <a:lnTo>
                    <a:pt x="569" y="79"/>
                  </a:lnTo>
                  <a:lnTo>
                    <a:pt x="582" y="93"/>
                  </a:lnTo>
                  <a:lnTo>
                    <a:pt x="588" y="100"/>
                  </a:lnTo>
                  <a:lnTo>
                    <a:pt x="592" y="107"/>
                  </a:lnTo>
                  <a:lnTo>
                    <a:pt x="596" y="114"/>
                  </a:lnTo>
                  <a:lnTo>
                    <a:pt x="600" y="122"/>
                  </a:lnTo>
                  <a:lnTo>
                    <a:pt x="603" y="129"/>
                  </a:lnTo>
                  <a:lnTo>
                    <a:pt x="605" y="137"/>
                  </a:lnTo>
                  <a:lnTo>
                    <a:pt x="606" y="145"/>
                  </a:lnTo>
                  <a:lnTo>
                    <a:pt x="606" y="152"/>
                  </a:lnTo>
                  <a:close/>
                </a:path>
              </a:pathLst>
            </a:custGeom>
            <a:gradFill rotWithShape="1">
              <a:gsLst>
                <a:gs pos="0">
                  <a:srgbClr val="C00000"/>
                </a:gs>
                <a:gs pos="100000">
                  <a:srgbClr val="E36C09"/>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grpSp>
        <p:nvGrpSpPr>
          <p:cNvPr id="20510" name="Group 30"/>
          <p:cNvGrpSpPr/>
          <p:nvPr/>
        </p:nvGrpSpPr>
        <p:grpSpPr>
          <a:xfrm>
            <a:off x="4895850" y="3824288"/>
            <a:ext cx="679450" cy="477837"/>
            <a:chExt cx="879" cy="618"/>
          </a:xfrm>
        </p:grpSpPr>
        <p:sp>
          <p:nvSpPr>
            <p:cNvPr id="20511" name="Freeform 39"/>
            <p:cNvSpPr/>
            <p:nvPr/>
          </p:nvSpPr>
          <p:spPr bwMode="auto">
            <a:xfrm>
              <a:off x="42" y="20"/>
              <a:ext cx="793" cy="377"/>
            </a:xfrm>
            <a:custGeom>
              <a:gdLst>
                <a:gd fmla="*/ 1363 w 1364" name="T0"/>
                <a:gd fmla="*/ 324 h 647" name="T1"/>
                <a:gd fmla="*/ 1350 w 1364" name="T2"/>
                <a:gd fmla="*/ 274 h 647" name="T3"/>
                <a:gd fmla="*/ 1323 w 1364" name="T4"/>
                <a:gd fmla="*/ 225 h 647" name="T5"/>
                <a:gd fmla="*/ 1282 w 1364" name="T6"/>
                <a:gd fmla="*/ 180 h 647" name="T7"/>
                <a:gd fmla="*/ 1228 w 1364" name="T8"/>
                <a:gd fmla="*/ 137 h 647" name="T9"/>
                <a:gd fmla="*/ 1164 w 1364" name="T10"/>
                <a:gd fmla="*/ 100 h 647" name="T11"/>
                <a:gd fmla="*/ 1090 w 1364" name="T12"/>
                <a:gd fmla="*/ 67 h 647" name="T13"/>
                <a:gd fmla="*/ 1007 w 1364" name="T14"/>
                <a:gd fmla="*/ 41 h 647" name="T15"/>
                <a:gd fmla="*/ 916 w 1364" name="T16"/>
                <a:gd fmla="*/ 21 h 647" name="T17"/>
                <a:gd fmla="*/ 820 w 1364" name="T18"/>
                <a:gd fmla="*/ 7 h 647" name="T19"/>
                <a:gd fmla="*/ 716 w 1364" name="T20"/>
                <a:gd fmla="*/ 0 h 647" name="T21"/>
                <a:gd fmla="*/ 612 w 1364" name="T22"/>
                <a:gd fmla="*/ 2 h 647" name="T23"/>
                <a:gd fmla="*/ 511 w 1364" name="T24"/>
                <a:gd fmla="*/ 10 h 647" name="T25"/>
                <a:gd fmla="*/ 417 w 1364" name="T26"/>
                <a:gd fmla="*/ 26 h 647" name="T27"/>
                <a:gd fmla="*/ 328 w 1364" name="T28"/>
                <a:gd fmla="*/ 49 h 647" name="T29"/>
                <a:gd fmla="*/ 248 w 1364" name="T30"/>
                <a:gd fmla="*/ 78 h 647" name="T31"/>
                <a:gd fmla="*/ 177 w 1364" name="T32"/>
                <a:gd fmla="*/ 112 h 647" name="T33"/>
                <a:gd fmla="*/ 117 w 1364" name="T34"/>
                <a:gd fmla="*/ 151 h 647" name="T35"/>
                <a:gd fmla="*/ 67 w 1364" name="T36"/>
                <a:gd fmla="*/ 194 h 647" name="T37"/>
                <a:gd fmla="*/ 30 w 1364" name="T38"/>
                <a:gd fmla="*/ 241 h 647" name="T39"/>
                <a:gd fmla="*/ 7 w 1364" name="T40"/>
                <a:gd fmla="*/ 291 h 647" name="T41"/>
                <a:gd fmla="*/ 0 w 1364" name="T42"/>
                <a:gd fmla="*/ 342 h 647" name="T43"/>
                <a:gd fmla="*/ 3 w 1364" name="T44"/>
                <a:gd fmla="*/ 612 h 647" name="T45"/>
                <a:gd fmla="*/ 21 w 1364" name="T46"/>
                <a:gd fmla="*/ 561 h 647" name="T47"/>
                <a:gd fmla="*/ 54 w 1364" name="T48"/>
                <a:gd fmla="*/ 514 h 647" name="T49"/>
                <a:gd fmla="*/ 99 w 1364" name="T50"/>
                <a:gd fmla="*/ 469 h 647" name="T51"/>
                <a:gd fmla="*/ 156 w 1364" name="T52"/>
                <a:gd fmla="*/ 429 h 647" name="T53"/>
                <a:gd fmla="*/ 223 w 1364" name="T54"/>
                <a:gd fmla="*/ 393 h 647" name="T55"/>
                <a:gd fmla="*/ 301 w 1364" name="T56"/>
                <a:gd fmla="*/ 363 h 647" name="T57"/>
                <a:gd fmla="*/ 386 w 1364" name="T58"/>
                <a:gd fmla="*/ 338 h 647" name="T59"/>
                <a:gd fmla="*/ 479 w 1364" name="T60"/>
                <a:gd fmla="*/ 320 h 647" name="T61"/>
                <a:gd fmla="*/ 578 w 1364" name="T62"/>
                <a:gd fmla="*/ 309 h 647" name="T63"/>
                <a:gd fmla="*/ 682 w 1364" name="T64"/>
                <a:gd fmla="*/ 304 h 647" name="T65"/>
                <a:gd fmla="*/ 786 w 1364" name="T66"/>
                <a:gd fmla="*/ 309 h 647" name="T67"/>
                <a:gd fmla="*/ 885 w 1364" name="T68"/>
                <a:gd fmla="*/ 320 h 647" name="T69"/>
                <a:gd fmla="*/ 977 w 1364" name="T70"/>
                <a:gd fmla="*/ 338 h 647" name="T71"/>
                <a:gd fmla="*/ 1063 w 1364" name="T72"/>
                <a:gd fmla="*/ 363 h 647" name="T73"/>
                <a:gd fmla="*/ 1140 w 1364" name="T74"/>
                <a:gd fmla="*/ 393 h 647" name="T75"/>
                <a:gd fmla="*/ 1208 w 1364" name="T76"/>
                <a:gd fmla="*/ 429 h 647" name="T77"/>
                <a:gd fmla="*/ 1265 w 1364" name="T78"/>
                <a:gd fmla="*/ 469 h 647" name="T79"/>
                <a:gd fmla="*/ 1310 w 1364" name="T80"/>
                <a:gd fmla="*/ 514 h 647" name="T81"/>
                <a:gd fmla="*/ 1343 w 1364" name="T82"/>
                <a:gd fmla="*/ 561 h 647" name="T83"/>
                <a:gd fmla="*/ 1360 w 1364" name="T84"/>
                <a:gd fmla="*/ 612 h 647" name="T85"/>
                <a:gd fmla="*/ 1364 w 1364" name="T86"/>
                <a:gd fmla="*/ 342 h 647" name="T87"/>
                <a:gd fmla="*/ 0 w 1364" name="T88"/>
                <a:gd fmla="*/ 0 h 647" name="T89"/>
                <a:gd fmla="*/ 1364 w 1364" name="T90"/>
                <a:gd fmla="*/ 647 h 6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647" w="1364">
                  <a:moveTo>
                    <a:pt x="1364" y="342"/>
                  </a:moveTo>
                  <a:lnTo>
                    <a:pt x="1364" y="342"/>
                  </a:lnTo>
                  <a:lnTo>
                    <a:pt x="1363" y="324"/>
                  </a:lnTo>
                  <a:lnTo>
                    <a:pt x="1360" y="308"/>
                  </a:lnTo>
                  <a:lnTo>
                    <a:pt x="1356" y="291"/>
                  </a:lnTo>
                  <a:lnTo>
                    <a:pt x="1350" y="274"/>
                  </a:lnTo>
                  <a:lnTo>
                    <a:pt x="1343" y="257"/>
                  </a:lnTo>
                  <a:lnTo>
                    <a:pt x="1333" y="241"/>
                  </a:lnTo>
                  <a:lnTo>
                    <a:pt x="1323" y="225"/>
                  </a:lnTo>
                  <a:lnTo>
                    <a:pt x="1310" y="209"/>
                  </a:lnTo>
                  <a:lnTo>
                    <a:pt x="1296" y="194"/>
                  </a:lnTo>
                  <a:lnTo>
                    <a:pt x="1282" y="180"/>
                  </a:lnTo>
                  <a:lnTo>
                    <a:pt x="1265" y="165"/>
                  </a:lnTo>
                  <a:lnTo>
                    <a:pt x="1247" y="151"/>
                  </a:lnTo>
                  <a:lnTo>
                    <a:pt x="1228" y="137"/>
                  </a:lnTo>
                  <a:lnTo>
                    <a:pt x="1208" y="124"/>
                  </a:lnTo>
                  <a:lnTo>
                    <a:pt x="1187" y="112"/>
                  </a:lnTo>
                  <a:lnTo>
                    <a:pt x="1164" y="100"/>
                  </a:lnTo>
                  <a:lnTo>
                    <a:pt x="1140" y="89"/>
                  </a:lnTo>
                  <a:lnTo>
                    <a:pt x="1115" y="78"/>
                  </a:lnTo>
                  <a:lnTo>
                    <a:pt x="1090" y="67"/>
                  </a:lnTo>
                  <a:lnTo>
                    <a:pt x="1063" y="58"/>
                  </a:lnTo>
                  <a:lnTo>
                    <a:pt x="1035" y="49"/>
                  </a:lnTo>
                  <a:lnTo>
                    <a:pt x="1007" y="41"/>
                  </a:lnTo>
                  <a:lnTo>
                    <a:pt x="977" y="34"/>
                  </a:lnTo>
                  <a:lnTo>
                    <a:pt x="947" y="26"/>
                  </a:lnTo>
                  <a:lnTo>
                    <a:pt x="916" y="21"/>
                  </a:lnTo>
                  <a:lnTo>
                    <a:pt x="885" y="16"/>
                  </a:lnTo>
                  <a:lnTo>
                    <a:pt x="852" y="10"/>
                  </a:lnTo>
                  <a:lnTo>
                    <a:pt x="820" y="7"/>
                  </a:lnTo>
                  <a:lnTo>
                    <a:pt x="786" y="4"/>
                  </a:lnTo>
                  <a:lnTo>
                    <a:pt x="751" y="2"/>
                  </a:lnTo>
                  <a:lnTo>
                    <a:pt x="716" y="0"/>
                  </a:lnTo>
                  <a:lnTo>
                    <a:pt x="682" y="0"/>
                  </a:lnTo>
                  <a:lnTo>
                    <a:pt x="647" y="0"/>
                  </a:lnTo>
                  <a:lnTo>
                    <a:pt x="612" y="2"/>
                  </a:lnTo>
                  <a:lnTo>
                    <a:pt x="578" y="4"/>
                  </a:lnTo>
                  <a:lnTo>
                    <a:pt x="544" y="7"/>
                  </a:lnTo>
                  <a:lnTo>
                    <a:pt x="511" y="10"/>
                  </a:lnTo>
                  <a:lnTo>
                    <a:pt x="479" y="16"/>
                  </a:lnTo>
                  <a:lnTo>
                    <a:pt x="447" y="21"/>
                  </a:lnTo>
                  <a:lnTo>
                    <a:pt x="417" y="26"/>
                  </a:lnTo>
                  <a:lnTo>
                    <a:pt x="386" y="34"/>
                  </a:lnTo>
                  <a:lnTo>
                    <a:pt x="357" y="41"/>
                  </a:lnTo>
                  <a:lnTo>
                    <a:pt x="328" y="49"/>
                  </a:lnTo>
                  <a:lnTo>
                    <a:pt x="301" y="58"/>
                  </a:lnTo>
                  <a:lnTo>
                    <a:pt x="273" y="67"/>
                  </a:lnTo>
                  <a:lnTo>
                    <a:pt x="248" y="78"/>
                  </a:lnTo>
                  <a:lnTo>
                    <a:pt x="223" y="89"/>
                  </a:lnTo>
                  <a:lnTo>
                    <a:pt x="200" y="100"/>
                  </a:lnTo>
                  <a:lnTo>
                    <a:pt x="177" y="112"/>
                  </a:lnTo>
                  <a:lnTo>
                    <a:pt x="156" y="124"/>
                  </a:lnTo>
                  <a:lnTo>
                    <a:pt x="136" y="137"/>
                  </a:lnTo>
                  <a:lnTo>
                    <a:pt x="117" y="151"/>
                  </a:lnTo>
                  <a:lnTo>
                    <a:pt x="99" y="165"/>
                  </a:lnTo>
                  <a:lnTo>
                    <a:pt x="82" y="180"/>
                  </a:lnTo>
                  <a:lnTo>
                    <a:pt x="67" y="194"/>
                  </a:lnTo>
                  <a:lnTo>
                    <a:pt x="54" y="209"/>
                  </a:lnTo>
                  <a:lnTo>
                    <a:pt x="41" y="225"/>
                  </a:lnTo>
                  <a:lnTo>
                    <a:pt x="30" y="241"/>
                  </a:lnTo>
                  <a:lnTo>
                    <a:pt x="21" y="257"/>
                  </a:lnTo>
                  <a:lnTo>
                    <a:pt x="14" y="274"/>
                  </a:lnTo>
                  <a:lnTo>
                    <a:pt x="7" y="291"/>
                  </a:lnTo>
                  <a:lnTo>
                    <a:pt x="3" y="308"/>
                  </a:lnTo>
                  <a:lnTo>
                    <a:pt x="1" y="324"/>
                  </a:lnTo>
                  <a:lnTo>
                    <a:pt x="0" y="342"/>
                  </a:lnTo>
                  <a:lnTo>
                    <a:pt x="0" y="647"/>
                  </a:lnTo>
                  <a:lnTo>
                    <a:pt x="1" y="629"/>
                  </a:lnTo>
                  <a:lnTo>
                    <a:pt x="3" y="612"/>
                  </a:lnTo>
                  <a:lnTo>
                    <a:pt x="7" y="595"/>
                  </a:lnTo>
                  <a:lnTo>
                    <a:pt x="14" y="578"/>
                  </a:lnTo>
                  <a:lnTo>
                    <a:pt x="21" y="561"/>
                  </a:lnTo>
                  <a:lnTo>
                    <a:pt x="30" y="546"/>
                  </a:lnTo>
                  <a:lnTo>
                    <a:pt x="41" y="530"/>
                  </a:lnTo>
                  <a:lnTo>
                    <a:pt x="54" y="514"/>
                  </a:lnTo>
                  <a:lnTo>
                    <a:pt x="67" y="499"/>
                  </a:lnTo>
                  <a:lnTo>
                    <a:pt x="82" y="484"/>
                  </a:lnTo>
                  <a:lnTo>
                    <a:pt x="99" y="469"/>
                  </a:lnTo>
                  <a:lnTo>
                    <a:pt x="117" y="456"/>
                  </a:lnTo>
                  <a:lnTo>
                    <a:pt x="136" y="442"/>
                  </a:lnTo>
                  <a:lnTo>
                    <a:pt x="156" y="429"/>
                  </a:lnTo>
                  <a:lnTo>
                    <a:pt x="177" y="416"/>
                  </a:lnTo>
                  <a:lnTo>
                    <a:pt x="200" y="405"/>
                  </a:lnTo>
                  <a:lnTo>
                    <a:pt x="223" y="393"/>
                  </a:lnTo>
                  <a:lnTo>
                    <a:pt x="248" y="383"/>
                  </a:lnTo>
                  <a:lnTo>
                    <a:pt x="273" y="372"/>
                  </a:lnTo>
                  <a:lnTo>
                    <a:pt x="301" y="363"/>
                  </a:lnTo>
                  <a:lnTo>
                    <a:pt x="328" y="354"/>
                  </a:lnTo>
                  <a:lnTo>
                    <a:pt x="357" y="346"/>
                  </a:lnTo>
                  <a:lnTo>
                    <a:pt x="386" y="338"/>
                  </a:lnTo>
                  <a:lnTo>
                    <a:pt x="417" y="331"/>
                  </a:lnTo>
                  <a:lnTo>
                    <a:pt x="447" y="325"/>
                  </a:lnTo>
                  <a:lnTo>
                    <a:pt x="479" y="320"/>
                  </a:lnTo>
                  <a:lnTo>
                    <a:pt x="511" y="315"/>
                  </a:lnTo>
                  <a:lnTo>
                    <a:pt x="544" y="312"/>
                  </a:lnTo>
                  <a:lnTo>
                    <a:pt x="578" y="309"/>
                  </a:lnTo>
                  <a:lnTo>
                    <a:pt x="612" y="306"/>
                  </a:lnTo>
                  <a:lnTo>
                    <a:pt x="647" y="304"/>
                  </a:lnTo>
                  <a:lnTo>
                    <a:pt x="682" y="304"/>
                  </a:lnTo>
                  <a:lnTo>
                    <a:pt x="716" y="304"/>
                  </a:lnTo>
                  <a:lnTo>
                    <a:pt x="751" y="306"/>
                  </a:lnTo>
                  <a:lnTo>
                    <a:pt x="786" y="309"/>
                  </a:lnTo>
                  <a:lnTo>
                    <a:pt x="820" y="312"/>
                  </a:lnTo>
                  <a:lnTo>
                    <a:pt x="852" y="315"/>
                  </a:lnTo>
                  <a:lnTo>
                    <a:pt x="885" y="320"/>
                  </a:lnTo>
                  <a:lnTo>
                    <a:pt x="916" y="325"/>
                  </a:lnTo>
                  <a:lnTo>
                    <a:pt x="947" y="331"/>
                  </a:lnTo>
                  <a:lnTo>
                    <a:pt x="977" y="338"/>
                  </a:lnTo>
                  <a:lnTo>
                    <a:pt x="1007" y="346"/>
                  </a:lnTo>
                  <a:lnTo>
                    <a:pt x="1035" y="354"/>
                  </a:lnTo>
                  <a:lnTo>
                    <a:pt x="1063" y="363"/>
                  </a:lnTo>
                  <a:lnTo>
                    <a:pt x="1090" y="372"/>
                  </a:lnTo>
                  <a:lnTo>
                    <a:pt x="1115" y="383"/>
                  </a:lnTo>
                  <a:lnTo>
                    <a:pt x="1140" y="393"/>
                  </a:lnTo>
                  <a:lnTo>
                    <a:pt x="1164" y="405"/>
                  </a:lnTo>
                  <a:lnTo>
                    <a:pt x="1187" y="416"/>
                  </a:lnTo>
                  <a:lnTo>
                    <a:pt x="1208" y="429"/>
                  </a:lnTo>
                  <a:lnTo>
                    <a:pt x="1228" y="442"/>
                  </a:lnTo>
                  <a:lnTo>
                    <a:pt x="1247" y="456"/>
                  </a:lnTo>
                  <a:lnTo>
                    <a:pt x="1265" y="469"/>
                  </a:lnTo>
                  <a:lnTo>
                    <a:pt x="1282" y="484"/>
                  </a:lnTo>
                  <a:lnTo>
                    <a:pt x="1296" y="499"/>
                  </a:lnTo>
                  <a:lnTo>
                    <a:pt x="1310" y="514"/>
                  </a:lnTo>
                  <a:lnTo>
                    <a:pt x="1323" y="530"/>
                  </a:lnTo>
                  <a:lnTo>
                    <a:pt x="1333" y="546"/>
                  </a:lnTo>
                  <a:lnTo>
                    <a:pt x="1343" y="561"/>
                  </a:lnTo>
                  <a:lnTo>
                    <a:pt x="1350" y="578"/>
                  </a:lnTo>
                  <a:lnTo>
                    <a:pt x="1356" y="595"/>
                  </a:lnTo>
                  <a:lnTo>
                    <a:pt x="1360" y="612"/>
                  </a:lnTo>
                  <a:lnTo>
                    <a:pt x="1363" y="629"/>
                  </a:lnTo>
                  <a:lnTo>
                    <a:pt x="1364" y="647"/>
                  </a:lnTo>
                  <a:lnTo>
                    <a:pt x="1364" y="342"/>
                  </a:lnTo>
                  <a:close/>
                </a:path>
              </a:pathLst>
            </a:custGeom>
            <a:solidFill>
              <a:srgbClr val="5F5F5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12" name="Freeform 40"/>
            <p:cNvSpPr/>
            <p:nvPr/>
          </p:nvSpPr>
          <p:spPr bwMode="auto">
            <a:xfrm>
              <a:off x="0" y="220"/>
              <a:ext cx="879" cy="398"/>
            </a:xfrm>
            <a:custGeom>
              <a:gdLst>
                <a:gd fmla="*/ 1514 w 1515" name="T0"/>
                <a:gd fmla="*/ 21 h 686" name="T1"/>
                <a:gd fmla="*/ 1500 w 1515" name="T2"/>
                <a:gd fmla="*/ 78 h 686" name="T3"/>
                <a:gd fmla="*/ 1469 w 1515" name="T4"/>
                <a:gd fmla="*/ 132 h 686" name="T5"/>
                <a:gd fmla="*/ 1424 w 1515" name="T6"/>
                <a:gd fmla="*/ 182 h 686" name="T7"/>
                <a:gd fmla="*/ 1365 w 1515" name="T8"/>
                <a:gd fmla="*/ 228 h 686" name="T9"/>
                <a:gd fmla="*/ 1293 w 1515" name="T10"/>
                <a:gd fmla="*/ 270 h 686" name="T11"/>
                <a:gd fmla="*/ 1211 w 1515" name="T12"/>
                <a:gd fmla="*/ 305 h 686" name="T13"/>
                <a:gd fmla="*/ 1119 w 1515" name="T14"/>
                <a:gd fmla="*/ 336 h 686" name="T15"/>
                <a:gd fmla="*/ 1019 w 1515" name="T16"/>
                <a:gd fmla="*/ 358 h 686" name="T17"/>
                <a:gd fmla="*/ 910 w 1515" name="T18"/>
                <a:gd fmla="*/ 374 h 686" name="T19"/>
                <a:gd fmla="*/ 797 w 1515" name="T20"/>
                <a:gd fmla="*/ 381 h 686" name="T21"/>
                <a:gd fmla="*/ 680 w 1515" name="T22"/>
                <a:gd fmla="*/ 379 h 686" name="T23"/>
                <a:gd fmla="*/ 568 w 1515" name="T24"/>
                <a:gd fmla="*/ 370 h 686" name="T25"/>
                <a:gd fmla="*/ 463 w 1515" name="T26"/>
                <a:gd fmla="*/ 352 h 686" name="T27"/>
                <a:gd fmla="*/ 365 w 1515" name="T28"/>
                <a:gd fmla="*/ 326 h 686" name="T29"/>
                <a:gd fmla="*/ 276 w 1515" name="T30"/>
                <a:gd fmla="*/ 294 h 686" name="T31"/>
                <a:gd fmla="*/ 197 w 1515" name="T32"/>
                <a:gd fmla="*/ 256 h 686" name="T33"/>
                <a:gd fmla="*/ 130 w 1515" name="T34"/>
                <a:gd fmla="*/ 213 h 686" name="T35"/>
                <a:gd fmla="*/ 75 w 1515" name="T36"/>
                <a:gd fmla="*/ 165 h 686" name="T37"/>
                <a:gd fmla="*/ 34 w 1515" name="T38"/>
                <a:gd fmla="*/ 114 h 686" name="T39"/>
                <a:gd fmla="*/ 9 w 1515" name="T40"/>
                <a:gd fmla="*/ 59 h 686" name="T41"/>
                <a:gd fmla="*/ 0 w 1515" name="T42"/>
                <a:gd fmla="*/ 0 h 686" name="T43"/>
                <a:gd fmla="*/ 4 w 1515" name="T44"/>
                <a:gd fmla="*/ 344 h 686" name="T45"/>
                <a:gd fmla="*/ 24 w 1515" name="T46"/>
                <a:gd fmla="*/ 400 h 686" name="T47"/>
                <a:gd fmla="*/ 60 w 1515" name="T48"/>
                <a:gd fmla="*/ 453 h 686" name="T49"/>
                <a:gd fmla="*/ 110 w 1515" name="T50"/>
                <a:gd fmla="*/ 503 h 686" name="T51"/>
                <a:gd fmla="*/ 173 w 1515" name="T52"/>
                <a:gd fmla="*/ 547 h 686" name="T53"/>
                <a:gd fmla="*/ 248 w 1515" name="T54"/>
                <a:gd fmla="*/ 586 h 686" name="T55"/>
                <a:gd fmla="*/ 334 w 1515" name="T56"/>
                <a:gd fmla="*/ 621 h 686" name="T57"/>
                <a:gd fmla="*/ 429 w 1515" name="T58"/>
                <a:gd fmla="*/ 648 h 686" name="T59"/>
                <a:gd fmla="*/ 533 w 1515" name="T60"/>
                <a:gd fmla="*/ 669 h 686" name="T61"/>
                <a:gd fmla="*/ 642 w 1515" name="T62"/>
                <a:gd fmla="*/ 682 h 686" name="T63"/>
                <a:gd fmla="*/ 758 w 1515" name="T64"/>
                <a:gd fmla="*/ 686 h 686" name="T65"/>
                <a:gd fmla="*/ 873 w 1515" name="T66"/>
                <a:gd fmla="*/ 682 h 686" name="T67"/>
                <a:gd fmla="*/ 983 w 1515" name="T68"/>
                <a:gd fmla="*/ 669 h 686" name="T69"/>
                <a:gd fmla="*/ 1086 w 1515" name="T70"/>
                <a:gd fmla="*/ 648 h 686" name="T71"/>
                <a:gd fmla="*/ 1182 w 1515" name="T72"/>
                <a:gd fmla="*/ 621 h 686" name="T73"/>
                <a:gd fmla="*/ 1267 w 1515" name="T74"/>
                <a:gd fmla="*/ 586 h 686" name="T75"/>
                <a:gd fmla="*/ 1343 w 1515" name="T76"/>
                <a:gd fmla="*/ 547 h 686" name="T77"/>
                <a:gd fmla="*/ 1406 w 1515" name="T78"/>
                <a:gd fmla="*/ 503 h 686" name="T79"/>
                <a:gd fmla="*/ 1455 w 1515" name="T80"/>
                <a:gd fmla="*/ 453 h 686" name="T81"/>
                <a:gd fmla="*/ 1491 w 1515" name="T82"/>
                <a:gd fmla="*/ 400 h 686" name="T83"/>
                <a:gd fmla="*/ 1511 w 1515" name="T84"/>
                <a:gd fmla="*/ 344 h 686" name="T85"/>
                <a:gd fmla="*/ 1515 w 1515" name="T86"/>
                <a:gd fmla="*/ 0 h 686" name="T87"/>
                <a:gd fmla="*/ 0 w 1515" name="T88"/>
                <a:gd fmla="*/ 0 h 686" name="T89"/>
                <a:gd fmla="*/ 1515 w 1515" name="T90"/>
                <a:gd fmla="*/ 686 h 6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686" w="1515">
                  <a:moveTo>
                    <a:pt x="1515" y="0"/>
                  </a:moveTo>
                  <a:lnTo>
                    <a:pt x="1515" y="0"/>
                  </a:lnTo>
                  <a:lnTo>
                    <a:pt x="1514" y="21"/>
                  </a:lnTo>
                  <a:lnTo>
                    <a:pt x="1511" y="40"/>
                  </a:lnTo>
                  <a:lnTo>
                    <a:pt x="1507" y="59"/>
                  </a:lnTo>
                  <a:lnTo>
                    <a:pt x="1500" y="78"/>
                  </a:lnTo>
                  <a:lnTo>
                    <a:pt x="1491" y="96"/>
                  </a:lnTo>
                  <a:lnTo>
                    <a:pt x="1482" y="114"/>
                  </a:lnTo>
                  <a:lnTo>
                    <a:pt x="1469" y="132"/>
                  </a:lnTo>
                  <a:lnTo>
                    <a:pt x="1455" y="149"/>
                  </a:lnTo>
                  <a:lnTo>
                    <a:pt x="1441" y="165"/>
                  </a:lnTo>
                  <a:lnTo>
                    <a:pt x="1424" y="182"/>
                  </a:lnTo>
                  <a:lnTo>
                    <a:pt x="1406" y="198"/>
                  </a:lnTo>
                  <a:lnTo>
                    <a:pt x="1386" y="213"/>
                  </a:lnTo>
                  <a:lnTo>
                    <a:pt x="1365" y="228"/>
                  </a:lnTo>
                  <a:lnTo>
                    <a:pt x="1343" y="243"/>
                  </a:lnTo>
                  <a:lnTo>
                    <a:pt x="1319" y="256"/>
                  </a:lnTo>
                  <a:lnTo>
                    <a:pt x="1293" y="270"/>
                  </a:lnTo>
                  <a:lnTo>
                    <a:pt x="1267" y="282"/>
                  </a:lnTo>
                  <a:lnTo>
                    <a:pt x="1240" y="294"/>
                  </a:lnTo>
                  <a:lnTo>
                    <a:pt x="1211" y="305"/>
                  </a:lnTo>
                  <a:lnTo>
                    <a:pt x="1182" y="317"/>
                  </a:lnTo>
                  <a:lnTo>
                    <a:pt x="1150" y="326"/>
                  </a:lnTo>
                  <a:lnTo>
                    <a:pt x="1119" y="336"/>
                  </a:lnTo>
                  <a:lnTo>
                    <a:pt x="1086" y="343"/>
                  </a:lnTo>
                  <a:lnTo>
                    <a:pt x="1052" y="352"/>
                  </a:lnTo>
                  <a:lnTo>
                    <a:pt x="1019" y="358"/>
                  </a:lnTo>
                  <a:lnTo>
                    <a:pt x="983" y="364"/>
                  </a:lnTo>
                  <a:lnTo>
                    <a:pt x="947" y="370"/>
                  </a:lnTo>
                  <a:lnTo>
                    <a:pt x="910" y="374"/>
                  </a:lnTo>
                  <a:lnTo>
                    <a:pt x="873" y="377"/>
                  </a:lnTo>
                  <a:lnTo>
                    <a:pt x="836" y="379"/>
                  </a:lnTo>
                  <a:lnTo>
                    <a:pt x="797" y="381"/>
                  </a:lnTo>
                  <a:lnTo>
                    <a:pt x="758" y="381"/>
                  </a:lnTo>
                  <a:lnTo>
                    <a:pt x="719" y="381"/>
                  </a:lnTo>
                  <a:lnTo>
                    <a:pt x="680" y="379"/>
                  </a:lnTo>
                  <a:lnTo>
                    <a:pt x="642" y="377"/>
                  </a:lnTo>
                  <a:lnTo>
                    <a:pt x="605" y="374"/>
                  </a:lnTo>
                  <a:lnTo>
                    <a:pt x="568" y="370"/>
                  </a:lnTo>
                  <a:lnTo>
                    <a:pt x="533" y="364"/>
                  </a:lnTo>
                  <a:lnTo>
                    <a:pt x="497" y="358"/>
                  </a:lnTo>
                  <a:lnTo>
                    <a:pt x="463" y="352"/>
                  </a:lnTo>
                  <a:lnTo>
                    <a:pt x="429" y="343"/>
                  </a:lnTo>
                  <a:lnTo>
                    <a:pt x="397" y="336"/>
                  </a:lnTo>
                  <a:lnTo>
                    <a:pt x="365" y="326"/>
                  </a:lnTo>
                  <a:lnTo>
                    <a:pt x="334" y="317"/>
                  </a:lnTo>
                  <a:lnTo>
                    <a:pt x="304" y="305"/>
                  </a:lnTo>
                  <a:lnTo>
                    <a:pt x="276" y="294"/>
                  </a:lnTo>
                  <a:lnTo>
                    <a:pt x="248" y="282"/>
                  </a:lnTo>
                  <a:lnTo>
                    <a:pt x="222" y="270"/>
                  </a:lnTo>
                  <a:lnTo>
                    <a:pt x="197" y="256"/>
                  </a:lnTo>
                  <a:lnTo>
                    <a:pt x="173" y="243"/>
                  </a:lnTo>
                  <a:lnTo>
                    <a:pt x="151" y="228"/>
                  </a:lnTo>
                  <a:lnTo>
                    <a:pt x="130" y="213"/>
                  </a:lnTo>
                  <a:lnTo>
                    <a:pt x="110" y="198"/>
                  </a:lnTo>
                  <a:lnTo>
                    <a:pt x="92" y="182"/>
                  </a:lnTo>
                  <a:lnTo>
                    <a:pt x="75" y="165"/>
                  </a:lnTo>
                  <a:lnTo>
                    <a:pt x="60" y="149"/>
                  </a:lnTo>
                  <a:lnTo>
                    <a:pt x="46" y="132"/>
                  </a:lnTo>
                  <a:lnTo>
                    <a:pt x="34" y="114"/>
                  </a:lnTo>
                  <a:lnTo>
                    <a:pt x="24" y="96"/>
                  </a:lnTo>
                  <a:lnTo>
                    <a:pt x="16" y="78"/>
                  </a:lnTo>
                  <a:lnTo>
                    <a:pt x="9" y="59"/>
                  </a:lnTo>
                  <a:lnTo>
                    <a:pt x="4" y="40"/>
                  </a:lnTo>
                  <a:lnTo>
                    <a:pt x="1" y="21"/>
                  </a:lnTo>
                  <a:lnTo>
                    <a:pt x="0" y="0"/>
                  </a:lnTo>
                  <a:lnTo>
                    <a:pt x="0" y="305"/>
                  </a:lnTo>
                  <a:lnTo>
                    <a:pt x="1" y="325"/>
                  </a:lnTo>
                  <a:lnTo>
                    <a:pt x="4" y="344"/>
                  </a:lnTo>
                  <a:lnTo>
                    <a:pt x="9" y="363"/>
                  </a:lnTo>
                  <a:lnTo>
                    <a:pt x="16" y="382"/>
                  </a:lnTo>
                  <a:lnTo>
                    <a:pt x="24" y="400"/>
                  </a:lnTo>
                  <a:lnTo>
                    <a:pt x="34" y="418"/>
                  </a:lnTo>
                  <a:lnTo>
                    <a:pt x="46" y="436"/>
                  </a:lnTo>
                  <a:lnTo>
                    <a:pt x="60" y="453"/>
                  </a:lnTo>
                  <a:lnTo>
                    <a:pt x="75" y="470"/>
                  </a:lnTo>
                  <a:lnTo>
                    <a:pt x="92" y="487"/>
                  </a:lnTo>
                  <a:lnTo>
                    <a:pt x="110" y="503"/>
                  </a:lnTo>
                  <a:lnTo>
                    <a:pt x="130" y="518"/>
                  </a:lnTo>
                  <a:lnTo>
                    <a:pt x="151" y="532"/>
                  </a:lnTo>
                  <a:lnTo>
                    <a:pt x="173" y="547"/>
                  </a:lnTo>
                  <a:lnTo>
                    <a:pt x="197" y="561"/>
                  </a:lnTo>
                  <a:lnTo>
                    <a:pt x="222" y="575"/>
                  </a:lnTo>
                  <a:lnTo>
                    <a:pt x="248" y="586"/>
                  </a:lnTo>
                  <a:lnTo>
                    <a:pt x="276" y="599"/>
                  </a:lnTo>
                  <a:lnTo>
                    <a:pt x="304" y="610"/>
                  </a:lnTo>
                  <a:lnTo>
                    <a:pt x="334" y="621"/>
                  </a:lnTo>
                  <a:lnTo>
                    <a:pt x="365" y="631"/>
                  </a:lnTo>
                  <a:lnTo>
                    <a:pt x="397" y="640"/>
                  </a:lnTo>
                  <a:lnTo>
                    <a:pt x="429" y="648"/>
                  </a:lnTo>
                  <a:lnTo>
                    <a:pt x="463" y="656"/>
                  </a:lnTo>
                  <a:lnTo>
                    <a:pt x="497" y="663"/>
                  </a:lnTo>
                  <a:lnTo>
                    <a:pt x="533" y="669"/>
                  </a:lnTo>
                  <a:lnTo>
                    <a:pt x="568" y="674"/>
                  </a:lnTo>
                  <a:lnTo>
                    <a:pt x="605" y="678"/>
                  </a:lnTo>
                  <a:lnTo>
                    <a:pt x="642" y="682"/>
                  </a:lnTo>
                  <a:lnTo>
                    <a:pt x="680" y="684"/>
                  </a:lnTo>
                  <a:lnTo>
                    <a:pt x="719" y="686"/>
                  </a:lnTo>
                  <a:lnTo>
                    <a:pt x="758" y="686"/>
                  </a:lnTo>
                  <a:lnTo>
                    <a:pt x="797" y="686"/>
                  </a:lnTo>
                  <a:lnTo>
                    <a:pt x="836" y="684"/>
                  </a:lnTo>
                  <a:lnTo>
                    <a:pt x="873" y="682"/>
                  </a:lnTo>
                  <a:lnTo>
                    <a:pt x="910" y="678"/>
                  </a:lnTo>
                  <a:lnTo>
                    <a:pt x="947" y="674"/>
                  </a:lnTo>
                  <a:lnTo>
                    <a:pt x="983" y="669"/>
                  </a:lnTo>
                  <a:lnTo>
                    <a:pt x="1019" y="663"/>
                  </a:lnTo>
                  <a:lnTo>
                    <a:pt x="1052" y="656"/>
                  </a:lnTo>
                  <a:lnTo>
                    <a:pt x="1086" y="648"/>
                  </a:lnTo>
                  <a:lnTo>
                    <a:pt x="1119" y="640"/>
                  </a:lnTo>
                  <a:lnTo>
                    <a:pt x="1150" y="631"/>
                  </a:lnTo>
                  <a:lnTo>
                    <a:pt x="1182" y="621"/>
                  </a:lnTo>
                  <a:lnTo>
                    <a:pt x="1211" y="610"/>
                  </a:lnTo>
                  <a:lnTo>
                    <a:pt x="1240" y="599"/>
                  </a:lnTo>
                  <a:lnTo>
                    <a:pt x="1267" y="586"/>
                  </a:lnTo>
                  <a:lnTo>
                    <a:pt x="1293" y="575"/>
                  </a:lnTo>
                  <a:lnTo>
                    <a:pt x="1319" y="561"/>
                  </a:lnTo>
                  <a:lnTo>
                    <a:pt x="1343" y="547"/>
                  </a:lnTo>
                  <a:lnTo>
                    <a:pt x="1365" y="532"/>
                  </a:lnTo>
                  <a:lnTo>
                    <a:pt x="1386" y="518"/>
                  </a:lnTo>
                  <a:lnTo>
                    <a:pt x="1406" y="503"/>
                  </a:lnTo>
                  <a:lnTo>
                    <a:pt x="1424" y="487"/>
                  </a:lnTo>
                  <a:lnTo>
                    <a:pt x="1441" y="470"/>
                  </a:lnTo>
                  <a:lnTo>
                    <a:pt x="1455" y="453"/>
                  </a:lnTo>
                  <a:lnTo>
                    <a:pt x="1469" y="436"/>
                  </a:lnTo>
                  <a:lnTo>
                    <a:pt x="1482" y="418"/>
                  </a:lnTo>
                  <a:lnTo>
                    <a:pt x="1491" y="400"/>
                  </a:lnTo>
                  <a:lnTo>
                    <a:pt x="1500" y="382"/>
                  </a:lnTo>
                  <a:lnTo>
                    <a:pt x="1507" y="363"/>
                  </a:lnTo>
                  <a:lnTo>
                    <a:pt x="1511" y="344"/>
                  </a:lnTo>
                  <a:lnTo>
                    <a:pt x="1514" y="325"/>
                  </a:lnTo>
                  <a:lnTo>
                    <a:pt x="1515" y="305"/>
                  </a:lnTo>
                  <a:lnTo>
                    <a:pt x="1515" y="0"/>
                  </a:lnTo>
                  <a:close/>
                </a:path>
              </a:pathLst>
            </a:custGeom>
            <a:gradFill rotWithShape="1">
              <a:gsLst>
                <a:gs pos="0">
                  <a:srgbClr val="BFBFBF"/>
                </a:gs>
                <a:gs pos="50000">
                  <a:srgbClr val="969696"/>
                </a:gs>
                <a:gs pos="100000">
                  <a:srgbClr val="BFBFB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13" name="Freeform 41"/>
            <p:cNvSpPr>
              <a:spLocks noEditPoints="1"/>
            </p:cNvSpPr>
            <p:nvPr/>
          </p:nvSpPr>
          <p:spPr bwMode="auto">
            <a:xfrm>
              <a:off x="0" y="0"/>
              <a:ext cx="879" cy="441"/>
            </a:xfrm>
            <a:custGeom>
              <a:gdLst>
                <a:gd fmla="*/ 642 w 1515" name="T0"/>
                <a:gd fmla="*/ 4 h 761" name="T1"/>
                <a:gd fmla="*/ 463 w 1515" name="T2"/>
                <a:gd fmla="*/ 29 h 761" name="T3"/>
                <a:gd fmla="*/ 304 w 1515" name="T4"/>
                <a:gd fmla="*/ 76 h 761" name="T5"/>
                <a:gd fmla="*/ 173 w 1515" name="T6"/>
                <a:gd fmla="*/ 138 h 761" name="T7"/>
                <a:gd fmla="*/ 75 w 1515" name="T8"/>
                <a:gd fmla="*/ 215 h 761" name="T9"/>
                <a:gd fmla="*/ 16 w 1515" name="T10"/>
                <a:gd fmla="*/ 303 h 761" name="T11"/>
                <a:gd fmla="*/ 1 w 1515" name="T12"/>
                <a:gd fmla="*/ 401 h 761" name="T13"/>
                <a:gd fmla="*/ 34 w 1515" name="T14"/>
                <a:gd fmla="*/ 494 h 761" name="T15"/>
                <a:gd fmla="*/ 110 w 1515" name="T16"/>
                <a:gd fmla="*/ 578 h 761" name="T17"/>
                <a:gd fmla="*/ 222 w 1515" name="T18"/>
                <a:gd fmla="*/ 650 h 761" name="T19"/>
                <a:gd fmla="*/ 365 w 1515" name="T20"/>
                <a:gd fmla="*/ 706 h 761" name="T21"/>
                <a:gd fmla="*/ 533 w 1515" name="T22"/>
                <a:gd fmla="*/ 744 h 761" name="T23"/>
                <a:gd fmla="*/ 719 w 1515" name="T24"/>
                <a:gd fmla="*/ 761 h 761" name="T25"/>
                <a:gd fmla="*/ 910 w 1515" name="T26"/>
                <a:gd fmla="*/ 754 h 761" name="T27"/>
                <a:gd fmla="*/ 1086 w 1515" name="T28"/>
                <a:gd fmla="*/ 723 h 761" name="T29"/>
                <a:gd fmla="*/ 1240 w 1515" name="T30"/>
                <a:gd fmla="*/ 674 h 761" name="T31"/>
                <a:gd fmla="*/ 1365 w 1515" name="T32"/>
                <a:gd fmla="*/ 608 h 761" name="T33"/>
                <a:gd fmla="*/ 1455 w 1515" name="T34"/>
                <a:gd fmla="*/ 529 h 761" name="T35"/>
                <a:gd fmla="*/ 1507 w 1515" name="T36"/>
                <a:gd fmla="*/ 439 h 761" name="T37"/>
                <a:gd fmla="*/ 1511 w 1515" name="T38"/>
                <a:gd fmla="*/ 341 h 761" name="T39"/>
                <a:gd fmla="*/ 1469 w 1515" name="T40"/>
                <a:gd fmla="*/ 249 h 761" name="T41"/>
                <a:gd fmla="*/ 1386 w 1515" name="T42"/>
                <a:gd fmla="*/ 168 h 761" name="T43"/>
                <a:gd fmla="*/ 1267 w 1515" name="T44"/>
                <a:gd fmla="*/ 99 h 761" name="T45"/>
                <a:gd fmla="*/ 1119 w 1515" name="T46"/>
                <a:gd fmla="*/ 45 h 761" name="T47"/>
                <a:gd fmla="*/ 947 w 1515" name="T48"/>
                <a:gd fmla="*/ 11 h 761" name="T49"/>
                <a:gd fmla="*/ 758 w 1515" name="T50"/>
                <a:gd fmla="*/ 0 h 761" name="T51"/>
                <a:gd fmla="*/ 654 w 1515" name="T52"/>
                <a:gd fmla="*/ 719 h 761" name="T53"/>
                <a:gd fmla="*/ 493 w 1515" name="T54"/>
                <a:gd fmla="*/ 697 h 761" name="T55"/>
                <a:gd fmla="*/ 349 w 1515" name="T56"/>
                <a:gd fmla="*/ 655 h 761" name="T57"/>
                <a:gd fmla="*/ 232 w 1515" name="T58"/>
                <a:gd fmla="*/ 598 h 761" name="T59"/>
                <a:gd fmla="*/ 143 w 1515" name="T60"/>
                <a:gd fmla="*/ 529 h 761" name="T61"/>
                <a:gd fmla="*/ 90 w 1515" name="T62"/>
                <a:gd fmla="*/ 449 h 761" name="T63"/>
                <a:gd fmla="*/ 77 w 1515" name="T64"/>
                <a:gd fmla="*/ 362 h 761" name="T65"/>
                <a:gd fmla="*/ 106 w 1515" name="T66"/>
                <a:gd fmla="*/ 279 h 761" name="T67"/>
                <a:gd fmla="*/ 175 w 1515" name="T68"/>
                <a:gd fmla="*/ 203 h 761" name="T69"/>
                <a:gd fmla="*/ 276 w 1515" name="T70"/>
                <a:gd fmla="*/ 138 h 761" name="T71"/>
                <a:gd fmla="*/ 404 w 1515" name="T72"/>
                <a:gd fmla="*/ 87 h 761" name="T73"/>
                <a:gd fmla="*/ 555 w 1515" name="T74"/>
                <a:gd fmla="*/ 54 h 761" name="T75"/>
                <a:gd fmla="*/ 723 w 1515" name="T76"/>
                <a:gd fmla="*/ 38 h 761" name="T77"/>
                <a:gd fmla="*/ 896 w 1515" name="T78"/>
                <a:gd fmla="*/ 45 h 761" name="T79"/>
                <a:gd fmla="*/ 1053 w 1515" name="T80"/>
                <a:gd fmla="*/ 72 h 761" name="T81"/>
                <a:gd fmla="*/ 1191 w 1515" name="T82"/>
                <a:gd fmla="*/ 116 h 761" name="T83"/>
                <a:gd fmla="*/ 1304 w 1515" name="T84"/>
                <a:gd fmla="*/ 175 h 761" name="T85"/>
                <a:gd fmla="*/ 1386 w 1515" name="T86"/>
                <a:gd fmla="*/ 247 h 761" name="T87"/>
                <a:gd fmla="*/ 1432 w 1515" name="T88"/>
                <a:gd fmla="*/ 329 h 761" name="T89"/>
                <a:gd fmla="*/ 1436 w 1515" name="T90"/>
                <a:gd fmla="*/ 415 h 761" name="T91"/>
                <a:gd fmla="*/ 1399 w 1515" name="T92"/>
                <a:gd fmla="*/ 498 h 761" name="T93"/>
                <a:gd fmla="*/ 1323 w 1515" name="T94"/>
                <a:gd fmla="*/ 572 h 761" name="T95"/>
                <a:gd fmla="*/ 1216 w 1515" name="T96"/>
                <a:gd fmla="*/ 634 h 761" name="T97"/>
                <a:gd fmla="*/ 1083 w 1515" name="T98"/>
                <a:gd fmla="*/ 682 h 761" name="T99"/>
                <a:gd fmla="*/ 928 w 1515" name="T100"/>
                <a:gd fmla="*/ 713 h 761" name="T101"/>
                <a:gd fmla="*/ 758 w 1515" name="T102"/>
                <a:gd fmla="*/ 723 h 761" name="T103"/>
                <a:gd fmla="*/ 0 w 1515" name="T104"/>
                <a:gd fmla="*/ 0 h 761" name="T105"/>
                <a:gd fmla="*/ 1515 w 1515" name="T106"/>
                <a:gd fmla="*/ 761 h 7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761" w="1515">
                  <a:moveTo>
                    <a:pt x="758" y="0"/>
                  </a:moveTo>
                  <a:lnTo>
                    <a:pt x="758" y="0"/>
                  </a:lnTo>
                  <a:lnTo>
                    <a:pt x="719" y="0"/>
                  </a:lnTo>
                  <a:lnTo>
                    <a:pt x="680" y="2"/>
                  </a:lnTo>
                  <a:lnTo>
                    <a:pt x="642" y="4"/>
                  </a:lnTo>
                  <a:lnTo>
                    <a:pt x="605" y="7"/>
                  </a:lnTo>
                  <a:lnTo>
                    <a:pt x="568" y="11"/>
                  </a:lnTo>
                  <a:lnTo>
                    <a:pt x="533" y="17"/>
                  </a:lnTo>
                  <a:lnTo>
                    <a:pt x="497" y="23"/>
                  </a:lnTo>
                  <a:lnTo>
                    <a:pt x="463" y="29"/>
                  </a:lnTo>
                  <a:lnTo>
                    <a:pt x="429" y="37"/>
                  </a:lnTo>
                  <a:lnTo>
                    <a:pt x="397" y="45"/>
                  </a:lnTo>
                  <a:lnTo>
                    <a:pt x="365" y="55"/>
                  </a:lnTo>
                  <a:lnTo>
                    <a:pt x="334" y="64"/>
                  </a:lnTo>
                  <a:lnTo>
                    <a:pt x="304" y="76"/>
                  </a:lnTo>
                  <a:lnTo>
                    <a:pt x="276" y="86"/>
                  </a:lnTo>
                  <a:lnTo>
                    <a:pt x="248" y="99"/>
                  </a:lnTo>
                  <a:lnTo>
                    <a:pt x="222" y="111"/>
                  </a:lnTo>
                  <a:lnTo>
                    <a:pt x="197" y="124"/>
                  </a:lnTo>
                  <a:lnTo>
                    <a:pt x="173" y="138"/>
                  </a:lnTo>
                  <a:lnTo>
                    <a:pt x="151" y="153"/>
                  </a:lnTo>
                  <a:lnTo>
                    <a:pt x="130" y="168"/>
                  </a:lnTo>
                  <a:lnTo>
                    <a:pt x="110" y="183"/>
                  </a:lnTo>
                  <a:lnTo>
                    <a:pt x="92" y="198"/>
                  </a:lnTo>
                  <a:lnTo>
                    <a:pt x="75" y="215"/>
                  </a:lnTo>
                  <a:lnTo>
                    <a:pt x="60" y="232"/>
                  </a:lnTo>
                  <a:lnTo>
                    <a:pt x="46" y="249"/>
                  </a:lnTo>
                  <a:lnTo>
                    <a:pt x="34" y="267"/>
                  </a:lnTo>
                  <a:lnTo>
                    <a:pt x="24" y="285"/>
                  </a:lnTo>
                  <a:lnTo>
                    <a:pt x="16" y="303"/>
                  </a:lnTo>
                  <a:lnTo>
                    <a:pt x="9" y="322"/>
                  </a:lnTo>
                  <a:lnTo>
                    <a:pt x="4" y="341"/>
                  </a:lnTo>
                  <a:lnTo>
                    <a:pt x="1" y="360"/>
                  </a:lnTo>
                  <a:lnTo>
                    <a:pt x="0" y="380"/>
                  </a:lnTo>
                  <a:lnTo>
                    <a:pt x="1" y="401"/>
                  </a:lnTo>
                  <a:lnTo>
                    <a:pt x="4" y="420"/>
                  </a:lnTo>
                  <a:lnTo>
                    <a:pt x="9" y="439"/>
                  </a:lnTo>
                  <a:lnTo>
                    <a:pt x="16" y="458"/>
                  </a:lnTo>
                  <a:lnTo>
                    <a:pt x="24" y="476"/>
                  </a:lnTo>
                  <a:lnTo>
                    <a:pt x="34" y="494"/>
                  </a:lnTo>
                  <a:lnTo>
                    <a:pt x="46" y="512"/>
                  </a:lnTo>
                  <a:lnTo>
                    <a:pt x="60" y="529"/>
                  </a:lnTo>
                  <a:lnTo>
                    <a:pt x="75" y="545"/>
                  </a:lnTo>
                  <a:lnTo>
                    <a:pt x="92" y="562"/>
                  </a:lnTo>
                  <a:lnTo>
                    <a:pt x="110" y="578"/>
                  </a:lnTo>
                  <a:lnTo>
                    <a:pt x="130" y="593"/>
                  </a:lnTo>
                  <a:lnTo>
                    <a:pt x="151" y="608"/>
                  </a:lnTo>
                  <a:lnTo>
                    <a:pt x="173" y="623"/>
                  </a:lnTo>
                  <a:lnTo>
                    <a:pt x="197" y="636"/>
                  </a:lnTo>
                  <a:lnTo>
                    <a:pt x="222" y="650"/>
                  </a:lnTo>
                  <a:lnTo>
                    <a:pt x="248" y="662"/>
                  </a:lnTo>
                  <a:lnTo>
                    <a:pt x="276" y="674"/>
                  </a:lnTo>
                  <a:lnTo>
                    <a:pt x="304" y="685"/>
                  </a:lnTo>
                  <a:lnTo>
                    <a:pt x="334" y="697"/>
                  </a:lnTo>
                  <a:lnTo>
                    <a:pt x="365" y="706"/>
                  </a:lnTo>
                  <a:lnTo>
                    <a:pt x="397" y="716"/>
                  </a:lnTo>
                  <a:lnTo>
                    <a:pt x="429" y="723"/>
                  </a:lnTo>
                  <a:lnTo>
                    <a:pt x="463" y="732"/>
                  </a:lnTo>
                  <a:lnTo>
                    <a:pt x="497" y="738"/>
                  </a:lnTo>
                  <a:lnTo>
                    <a:pt x="533" y="744"/>
                  </a:lnTo>
                  <a:lnTo>
                    <a:pt x="568" y="750"/>
                  </a:lnTo>
                  <a:lnTo>
                    <a:pt x="605" y="754"/>
                  </a:lnTo>
                  <a:lnTo>
                    <a:pt x="642" y="757"/>
                  </a:lnTo>
                  <a:lnTo>
                    <a:pt x="680" y="759"/>
                  </a:lnTo>
                  <a:lnTo>
                    <a:pt x="719" y="761"/>
                  </a:lnTo>
                  <a:lnTo>
                    <a:pt x="758" y="761"/>
                  </a:lnTo>
                  <a:lnTo>
                    <a:pt x="797" y="761"/>
                  </a:lnTo>
                  <a:lnTo>
                    <a:pt x="836" y="759"/>
                  </a:lnTo>
                  <a:lnTo>
                    <a:pt x="873" y="757"/>
                  </a:lnTo>
                  <a:lnTo>
                    <a:pt x="910" y="754"/>
                  </a:lnTo>
                  <a:lnTo>
                    <a:pt x="947" y="750"/>
                  </a:lnTo>
                  <a:lnTo>
                    <a:pt x="983" y="744"/>
                  </a:lnTo>
                  <a:lnTo>
                    <a:pt x="1019" y="738"/>
                  </a:lnTo>
                  <a:lnTo>
                    <a:pt x="1052" y="732"/>
                  </a:lnTo>
                  <a:lnTo>
                    <a:pt x="1086" y="723"/>
                  </a:lnTo>
                  <a:lnTo>
                    <a:pt x="1119" y="716"/>
                  </a:lnTo>
                  <a:lnTo>
                    <a:pt x="1150" y="706"/>
                  </a:lnTo>
                  <a:lnTo>
                    <a:pt x="1182" y="697"/>
                  </a:lnTo>
                  <a:lnTo>
                    <a:pt x="1211" y="685"/>
                  </a:lnTo>
                  <a:lnTo>
                    <a:pt x="1240" y="674"/>
                  </a:lnTo>
                  <a:lnTo>
                    <a:pt x="1267" y="662"/>
                  </a:lnTo>
                  <a:lnTo>
                    <a:pt x="1293" y="650"/>
                  </a:lnTo>
                  <a:lnTo>
                    <a:pt x="1319" y="636"/>
                  </a:lnTo>
                  <a:lnTo>
                    <a:pt x="1343" y="623"/>
                  </a:lnTo>
                  <a:lnTo>
                    <a:pt x="1365" y="608"/>
                  </a:lnTo>
                  <a:lnTo>
                    <a:pt x="1386" y="593"/>
                  </a:lnTo>
                  <a:lnTo>
                    <a:pt x="1406" y="578"/>
                  </a:lnTo>
                  <a:lnTo>
                    <a:pt x="1424" y="562"/>
                  </a:lnTo>
                  <a:lnTo>
                    <a:pt x="1441" y="545"/>
                  </a:lnTo>
                  <a:lnTo>
                    <a:pt x="1455" y="529"/>
                  </a:lnTo>
                  <a:lnTo>
                    <a:pt x="1469" y="512"/>
                  </a:lnTo>
                  <a:lnTo>
                    <a:pt x="1482" y="494"/>
                  </a:lnTo>
                  <a:lnTo>
                    <a:pt x="1491" y="476"/>
                  </a:lnTo>
                  <a:lnTo>
                    <a:pt x="1500" y="458"/>
                  </a:lnTo>
                  <a:lnTo>
                    <a:pt x="1507" y="439"/>
                  </a:lnTo>
                  <a:lnTo>
                    <a:pt x="1511" y="420"/>
                  </a:lnTo>
                  <a:lnTo>
                    <a:pt x="1514" y="401"/>
                  </a:lnTo>
                  <a:lnTo>
                    <a:pt x="1515" y="380"/>
                  </a:lnTo>
                  <a:lnTo>
                    <a:pt x="1514" y="360"/>
                  </a:lnTo>
                  <a:lnTo>
                    <a:pt x="1511" y="341"/>
                  </a:lnTo>
                  <a:lnTo>
                    <a:pt x="1507" y="322"/>
                  </a:lnTo>
                  <a:lnTo>
                    <a:pt x="1500" y="303"/>
                  </a:lnTo>
                  <a:lnTo>
                    <a:pt x="1491" y="285"/>
                  </a:lnTo>
                  <a:lnTo>
                    <a:pt x="1482" y="267"/>
                  </a:lnTo>
                  <a:lnTo>
                    <a:pt x="1469" y="249"/>
                  </a:lnTo>
                  <a:lnTo>
                    <a:pt x="1455" y="232"/>
                  </a:lnTo>
                  <a:lnTo>
                    <a:pt x="1441" y="215"/>
                  </a:lnTo>
                  <a:lnTo>
                    <a:pt x="1424" y="198"/>
                  </a:lnTo>
                  <a:lnTo>
                    <a:pt x="1406" y="183"/>
                  </a:lnTo>
                  <a:lnTo>
                    <a:pt x="1386" y="168"/>
                  </a:lnTo>
                  <a:lnTo>
                    <a:pt x="1365" y="153"/>
                  </a:lnTo>
                  <a:lnTo>
                    <a:pt x="1343" y="138"/>
                  </a:lnTo>
                  <a:lnTo>
                    <a:pt x="1319" y="124"/>
                  </a:lnTo>
                  <a:lnTo>
                    <a:pt x="1293" y="111"/>
                  </a:lnTo>
                  <a:lnTo>
                    <a:pt x="1267" y="99"/>
                  </a:lnTo>
                  <a:lnTo>
                    <a:pt x="1240" y="86"/>
                  </a:lnTo>
                  <a:lnTo>
                    <a:pt x="1211" y="76"/>
                  </a:lnTo>
                  <a:lnTo>
                    <a:pt x="1182" y="64"/>
                  </a:lnTo>
                  <a:lnTo>
                    <a:pt x="1150" y="55"/>
                  </a:lnTo>
                  <a:lnTo>
                    <a:pt x="1119" y="45"/>
                  </a:lnTo>
                  <a:lnTo>
                    <a:pt x="1086" y="37"/>
                  </a:lnTo>
                  <a:lnTo>
                    <a:pt x="1052" y="29"/>
                  </a:lnTo>
                  <a:lnTo>
                    <a:pt x="1019" y="23"/>
                  </a:lnTo>
                  <a:lnTo>
                    <a:pt x="983" y="17"/>
                  </a:lnTo>
                  <a:lnTo>
                    <a:pt x="947" y="11"/>
                  </a:lnTo>
                  <a:lnTo>
                    <a:pt x="910" y="7"/>
                  </a:lnTo>
                  <a:lnTo>
                    <a:pt x="873" y="4"/>
                  </a:lnTo>
                  <a:lnTo>
                    <a:pt x="836" y="2"/>
                  </a:lnTo>
                  <a:lnTo>
                    <a:pt x="797" y="0"/>
                  </a:lnTo>
                  <a:lnTo>
                    <a:pt x="758" y="0"/>
                  </a:lnTo>
                  <a:close/>
                  <a:moveTo>
                    <a:pt x="758" y="723"/>
                  </a:moveTo>
                  <a:lnTo>
                    <a:pt x="758" y="723"/>
                  </a:lnTo>
                  <a:lnTo>
                    <a:pt x="723" y="723"/>
                  </a:lnTo>
                  <a:lnTo>
                    <a:pt x="688" y="721"/>
                  </a:lnTo>
                  <a:lnTo>
                    <a:pt x="654" y="719"/>
                  </a:lnTo>
                  <a:lnTo>
                    <a:pt x="620" y="716"/>
                  </a:lnTo>
                  <a:lnTo>
                    <a:pt x="587" y="713"/>
                  </a:lnTo>
                  <a:lnTo>
                    <a:pt x="555" y="707"/>
                  </a:lnTo>
                  <a:lnTo>
                    <a:pt x="523" y="702"/>
                  </a:lnTo>
                  <a:lnTo>
                    <a:pt x="493" y="697"/>
                  </a:lnTo>
                  <a:lnTo>
                    <a:pt x="462" y="689"/>
                  </a:lnTo>
                  <a:lnTo>
                    <a:pt x="433" y="682"/>
                  </a:lnTo>
                  <a:lnTo>
                    <a:pt x="404" y="673"/>
                  </a:lnTo>
                  <a:lnTo>
                    <a:pt x="377" y="665"/>
                  </a:lnTo>
                  <a:lnTo>
                    <a:pt x="349" y="655"/>
                  </a:lnTo>
                  <a:lnTo>
                    <a:pt x="324" y="645"/>
                  </a:lnTo>
                  <a:lnTo>
                    <a:pt x="299" y="634"/>
                  </a:lnTo>
                  <a:lnTo>
                    <a:pt x="276" y="623"/>
                  </a:lnTo>
                  <a:lnTo>
                    <a:pt x="253" y="611"/>
                  </a:lnTo>
                  <a:lnTo>
                    <a:pt x="232" y="598"/>
                  </a:lnTo>
                  <a:lnTo>
                    <a:pt x="212" y="586"/>
                  </a:lnTo>
                  <a:lnTo>
                    <a:pt x="193" y="572"/>
                  </a:lnTo>
                  <a:lnTo>
                    <a:pt x="175" y="558"/>
                  </a:lnTo>
                  <a:lnTo>
                    <a:pt x="158" y="543"/>
                  </a:lnTo>
                  <a:lnTo>
                    <a:pt x="143" y="529"/>
                  </a:lnTo>
                  <a:lnTo>
                    <a:pt x="130" y="514"/>
                  </a:lnTo>
                  <a:lnTo>
                    <a:pt x="117" y="498"/>
                  </a:lnTo>
                  <a:lnTo>
                    <a:pt x="106" y="482"/>
                  </a:lnTo>
                  <a:lnTo>
                    <a:pt x="97" y="466"/>
                  </a:lnTo>
                  <a:lnTo>
                    <a:pt x="90" y="449"/>
                  </a:lnTo>
                  <a:lnTo>
                    <a:pt x="83" y="432"/>
                  </a:lnTo>
                  <a:lnTo>
                    <a:pt x="79" y="415"/>
                  </a:lnTo>
                  <a:lnTo>
                    <a:pt x="77" y="398"/>
                  </a:lnTo>
                  <a:lnTo>
                    <a:pt x="76" y="380"/>
                  </a:lnTo>
                  <a:lnTo>
                    <a:pt x="77" y="362"/>
                  </a:lnTo>
                  <a:lnTo>
                    <a:pt x="79" y="346"/>
                  </a:lnTo>
                  <a:lnTo>
                    <a:pt x="83" y="329"/>
                  </a:lnTo>
                  <a:lnTo>
                    <a:pt x="90" y="312"/>
                  </a:lnTo>
                  <a:lnTo>
                    <a:pt x="97" y="295"/>
                  </a:lnTo>
                  <a:lnTo>
                    <a:pt x="106" y="279"/>
                  </a:lnTo>
                  <a:lnTo>
                    <a:pt x="117" y="263"/>
                  </a:lnTo>
                  <a:lnTo>
                    <a:pt x="130" y="247"/>
                  </a:lnTo>
                  <a:lnTo>
                    <a:pt x="143" y="232"/>
                  </a:lnTo>
                  <a:lnTo>
                    <a:pt x="158" y="218"/>
                  </a:lnTo>
                  <a:lnTo>
                    <a:pt x="175" y="203"/>
                  </a:lnTo>
                  <a:lnTo>
                    <a:pt x="193" y="189"/>
                  </a:lnTo>
                  <a:lnTo>
                    <a:pt x="212" y="175"/>
                  </a:lnTo>
                  <a:lnTo>
                    <a:pt x="232" y="162"/>
                  </a:lnTo>
                  <a:lnTo>
                    <a:pt x="253" y="150"/>
                  </a:lnTo>
                  <a:lnTo>
                    <a:pt x="276" y="138"/>
                  </a:lnTo>
                  <a:lnTo>
                    <a:pt x="299" y="127"/>
                  </a:lnTo>
                  <a:lnTo>
                    <a:pt x="324" y="116"/>
                  </a:lnTo>
                  <a:lnTo>
                    <a:pt x="349" y="105"/>
                  </a:lnTo>
                  <a:lnTo>
                    <a:pt x="377" y="96"/>
                  </a:lnTo>
                  <a:lnTo>
                    <a:pt x="404" y="87"/>
                  </a:lnTo>
                  <a:lnTo>
                    <a:pt x="433" y="79"/>
                  </a:lnTo>
                  <a:lnTo>
                    <a:pt x="462" y="72"/>
                  </a:lnTo>
                  <a:lnTo>
                    <a:pt x="493" y="64"/>
                  </a:lnTo>
                  <a:lnTo>
                    <a:pt x="523" y="59"/>
                  </a:lnTo>
                  <a:lnTo>
                    <a:pt x="555" y="54"/>
                  </a:lnTo>
                  <a:lnTo>
                    <a:pt x="587" y="48"/>
                  </a:lnTo>
                  <a:lnTo>
                    <a:pt x="620" y="45"/>
                  </a:lnTo>
                  <a:lnTo>
                    <a:pt x="654" y="42"/>
                  </a:lnTo>
                  <a:lnTo>
                    <a:pt x="688" y="40"/>
                  </a:lnTo>
                  <a:lnTo>
                    <a:pt x="723" y="38"/>
                  </a:lnTo>
                  <a:lnTo>
                    <a:pt x="758" y="38"/>
                  </a:lnTo>
                  <a:lnTo>
                    <a:pt x="792" y="38"/>
                  </a:lnTo>
                  <a:lnTo>
                    <a:pt x="827" y="40"/>
                  </a:lnTo>
                  <a:lnTo>
                    <a:pt x="862" y="42"/>
                  </a:lnTo>
                  <a:lnTo>
                    <a:pt x="896" y="45"/>
                  </a:lnTo>
                  <a:lnTo>
                    <a:pt x="928" y="48"/>
                  </a:lnTo>
                  <a:lnTo>
                    <a:pt x="961" y="54"/>
                  </a:lnTo>
                  <a:lnTo>
                    <a:pt x="992" y="59"/>
                  </a:lnTo>
                  <a:lnTo>
                    <a:pt x="1023" y="64"/>
                  </a:lnTo>
                  <a:lnTo>
                    <a:pt x="1053" y="72"/>
                  </a:lnTo>
                  <a:lnTo>
                    <a:pt x="1083" y="79"/>
                  </a:lnTo>
                  <a:lnTo>
                    <a:pt x="1111" y="87"/>
                  </a:lnTo>
                  <a:lnTo>
                    <a:pt x="1139" y="96"/>
                  </a:lnTo>
                  <a:lnTo>
                    <a:pt x="1166" y="105"/>
                  </a:lnTo>
                  <a:lnTo>
                    <a:pt x="1191" y="116"/>
                  </a:lnTo>
                  <a:lnTo>
                    <a:pt x="1216" y="127"/>
                  </a:lnTo>
                  <a:lnTo>
                    <a:pt x="1240" y="138"/>
                  </a:lnTo>
                  <a:lnTo>
                    <a:pt x="1263" y="150"/>
                  </a:lnTo>
                  <a:lnTo>
                    <a:pt x="1284" y="162"/>
                  </a:lnTo>
                  <a:lnTo>
                    <a:pt x="1304" y="175"/>
                  </a:lnTo>
                  <a:lnTo>
                    <a:pt x="1323" y="189"/>
                  </a:lnTo>
                  <a:lnTo>
                    <a:pt x="1341" y="203"/>
                  </a:lnTo>
                  <a:lnTo>
                    <a:pt x="1358" y="218"/>
                  </a:lnTo>
                  <a:lnTo>
                    <a:pt x="1372" y="232"/>
                  </a:lnTo>
                  <a:lnTo>
                    <a:pt x="1386" y="247"/>
                  </a:lnTo>
                  <a:lnTo>
                    <a:pt x="1399" y="263"/>
                  </a:lnTo>
                  <a:lnTo>
                    <a:pt x="1409" y="279"/>
                  </a:lnTo>
                  <a:lnTo>
                    <a:pt x="1419" y="295"/>
                  </a:lnTo>
                  <a:lnTo>
                    <a:pt x="1426" y="312"/>
                  </a:lnTo>
                  <a:lnTo>
                    <a:pt x="1432" y="329"/>
                  </a:lnTo>
                  <a:lnTo>
                    <a:pt x="1436" y="346"/>
                  </a:lnTo>
                  <a:lnTo>
                    <a:pt x="1439" y="362"/>
                  </a:lnTo>
                  <a:lnTo>
                    <a:pt x="1440" y="380"/>
                  </a:lnTo>
                  <a:lnTo>
                    <a:pt x="1439" y="398"/>
                  </a:lnTo>
                  <a:lnTo>
                    <a:pt x="1436" y="415"/>
                  </a:lnTo>
                  <a:lnTo>
                    <a:pt x="1432" y="432"/>
                  </a:lnTo>
                  <a:lnTo>
                    <a:pt x="1426" y="449"/>
                  </a:lnTo>
                  <a:lnTo>
                    <a:pt x="1419" y="466"/>
                  </a:lnTo>
                  <a:lnTo>
                    <a:pt x="1409" y="482"/>
                  </a:lnTo>
                  <a:lnTo>
                    <a:pt x="1399" y="498"/>
                  </a:lnTo>
                  <a:lnTo>
                    <a:pt x="1386" y="514"/>
                  </a:lnTo>
                  <a:lnTo>
                    <a:pt x="1372" y="529"/>
                  </a:lnTo>
                  <a:lnTo>
                    <a:pt x="1358" y="543"/>
                  </a:lnTo>
                  <a:lnTo>
                    <a:pt x="1341" y="558"/>
                  </a:lnTo>
                  <a:lnTo>
                    <a:pt x="1323" y="572"/>
                  </a:lnTo>
                  <a:lnTo>
                    <a:pt x="1304" y="586"/>
                  </a:lnTo>
                  <a:lnTo>
                    <a:pt x="1284" y="598"/>
                  </a:lnTo>
                  <a:lnTo>
                    <a:pt x="1263" y="611"/>
                  </a:lnTo>
                  <a:lnTo>
                    <a:pt x="1240" y="623"/>
                  </a:lnTo>
                  <a:lnTo>
                    <a:pt x="1216" y="634"/>
                  </a:lnTo>
                  <a:lnTo>
                    <a:pt x="1191" y="645"/>
                  </a:lnTo>
                  <a:lnTo>
                    <a:pt x="1166" y="655"/>
                  </a:lnTo>
                  <a:lnTo>
                    <a:pt x="1139" y="665"/>
                  </a:lnTo>
                  <a:lnTo>
                    <a:pt x="1111" y="673"/>
                  </a:lnTo>
                  <a:lnTo>
                    <a:pt x="1083" y="682"/>
                  </a:lnTo>
                  <a:lnTo>
                    <a:pt x="1053" y="689"/>
                  </a:lnTo>
                  <a:lnTo>
                    <a:pt x="1023" y="697"/>
                  </a:lnTo>
                  <a:lnTo>
                    <a:pt x="992" y="702"/>
                  </a:lnTo>
                  <a:lnTo>
                    <a:pt x="961" y="707"/>
                  </a:lnTo>
                  <a:lnTo>
                    <a:pt x="928" y="713"/>
                  </a:lnTo>
                  <a:lnTo>
                    <a:pt x="896" y="716"/>
                  </a:lnTo>
                  <a:lnTo>
                    <a:pt x="862" y="719"/>
                  </a:lnTo>
                  <a:lnTo>
                    <a:pt x="827" y="721"/>
                  </a:lnTo>
                  <a:lnTo>
                    <a:pt x="792" y="723"/>
                  </a:lnTo>
                  <a:lnTo>
                    <a:pt x="758" y="7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514" name="Group 34"/>
          <p:cNvGrpSpPr/>
          <p:nvPr/>
        </p:nvGrpSpPr>
        <p:grpSpPr>
          <a:xfrm>
            <a:off x="4967288" y="2997200"/>
            <a:ext cx="544512" cy="546100"/>
            <a:chExt cx="704" cy="707"/>
          </a:xfrm>
        </p:grpSpPr>
        <p:sp>
          <p:nvSpPr>
            <p:cNvPr id="20515" name="Freeform 43"/>
            <p:cNvSpPr/>
            <p:nvPr/>
          </p:nvSpPr>
          <p:spPr bwMode="auto">
            <a:xfrm>
              <a:off x="44" y="21"/>
              <a:ext cx="616" cy="509"/>
            </a:xfrm>
            <a:custGeom>
              <a:gdLst>
                <a:gd fmla="*/ 1060 w 1061" name="T0"/>
                <a:gd fmla="*/ 862 h 876" name="T1"/>
                <a:gd fmla="*/ 1050 w 1061" name="T2"/>
                <a:gd fmla="*/ 822 h 876" name="T3"/>
                <a:gd fmla="*/ 1028 w 1061" name="T4"/>
                <a:gd fmla="*/ 784 h 876" name="T5"/>
                <a:gd fmla="*/ 997 w 1061" name="T6"/>
                <a:gd fmla="*/ 749 h 876" name="T7"/>
                <a:gd fmla="*/ 956 w 1061" name="T8"/>
                <a:gd fmla="*/ 716 h 876" name="T9"/>
                <a:gd fmla="*/ 905 w 1061" name="T10"/>
                <a:gd fmla="*/ 688 h 876" name="T11"/>
                <a:gd fmla="*/ 848 w 1061" name="T12"/>
                <a:gd fmla="*/ 662 h 876" name="T13"/>
                <a:gd fmla="*/ 783 w 1061" name="T14"/>
                <a:gd fmla="*/ 641 h 876" name="T15"/>
                <a:gd fmla="*/ 713 w 1061" name="T16"/>
                <a:gd fmla="*/ 625 h 876" name="T17"/>
                <a:gd fmla="*/ 638 w 1061" name="T18"/>
                <a:gd fmla="*/ 615 h 876" name="T19"/>
                <a:gd fmla="*/ 558 w 1061" name="T20"/>
                <a:gd fmla="*/ 609 h 876" name="T21"/>
                <a:gd fmla="*/ 476 w 1061" name="T22"/>
                <a:gd fmla="*/ 611 h 876" name="T23"/>
                <a:gd fmla="*/ 398 w 1061" name="T24"/>
                <a:gd fmla="*/ 618 h 876" name="T25"/>
                <a:gd fmla="*/ 324 w 1061" name="T26"/>
                <a:gd fmla="*/ 631 h 876" name="T27"/>
                <a:gd fmla="*/ 256 w 1061" name="T28"/>
                <a:gd fmla="*/ 648 h 876" name="T29"/>
                <a:gd fmla="*/ 193 w 1061" name="T30"/>
                <a:gd fmla="*/ 671 h 876" name="T31"/>
                <a:gd fmla="*/ 138 w 1061" name="T32"/>
                <a:gd fmla="*/ 697 h 876" name="T33"/>
                <a:gd fmla="*/ 91 w 1061" name="T34"/>
                <a:gd fmla="*/ 727 h 876" name="T35"/>
                <a:gd fmla="*/ 53 w 1061" name="T36"/>
                <a:gd fmla="*/ 761 h 876" name="T37"/>
                <a:gd fmla="*/ 24 w 1061" name="T38"/>
                <a:gd fmla="*/ 797 h 876" name="T39"/>
                <a:gd fmla="*/ 6 w 1061" name="T40"/>
                <a:gd fmla="*/ 836 h 876" name="T41"/>
                <a:gd fmla="*/ 0 w 1061" name="T42"/>
                <a:gd fmla="*/ 876 h 876" name="T43"/>
                <a:gd fmla="*/ 3 w 1061" name="T44"/>
                <a:gd fmla="*/ 239 h 876" name="T45"/>
                <a:gd fmla="*/ 17 w 1061" name="T46"/>
                <a:gd fmla="*/ 200 h 876" name="T47"/>
                <a:gd fmla="*/ 42 w 1061" name="T48"/>
                <a:gd fmla="*/ 163 h 876" name="T49"/>
                <a:gd fmla="*/ 77 w 1061" name="T50"/>
                <a:gd fmla="*/ 128 h 876" name="T51"/>
                <a:gd fmla="*/ 121 w 1061" name="T52"/>
                <a:gd fmla="*/ 98 h 876" name="T53"/>
                <a:gd fmla="*/ 174 w 1061" name="T54"/>
                <a:gd fmla="*/ 69 h 876" name="T55"/>
                <a:gd fmla="*/ 234 w 1061" name="T56"/>
                <a:gd fmla="*/ 46 h 876" name="T57"/>
                <a:gd fmla="*/ 300 w 1061" name="T58"/>
                <a:gd fmla="*/ 27 h 876" name="T59"/>
                <a:gd fmla="*/ 373 w 1061" name="T60"/>
                <a:gd fmla="*/ 12 h 876" name="T61"/>
                <a:gd fmla="*/ 449 w 1061" name="T62"/>
                <a:gd fmla="*/ 3 h 876" name="T63"/>
                <a:gd fmla="*/ 530 w 1061" name="T64"/>
                <a:gd fmla="*/ 0 h 876" name="T65"/>
                <a:gd fmla="*/ 611 w 1061" name="T66"/>
                <a:gd fmla="*/ 3 h 876" name="T67"/>
                <a:gd fmla="*/ 688 w 1061" name="T68"/>
                <a:gd fmla="*/ 12 h 876" name="T69"/>
                <a:gd fmla="*/ 761 w 1061" name="T70"/>
                <a:gd fmla="*/ 27 h 876" name="T71"/>
                <a:gd fmla="*/ 827 w 1061" name="T72"/>
                <a:gd fmla="*/ 46 h 876" name="T73"/>
                <a:gd fmla="*/ 887 w 1061" name="T74"/>
                <a:gd fmla="*/ 69 h 876" name="T75"/>
                <a:gd fmla="*/ 940 w 1061" name="T76"/>
                <a:gd fmla="*/ 98 h 876" name="T77"/>
                <a:gd fmla="*/ 984 w 1061" name="T78"/>
                <a:gd fmla="*/ 128 h 876" name="T79"/>
                <a:gd fmla="*/ 1019 w 1061" name="T80"/>
                <a:gd fmla="*/ 163 h 876" name="T81"/>
                <a:gd fmla="*/ 1044 w 1061" name="T82"/>
                <a:gd fmla="*/ 200 h 876" name="T83"/>
                <a:gd fmla="*/ 1058 w 1061" name="T84"/>
                <a:gd fmla="*/ 239 h 876" name="T85"/>
                <a:gd fmla="*/ 1061 w 1061" name="T86"/>
                <a:gd fmla="*/ 876 h 876" name="T87"/>
                <a:gd fmla="*/ 0 w 1061" name="T88"/>
                <a:gd fmla="*/ 0 h 876" name="T89"/>
                <a:gd fmla="*/ 1061 w 1061" name="T90"/>
                <a:gd fmla="*/ 876 h 87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876" w="1061">
                  <a:moveTo>
                    <a:pt x="1061" y="876"/>
                  </a:moveTo>
                  <a:lnTo>
                    <a:pt x="1061" y="876"/>
                  </a:lnTo>
                  <a:lnTo>
                    <a:pt x="1060" y="862"/>
                  </a:lnTo>
                  <a:lnTo>
                    <a:pt x="1058" y="849"/>
                  </a:lnTo>
                  <a:lnTo>
                    <a:pt x="1054" y="836"/>
                  </a:lnTo>
                  <a:lnTo>
                    <a:pt x="1050" y="822"/>
                  </a:lnTo>
                  <a:lnTo>
                    <a:pt x="1044" y="809"/>
                  </a:lnTo>
                  <a:lnTo>
                    <a:pt x="1037" y="797"/>
                  </a:lnTo>
                  <a:lnTo>
                    <a:pt x="1028" y="784"/>
                  </a:lnTo>
                  <a:lnTo>
                    <a:pt x="1019" y="772"/>
                  </a:lnTo>
                  <a:lnTo>
                    <a:pt x="1008" y="761"/>
                  </a:lnTo>
                  <a:lnTo>
                    <a:pt x="997" y="749"/>
                  </a:lnTo>
                  <a:lnTo>
                    <a:pt x="984" y="737"/>
                  </a:lnTo>
                  <a:lnTo>
                    <a:pt x="970" y="727"/>
                  </a:lnTo>
                  <a:lnTo>
                    <a:pt x="956" y="716"/>
                  </a:lnTo>
                  <a:lnTo>
                    <a:pt x="940" y="707"/>
                  </a:lnTo>
                  <a:lnTo>
                    <a:pt x="923" y="697"/>
                  </a:lnTo>
                  <a:lnTo>
                    <a:pt x="905" y="688"/>
                  </a:lnTo>
                  <a:lnTo>
                    <a:pt x="887" y="678"/>
                  </a:lnTo>
                  <a:lnTo>
                    <a:pt x="868" y="671"/>
                  </a:lnTo>
                  <a:lnTo>
                    <a:pt x="848" y="662"/>
                  </a:lnTo>
                  <a:lnTo>
                    <a:pt x="827" y="655"/>
                  </a:lnTo>
                  <a:lnTo>
                    <a:pt x="805" y="648"/>
                  </a:lnTo>
                  <a:lnTo>
                    <a:pt x="783" y="641"/>
                  </a:lnTo>
                  <a:lnTo>
                    <a:pt x="761" y="636"/>
                  </a:lnTo>
                  <a:lnTo>
                    <a:pt x="737" y="631"/>
                  </a:lnTo>
                  <a:lnTo>
                    <a:pt x="713" y="625"/>
                  </a:lnTo>
                  <a:lnTo>
                    <a:pt x="688" y="621"/>
                  </a:lnTo>
                  <a:lnTo>
                    <a:pt x="663" y="618"/>
                  </a:lnTo>
                  <a:lnTo>
                    <a:pt x="638" y="615"/>
                  </a:lnTo>
                  <a:lnTo>
                    <a:pt x="611" y="613"/>
                  </a:lnTo>
                  <a:lnTo>
                    <a:pt x="585" y="611"/>
                  </a:lnTo>
                  <a:lnTo>
                    <a:pt x="558" y="609"/>
                  </a:lnTo>
                  <a:lnTo>
                    <a:pt x="530" y="609"/>
                  </a:lnTo>
                  <a:lnTo>
                    <a:pt x="503" y="609"/>
                  </a:lnTo>
                  <a:lnTo>
                    <a:pt x="476" y="611"/>
                  </a:lnTo>
                  <a:lnTo>
                    <a:pt x="449" y="613"/>
                  </a:lnTo>
                  <a:lnTo>
                    <a:pt x="423" y="615"/>
                  </a:lnTo>
                  <a:lnTo>
                    <a:pt x="398" y="618"/>
                  </a:lnTo>
                  <a:lnTo>
                    <a:pt x="373" y="621"/>
                  </a:lnTo>
                  <a:lnTo>
                    <a:pt x="348" y="625"/>
                  </a:lnTo>
                  <a:lnTo>
                    <a:pt x="324" y="631"/>
                  </a:lnTo>
                  <a:lnTo>
                    <a:pt x="300" y="636"/>
                  </a:lnTo>
                  <a:lnTo>
                    <a:pt x="278" y="641"/>
                  </a:lnTo>
                  <a:lnTo>
                    <a:pt x="256" y="648"/>
                  </a:lnTo>
                  <a:lnTo>
                    <a:pt x="234" y="655"/>
                  </a:lnTo>
                  <a:lnTo>
                    <a:pt x="213" y="662"/>
                  </a:lnTo>
                  <a:lnTo>
                    <a:pt x="193" y="671"/>
                  </a:lnTo>
                  <a:lnTo>
                    <a:pt x="174" y="678"/>
                  </a:lnTo>
                  <a:lnTo>
                    <a:pt x="156" y="688"/>
                  </a:lnTo>
                  <a:lnTo>
                    <a:pt x="138" y="697"/>
                  </a:lnTo>
                  <a:lnTo>
                    <a:pt x="121" y="707"/>
                  </a:lnTo>
                  <a:lnTo>
                    <a:pt x="105" y="716"/>
                  </a:lnTo>
                  <a:lnTo>
                    <a:pt x="91" y="727"/>
                  </a:lnTo>
                  <a:lnTo>
                    <a:pt x="77" y="737"/>
                  </a:lnTo>
                  <a:lnTo>
                    <a:pt x="64" y="749"/>
                  </a:lnTo>
                  <a:lnTo>
                    <a:pt x="53" y="761"/>
                  </a:lnTo>
                  <a:lnTo>
                    <a:pt x="42" y="772"/>
                  </a:lnTo>
                  <a:lnTo>
                    <a:pt x="33" y="784"/>
                  </a:lnTo>
                  <a:lnTo>
                    <a:pt x="24" y="797"/>
                  </a:lnTo>
                  <a:lnTo>
                    <a:pt x="17" y="809"/>
                  </a:lnTo>
                  <a:lnTo>
                    <a:pt x="11" y="822"/>
                  </a:lnTo>
                  <a:lnTo>
                    <a:pt x="6" y="836"/>
                  </a:lnTo>
                  <a:lnTo>
                    <a:pt x="3" y="849"/>
                  </a:lnTo>
                  <a:lnTo>
                    <a:pt x="1" y="862"/>
                  </a:lnTo>
                  <a:lnTo>
                    <a:pt x="0" y="876"/>
                  </a:lnTo>
                  <a:lnTo>
                    <a:pt x="0" y="267"/>
                  </a:lnTo>
                  <a:lnTo>
                    <a:pt x="1" y="253"/>
                  </a:lnTo>
                  <a:lnTo>
                    <a:pt x="3" y="239"/>
                  </a:lnTo>
                  <a:lnTo>
                    <a:pt x="6" y="227"/>
                  </a:lnTo>
                  <a:lnTo>
                    <a:pt x="11" y="213"/>
                  </a:lnTo>
                  <a:lnTo>
                    <a:pt x="17" y="200"/>
                  </a:lnTo>
                  <a:lnTo>
                    <a:pt x="24" y="187"/>
                  </a:lnTo>
                  <a:lnTo>
                    <a:pt x="33" y="175"/>
                  </a:lnTo>
                  <a:lnTo>
                    <a:pt x="42" y="163"/>
                  </a:lnTo>
                  <a:lnTo>
                    <a:pt x="53" y="151"/>
                  </a:lnTo>
                  <a:lnTo>
                    <a:pt x="64" y="140"/>
                  </a:lnTo>
                  <a:lnTo>
                    <a:pt x="77" y="128"/>
                  </a:lnTo>
                  <a:lnTo>
                    <a:pt x="91" y="118"/>
                  </a:lnTo>
                  <a:lnTo>
                    <a:pt x="105" y="107"/>
                  </a:lnTo>
                  <a:lnTo>
                    <a:pt x="121" y="98"/>
                  </a:lnTo>
                  <a:lnTo>
                    <a:pt x="138" y="88"/>
                  </a:lnTo>
                  <a:lnTo>
                    <a:pt x="156" y="78"/>
                  </a:lnTo>
                  <a:lnTo>
                    <a:pt x="174" y="69"/>
                  </a:lnTo>
                  <a:lnTo>
                    <a:pt x="193" y="62"/>
                  </a:lnTo>
                  <a:lnTo>
                    <a:pt x="213" y="53"/>
                  </a:lnTo>
                  <a:lnTo>
                    <a:pt x="234" y="46"/>
                  </a:lnTo>
                  <a:lnTo>
                    <a:pt x="256" y="38"/>
                  </a:lnTo>
                  <a:lnTo>
                    <a:pt x="278" y="32"/>
                  </a:lnTo>
                  <a:lnTo>
                    <a:pt x="300" y="27"/>
                  </a:lnTo>
                  <a:lnTo>
                    <a:pt x="324" y="21"/>
                  </a:lnTo>
                  <a:lnTo>
                    <a:pt x="348" y="16"/>
                  </a:lnTo>
                  <a:lnTo>
                    <a:pt x="373" y="12"/>
                  </a:lnTo>
                  <a:lnTo>
                    <a:pt x="398" y="9"/>
                  </a:lnTo>
                  <a:lnTo>
                    <a:pt x="423" y="5"/>
                  </a:lnTo>
                  <a:lnTo>
                    <a:pt x="449" y="3"/>
                  </a:lnTo>
                  <a:lnTo>
                    <a:pt x="476" y="1"/>
                  </a:lnTo>
                  <a:lnTo>
                    <a:pt x="503" y="0"/>
                  </a:lnTo>
                  <a:lnTo>
                    <a:pt x="530" y="0"/>
                  </a:lnTo>
                  <a:lnTo>
                    <a:pt x="558" y="0"/>
                  </a:lnTo>
                  <a:lnTo>
                    <a:pt x="585" y="1"/>
                  </a:lnTo>
                  <a:lnTo>
                    <a:pt x="611" y="3"/>
                  </a:lnTo>
                  <a:lnTo>
                    <a:pt x="638" y="5"/>
                  </a:lnTo>
                  <a:lnTo>
                    <a:pt x="663" y="9"/>
                  </a:lnTo>
                  <a:lnTo>
                    <a:pt x="688" y="12"/>
                  </a:lnTo>
                  <a:lnTo>
                    <a:pt x="713" y="16"/>
                  </a:lnTo>
                  <a:lnTo>
                    <a:pt x="737" y="21"/>
                  </a:lnTo>
                  <a:lnTo>
                    <a:pt x="761" y="27"/>
                  </a:lnTo>
                  <a:lnTo>
                    <a:pt x="783" y="32"/>
                  </a:lnTo>
                  <a:lnTo>
                    <a:pt x="805" y="38"/>
                  </a:lnTo>
                  <a:lnTo>
                    <a:pt x="827" y="46"/>
                  </a:lnTo>
                  <a:lnTo>
                    <a:pt x="848" y="53"/>
                  </a:lnTo>
                  <a:lnTo>
                    <a:pt x="868" y="62"/>
                  </a:lnTo>
                  <a:lnTo>
                    <a:pt x="887" y="69"/>
                  </a:lnTo>
                  <a:lnTo>
                    <a:pt x="905" y="78"/>
                  </a:lnTo>
                  <a:lnTo>
                    <a:pt x="923" y="88"/>
                  </a:lnTo>
                  <a:lnTo>
                    <a:pt x="940" y="98"/>
                  </a:lnTo>
                  <a:lnTo>
                    <a:pt x="956" y="107"/>
                  </a:lnTo>
                  <a:lnTo>
                    <a:pt x="970" y="118"/>
                  </a:lnTo>
                  <a:lnTo>
                    <a:pt x="984" y="128"/>
                  </a:lnTo>
                  <a:lnTo>
                    <a:pt x="997" y="140"/>
                  </a:lnTo>
                  <a:lnTo>
                    <a:pt x="1008" y="151"/>
                  </a:lnTo>
                  <a:lnTo>
                    <a:pt x="1019" y="163"/>
                  </a:lnTo>
                  <a:lnTo>
                    <a:pt x="1028" y="175"/>
                  </a:lnTo>
                  <a:lnTo>
                    <a:pt x="1037" y="187"/>
                  </a:lnTo>
                  <a:lnTo>
                    <a:pt x="1044" y="200"/>
                  </a:lnTo>
                  <a:lnTo>
                    <a:pt x="1050" y="213"/>
                  </a:lnTo>
                  <a:lnTo>
                    <a:pt x="1054" y="227"/>
                  </a:lnTo>
                  <a:lnTo>
                    <a:pt x="1058" y="239"/>
                  </a:lnTo>
                  <a:lnTo>
                    <a:pt x="1060" y="253"/>
                  </a:lnTo>
                  <a:lnTo>
                    <a:pt x="1061" y="267"/>
                  </a:lnTo>
                  <a:lnTo>
                    <a:pt x="1061" y="876"/>
                  </a:lnTo>
                  <a:close/>
                </a:path>
              </a:pathLst>
            </a:custGeom>
            <a:solidFill>
              <a:srgbClr val="5F5F5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16" name="Freeform 44"/>
            <p:cNvSpPr/>
            <p:nvPr/>
          </p:nvSpPr>
          <p:spPr bwMode="auto">
            <a:xfrm>
              <a:off x="0" y="177"/>
              <a:ext cx="704" cy="530"/>
            </a:xfrm>
            <a:custGeom>
              <a:gdLst>
                <a:gd fmla="*/ 1212 w 1213" name="T0"/>
                <a:gd fmla="*/ 16 h 914" name="T1"/>
                <a:gd fmla="*/ 1200 w 1213" name="T2"/>
                <a:gd fmla="*/ 61 h 914" name="T3"/>
                <a:gd fmla="*/ 1176 w 1213" name="T4"/>
                <a:gd fmla="*/ 104 h 914" name="T5"/>
                <a:gd fmla="*/ 1139 w 1213" name="T6"/>
                <a:gd fmla="*/ 145 h 914" name="T7"/>
                <a:gd fmla="*/ 1093 w 1213" name="T8"/>
                <a:gd fmla="*/ 182 h 914" name="T9"/>
                <a:gd fmla="*/ 1035 w 1213" name="T10"/>
                <a:gd fmla="*/ 216 h 914" name="T11"/>
                <a:gd fmla="*/ 970 w 1213" name="T12"/>
                <a:gd fmla="*/ 244 h 914" name="T13"/>
                <a:gd fmla="*/ 896 w 1213" name="T14"/>
                <a:gd fmla="*/ 267 h 914" name="T15"/>
                <a:gd fmla="*/ 815 w 1213" name="T16"/>
                <a:gd fmla="*/ 286 h 914" name="T17"/>
                <a:gd fmla="*/ 729 w 1213" name="T18"/>
                <a:gd fmla="*/ 298 h 914" name="T19"/>
                <a:gd fmla="*/ 638 w 1213" name="T20"/>
                <a:gd fmla="*/ 304 h 914" name="T21"/>
                <a:gd fmla="*/ 544 w 1213" name="T22"/>
                <a:gd fmla="*/ 303 h 914" name="T23"/>
                <a:gd fmla="*/ 455 w 1213" name="T24"/>
                <a:gd fmla="*/ 295 h 914" name="T25"/>
                <a:gd fmla="*/ 371 w 1213" name="T26"/>
                <a:gd fmla="*/ 280 h 914" name="T27"/>
                <a:gd fmla="*/ 292 w 1213" name="T28"/>
                <a:gd fmla="*/ 260 h 914" name="T29"/>
                <a:gd fmla="*/ 221 w 1213" name="T30"/>
                <a:gd fmla="*/ 235 h 914" name="T31"/>
                <a:gd fmla="*/ 158 w 1213" name="T32"/>
                <a:gd fmla="*/ 205 h 914" name="T33"/>
                <a:gd fmla="*/ 104 w 1213" name="T34"/>
                <a:gd fmla="*/ 170 h 914" name="T35"/>
                <a:gd fmla="*/ 60 w 1213" name="T36"/>
                <a:gd fmla="*/ 132 h 914" name="T37"/>
                <a:gd fmla="*/ 28 w 1213" name="T38"/>
                <a:gd fmla="*/ 91 h 914" name="T39"/>
                <a:gd fmla="*/ 8 w 1213" name="T40"/>
                <a:gd fmla="*/ 46 h 914" name="T41"/>
                <a:gd fmla="*/ 0 w 1213" name="T42"/>
                <a:gd fmla="*/ 0 h 914" name="T43"/>
                <a:gd fmla="*/ 4 w 1213" name="T44"/>
                <a:gd fmla="*/ 640 h 914" name="T45"/>
                <a:gd fmla="*/ 19 w 1213" name="T46"/>
                <a:gd fmla="*/ 685 h 914" name="T47"/>
                <a:gd fmla="*/ 48 w 1213" name="T48"/>
                <a:gd fmla="*/ 728 h 914" name="T49"/>
                <a:gd fmla="*/ 88 w 1213" name="T50"/>
                <a:gd fmla="*/ 767 h 914" name="T51"/>
                <a:gd fmla="*/ 139 w 1213" name="T52"/>
                <a:gd fmla="*/ 803 h 914" name="T53"/>
                <a:gd fmla="*/ 199 w 1213" name="T54"/>
                <a:gd fmla="*/ 834 h 914" name="T55"/>
                <a:gd fmla="*/ 268 w 1213" name="T56"/>
                <a:gd fmla="*/ 862 h 914" name="T57"/>
                <a:gd fmla="*/ 343 w 1213" name="T58"/>
                <a:gd fmla="*/ 884 h 914" name="T59"/>
                <a:gd fmla="*/ 427 w 1213" name="T60"/>
                <a:gd fmla="*/ 900 h 914" name="T61"/>
                <a:gd fmla="*/ 514 w 1213" name="T62"/>
                <a:gd fmla="*/ 911 h 914" name="T63"/>
                <a:gd fmla="*/ 606 w 1213" name="T64"/>
                <a:gd fmla="*/ 914 h 914" name="T65"/>
                <a:gd fmla="*/ 699 w 1213" name="T66"/>
                <a:gd fmla="*/ 911 h 914" name="T67"/>
                <a:gd fmla="*/ 786 w 1213" name="T68"/>
                <a:gd fmla="*/ 900 h 914" name="T69"/>
                <a:gd fmla="*/ 870 w 1213" name="T70"/>
                <a:gd fmla="*/ 884 h 914" name="T71"/>
                <a:gd fmla="*/ 945 w 1213" name="T72"/>
                <a:gd fmla="*/ 862 h 914" name="T73"/>
                <a:gd fmla="*/ 1014 w 1213" name="T74"/>
                <a:gd fmla="*/ 834 h 914" name="T75"/>
                <a:gd fmla="*/ 1074 w 1213" name="T76"/>
                <a:gd fmla="*/ 803 h 914" name="T77"/>
                <a:gd fmla="*/ 1125 w 1213" name="T78"/>
                <a:gd fmla="*/ 767 h 914" name="T79"/>
                <a:gd fmla="*/ 1165 w 1213" name="T80"/>
                <a:gd fmla="*/ 728 h 914" name="T81"/>
                <a:gd fmla="*/ 1194 w 1213" name="T82"/>
                <a:gd fmla="*/ 685 h 914" name="T83"/>
                <a:gd fmla="*/ 1209 w 1213" name="T84"/>
                <a:gd fmla="*/ 640 h 914" name="T85"/>
                <a:gd fmla="*/ 1213 w 1213" name="T86"/>
                <a:gd fmla="*/ 0 h 914" name="T87"/>
                <a:gd fmla="*/ 0 w 1213" name="T88"/>
                <a:gd fmla="*/ 0 h 914" name="T89"/>
                <a:gd fmla="*/ 1213 w 1213" name="T90"/>
                <a:gd fmla="*/ 914 h 91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914" w="1213">
                  <a:moveTo>
                    <a:pt x="1213" y="0"/>
                  </a:moveTo>
                  <a:lnTo>
                    <a:pt x="1213" y="0"/>
                  </a:lnTo>
                  <a:lnTo>
                    <a:pt x="1212" y="16"/>
                  </a:lnTo>
                  <a:lnTo>
                    <a:pt x="1209" y="30"/>
                  </a:lnTo>
                  <a:lnTo>
                    <a:pt x="1205" y="46"/>
                  </a:lnTo>
                  <a:lnTo>
                    <a:pt x="1200" y="61"/>
                  </a:lnTo>
                  <a:lnTo>
                    <a:pt x="1194" y="76"/>
                  </a:lnTo>
                  <a:lnTo>
                    <a:pt x="1185" y="91"/>
                  </a:lnTo>
                  <a:lnTo>
                    <a:pt x="1176" y="104"/>
                  </a:lnTo>
                  <a:lnTo>
                    <a:pt x="1165" y="118"/>
                  </a:lnTo>
                  <a:lnTo>
                    <a:pt x="1153" y="132"/>
                  </a:lnTo>
                  <a:lnTo>
                    <a:pt x="1139" y="145"/>
                  </a:lnTo>
                  <a:lnTo>
                    <a:pt x="1125" y="157"/>
                  </a:lnTo>
                  <a:lnTo>
                    <a:pt x="1109" y="170"/>
                  </a:lnTo>
                  <a:lnTo>
                    <a:pt x="1093" y="182"/>
                  </a:lnTo>
                  <a:lnTo>
                    <a:pt x="1074" y="193"/>
                  </a:lnTo>
                  <a:lnTo>
                    <a:pt x="1055" y="205"/>
                  </a:lnTo>
                  <a:lnTo>
                    <a:pt x="1035" y="216"/>
                  </a:lnTo>
                  <a:lnTo>
                    <a:pt x="1014" y="225"/>
                  </a:lnTo>
                  <a:lnTo>
                    <a:pt x="992" y="235"/>
                  </a:lnTo>
                  <a:lnTo>
                    <a:pt x="970" y="244"/>
                  </a:lnTo>
                  <a:lnTo>
                    <a:pt x="945" y="253"/>
                  </a:lnTo>
                  <a:lnTo>
                    <a:pt x="921" y="260"/>
                  </a:lnTo>
                  <a:lnTo>
                    <a:pt x="896" y="267"/>
                  </a:lnTo>
                  <a:lnTo>
                    <a:pt x="870" y="275"/>
                  </a:lnTo>
                  <a:lnTo>
                    <a:pt x="842" y="280"/>
                  </a:lnTo>
                  <a:lnTo>
                    <a:pt x="815" y="286"/>
                  </a:lnTo>
                  <a:lnTo>
                    <a:pt x="786" y="291"/>
                  </a:lnTo>
                  <a:lnTo>
                    <a:pt x="758" y="295"/>
                  </a:lnTo>
                  <a:lnTo>
                    <a:pt x="729" y="298"/>
                  </a:lnTo>
                  <a:lnTo>
                    <a:pt x="699" y="301"/>
                  </a:lnTo>
                  <a:lnTo>
                    <a:pt x="669" y="303"/>
                  </a:lnTo>
                  <a:lnTo>
                    <a:pt x="638" y="304"/>
                  </a:lnTo>
                  <a:lnTo>
                    <a:pt x="606" y="304"/>
                  </a:lnTo>
                  <a:lnTo>
                    <a:pt x="575" y="304"/>
                  </a:lnTo>
                  <a:lnTo>
                    <a:pt x="544" y="303"/>
                  </a:lnTo>
                  <a:lnTo>
                    <a:pt x="514" y="301"/>
                  </a:lnTo>
                  <a:lnTo>
                    <a:pt x="484" y="298"/>
                  </a:lnTo>
                  <a:lnTo>
                    <a:pt x="455" y="295"/>
                  </a:lnTo>
                  <a:lnTo>
                    <a:pt x="427" y="291"/>
                  </a:lnTo>
                  <a:lnTo>
                    <a:pt x="398" y="286"/>
                  </a:lnTo>
                  <a:lnTo>
                    <a:pt x="371" y="280"/>
                  </a:lnTo>
                  <a:lnTo>
                    <a:pt x="343" y="275"/>
                  </a:lnTo>
                  <a:lnTo>
                    <a:pt x="317" y="267"/>
                  </a:lnTo>
                  <a:lnTo>
                    <a:pt x="292" y="260"/>
                  </a:lnTo>
                  <a:lnTo>
                    <a:pt x="268" y="253"/>
                  </a:lnTo>
                  <a:lnTo>
                    <a:pt x="243" y="244"/>
                  </a:lnTo>
                  <a:lnTo>
                    <a:pt x="221" y="235"/>
                  </a:lnTo>
                  <a:lnTo>
                    <a:pt x="199" y="225"/>
                  </a:lnTo>
                  <a:lnTo>
                    <a:pt x="178" y="216"/>
                  </a:lnTo>
                  <a:lnTo>
                    <a:pt x="158" y="205"/>
                  </a:lnTo>
                  <a:lnTo>
                    <a:pt x="139" y="193"/>
                  </a:lnTo>
                  <a:lnTo>
                    <a:pt x="120" y="182"/>
                  </a:lnTo>
                  <a:lnTo>
                    <a:pt x="104" y="170"/>
                  </a:lnTo>
                  <a:lnTo>
                    <a:pt x="88" y="157"/>
                  </a:lnTo>
                  <a:lnTo>
                    <a:pt x="74" y="145"/>
                  </a:lnTo>
                  <a:lnTo>
                    <a:pt x="60" y="132"/>
                  </a:lnTo>
                  <a:lnTo>
                    <a:pt x="48" y="118"/>
                  </a:lnTo>
                  <a:lnTo>
                    <a:pt x="37" y="104"/>
                  </a:lnTo>
                  <a:lnTo>
                    <a:pt x="28" y="91"/>
                  </a:lnTo>
                  <a:lnTo>
                    <a:pt x="19" y="76"/>
                  </a:lnTo>
                  <a:lnTo>
                    <a:pt x="13" y="61"/>
                  </a:lnTo>
                  <a:lnTo>
                    <a:pt x="8" y="46"/>
                  </a:lnTo>
                  <a:lnTo>
                    <a:pt x="4" y="30"/>
                  </a:lnTo>
                  <a:lnTo>
                    <a:pt x="1" y="16"/>
                  </a:lnTo>
                  <a:lnTo>
                    <a:pt x="0" y="0"/>
                  </a:lnTo>
                  <a:lnTo>
                    <a:pt x="0" y="609"/>
                  </a:lnTo>
                  <a:lnTo>
                    <a:pt x="1" y="625"/>
                  </a:lnTo>
                  <a:lnTo>
                    <a:pt x="4" y="640"/>
                  </a:lnTo>
                  <a:lnTo>
                    <a:pt x="8" y="656"/>
                  </a:lnTo>
                  <a:lnTo>
                    <a:pt x="13" y="670"/>
                  </a:lnTo>
                  <a:lnTo>
                    <a:pt x="19" y="685"/>
                  </a:lnTo>
                  <a:lnTo>
                    <a:pt x="28" y="700"/>
                  </a:lnTo>
                  <a:lnTo>
                    <a:pt x="37" y="714"/>
                  </a:lnTo>
                  <a:lnTo>
                    <a:pt x="48" y="728"/>
                  </a:lnTo>
                  <a:lnTo>
                    <a:pt x="60" y="741"/>
                  </a:lnTo>
                  <a:lnTo>
                    <a:pt x="74" y="754"/>
                  </a:lnTo>
                  <a:lnTo>
                    <a:pt x="88" y="767"/>
                  </a:lnTo>
                  <a:lnTo>
                    <a:pt x="104" y="779"/>
                  </a:lnTo>
                  <a:lnTo>
                    <a:pt x="120" y="791"/>
                  </a:lnTo>
                  <a:lnTo>
                    <a:pt x="139" y="803"/>
                  </a:lnTo>
                  <a:lnTo>
                    <a:pt x="158" y="814"/>
                  </a:lnTo>
                  <a:lnTo>
                    <a:pt x="178" y="825"/>
                  </a:lnTo>
                  <a:lnTo>
                    <a:pt x="199" y="834"/>
                  </a:lnTo>
                  <a:lnTo>
                    <a:pt x="221" y="844"/>
                  </a:lnTo>
                  <a:lnTo>
                    <a:pt x="243" y="853"/>
                  </a:lnTo>
                  <a:lnTo>
                    <a:pt x="268" y="862"/>
                  </a:lnTo>
                  <a:lnTo>
                    <a:pt x="292" y="869"/>
                  </a:lnTo>
                  <a:lnTo>
                    <a:pt x="317" y="877"/>
                  </a:lnTo>
                  <a:lnTo>
                    <a:pt x="343" y="884"/>
                  </a:lnTo>
                  <a:lnTo>
                    <a:pt x="371" y="889"/>
                  </a:lnTo>
                  <a:lnTo>
                    <a:pt x="398" y="896"/>
                  </a:lnTo>
                  <a:lnTo>
                    <a:pt x="427" y="900"/>
                  </a:lnTo>
                  <a:lnTo>
                    <a:pt x="455" y="904"/>
                  </a:lnTo>
                  <a:lnTo>
                    <a:pt x="484" y="907"/>
                  </a:lnTo>
                  <a:lnTo>
                    <a:pt x="514" y="911"/>
                  </a:lnTo>
                  <a:lnTo>
                    <a:pt x="544" y="913"/>
                  </a:lnTo>
                  <a:lnTo>
                    <a:pt x="575" y="914"/>
                  </a:lnTo>
                  <a:lnTo>
                    <a:pt x="606" y="914"/>
                  </a:lnTo>
                  <a:lnTo>
                    <a:pt x="638" y="914"/>
                  </a:lnTo>
                  <a:lnTo>
                    <a:pt x="669" y="913"/>
                  </a:lnTo>
                  <a:lnTo>
                    <a:pt x="699" y="911"/>
                  </a:lnTo>
                  <a:lnTo>
                    <a:pt x="729" y="907"/>
                  </a:lnTo>
                  <a:lnTo>
                    <a:pt x="758" y="904"/>
                  </a:lnTo>
                  <a:lnTo>
                    <a:pt x="786" y="900"/>
                  </a:lnTo>
                  <a:lnTo>
                    <a:pt x="815" y="896"/>
                  </a:lnTo>
                  <a:lnTo>
                    <a:pt x="842" y="889"/>
                  </a:lnTo>
                  <a:lnTo>
                    <a:pt x="870" y="884"/>
                  </a:lnTo>
                  <a:lnTo>
                    <a:pt x="896" y="877"/>
                  </a:lnTo>
                  <a:lnTo>
                    <a:pt x="921" y="869"/>
                  </a:lnTo>
                  <a:lnTo>
                    <a:pt x="945" y="862"/>
                  </a:lnTo>
                  <a:lnTo>
                    <a:pt x="970" y="853"/>
                  </a:lnTo>
                  <a:lnTo>
                    <a:pt x="992" y="844"/>
                  </a:lnTo>
                  <a:lnTo>
                    <a:pt x="1014" y="834"/>
                  </a:lnTo>
                  <a:lnTo>
                    <a:pt x="1035" y="825"/>
                  </a:lnTo>
                  <a:lnTo>
                    <a:pt x="1055" y="814"/>
                  </a:lnTo>
                  <a:lnTo>
                    <a:pt x="1074" y="803"/>
                  </a:lnTo>
                  <a:lnTo>
                    <a:pt x="1093" y="791"/>
                  </a:lnTo>
                  <a:lnTo>
                    <a:pt x="1109" y="779"/>
                  </a:lnTo>
                  <a:lnTo>
                    <a:pt x="1125" y="767"/>
                  </a:lnTo>
                  <a:lnTo>
                    <a:pt x="1139" y="754"/>
                  </a:lnTo>
                  <a:lnTo>
                    <a:pt x="1153" y="741"/>
                  </a:lnTo>
                  <a:lnTo>
                    <a:pt x="1165" y="728"/>
                  </a:lnTo>
                  <a:lnTo>
                    <a:pt x="1176" y="714"/>
                  </a:lnTo>
                  <a:lnTo>
                    <a:pt x="1185" y="700"/>
                  </a:lnTo>
                  <a:lnTo>
                    <a:pt x="1194" y="685"/>
                  </a:lnTo>
                  <a:lnTo>
                    <a:pt x="1200" y="670"/>
                  </a:lnTo>
                  <a:lnTo>
                    <a:pt x="1205" y="656"/>
                  </a:lnTo>
                  <a:lnTo>
                    <a:pt x="1209" y="640"/>
                  </a:lnTo>
                  <a:lnTo>
                    <a:pt x="1212" y="625"/>
                  </a:lnTo>
                  <a:lnTo>
                    <a:pt x="1213" y="609"/>
                  </a:lnTo>
                  <a:lnTo>
                    <a:pt x="1213" y="0"/>
                  </a:lnTo>
                  <a:close/>
                </a:path>
              </a:pathLst>
            </a:custGeom>
            <a:gradFill rotWithShape="1">
              <a:gsLst>
                <a:gs pos="0">
                  <a:srgbClr val="BFBFBF"/>
                </a:gs>
                <a:gs pos="50000">
                  <a:srgbClr val="969696"/>
                </a:gs>
                <a:gs pos="100000">
                  <a:srgbClr val="BFBFB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17" name="Freeform 45"/>
            <p:cNvSpPr>
              <a:spLocks noEditPoints="1"/>
            </p:cNvSpPr>
            <p:nvPr/>
          </p:nvSpPr>
          <p:spPr bwMode="auto">
            <a:xfrm>
              <a:off x="0" y="0"/>
              <a:ext cx="704" cy="353"/>
            </a:xfrm>
            <a:custGeom>
              <a:gdLst>
                <a:gd fmla="*/ 514 w 1213" name="T0"/>
                <a:gd fmla="*/ 3 h 609" name="T1"/>
                <a:gd fmla="*/ 371 w 1213" name="T2"/>
                <a:gd fmla="*/ 24 h 609" name="T3"/>
                <a:gd fmla="*/ 243 w 1213" name="T4"/>
                <a:gd fmla="*/ 60 h 609" name="T5"/>
                <a:gd fmla="*/ 139 w 1213" name="T6"/>
                <a:gd fmla="*/ 111 h 609" name="T7"/>
                <a:gd fmla="*/ 60 w 1213" name="T8"/>
                <a:gd fmla="*/ 173 h 609" name="T9"/>
                <a:gd fmla="*/ 13 w 1213" name="T10"/>
                <a:gd fmla="*/ 243 h 609" name="T11"/>
                <a:gd fmla="*/ 1 w 1213" name="T12"/>
                <a:gd fmla="*/ 321 h 609" name="T13"/>
                <a:gd fmla="*/ 28 w 1213" name="T14"/>
                <a:gd fmla="*/ 396 h 609" name="T15"/>
                <a:gd fmla="*/ 88 w 1213" name="T16"/>
                <a:gd fmla="*/ 462 h 609" name="T17"/>
                <a:gd fmla="*/ 178 w 1213" name="T18"/>
                <a:gd fmla="*/ 521 h 609" name="T19"/>
                <a:gd fmla="*/ 292 w 1213" name="T20"/>
                <a:gd fmla="*/ 565 h 609" name="T21"/>
                <a:gd fmla="*/ 427 w 1213" name="T22"/>
                <a:gd fmla="*/ 596 h 609" name="T23"/>
                <a:gd fmla="*/ 575 w 1213" name="T24"/>
                <a:gd fmla="*/ 609 h 609" name="T25"/>
                <a:gd fmla="*/ 729 w 1213" name="T26"/>
                <a:gd fmla="*/ 603 h 609" name="T27"/>
                <a:gd fmla="*/ 870 w 1213" name="T28"/>
                <a:gd fmla="*/ 580 h 609" name="T29"/>
                <a:gd fmla="*/ 992 w 1213" name="T30"/>
                <a:gd fmla="*/ 540 h 609" name="T31"/>
                <a:gd fmla="*/ 1093 w 1213" name="T32"/>
                <a:gd fmla="*/ 487 h 609" name="T33"/>
                <a:gd fmla="*/ 1165 w 1213" name="T34"/>
                <a:gd fmla="*/ 423 h 609" name="T35"/>
                <a:gd fmla="*/ 1205 w 1213" name="T36"/>
                <a:gd fmla="*/ 351 h 609" name="T37"/>
                <a:gd fmla="*/ 1209 w 1213" name="T38"/>
                <a:gd fmla="*/ 274 h 609" name="T39"/>
                <a:gd fmla="*/ 1176 w 1213" name="T40"/>
                <a:gd fmla="*/ 200 h 609" name="T41"/>
                <a:gd fmla="*/ 1109 w 1213" name="T42"/>
                <a:gd fmla="*/ 134 h 609" name="T43"/>
                <a:gd fmla="*/ 1014 w 1213" name="T44"/>
                <a:gd fmla="*/ 79 h 609" name="T45"/>
                <a:gd fmla="*/ 896 w 1213" name="T46"/>
                <a:gd fmla="*/ 37 h 609" name="T47"/>
                <a:gd fmla="*/ 758 w 1213" name="T48"/>
                <a:gd fmla="*/ 10 h 609" name="T49"/>
                <a:gd fmla="*/ 606 w 1213" name="T50"/>
                <a:gd fmla="*/ 0 h 609" name="T51"/>
                <a:gd fmla="*/ 525 w 1213" name="T52"/>
                <a:gd fmla="*/ 568 h 609" name="T53"/>
                <a:gd fmla="*/ 400 w 1213" name="T54"/>
                <a:gd fmla="*/ 550 h 609" name="T55"/>
                <a:gd fmla="*/ 289 w 1213" name="T56"/>
                <a:gd fmla="*/ 518 h 609" name="T57"/>
                <a:gd fmla="*/ 197 w 1213" name="T58"/>
                <a:gd fmla="*/ 474 h 609" name="T59"/>
                <a:gd fmla="*/ 129 w 1213" name="T60"/>
                <a:gd fmla="*/ 420 h 609" name="T61"/>
                <a:gd fmla="*/ 87 w 1213" name="T62"/>
                <a:gd fmla="*/ 359 h 609" name="T63"/>
                <a:gd fmla="*/ 77 w 1213" name="T64"/>
                <a:gd fmla="*/ 291 h 609" name="T65"/>
                <a:gd fmla="*/ 100 w 1213" name="T66"/>
                <a:gd fmla="*/ 225 h 609" name="T67"/>
                <a:gd fmla="*/ 153 w 1213" name="T68"/>
                <a:gd fmla="*/ 166 h 609" name="T69"/>
                <a:gd fmla="*/ 232 w 1213" name="T70"/>
                <a:gd fmla="*/ 116 h 609" name="T71"/>
                <a:gd fmla="*/ 332 w 1213" name="T72"/>
                <a:gd fmla="*/ 76 h 609" name="T73"/>
                <a:gd fmla="*/ 449 w 1213" name="T74"/>
                <a:gd fmla="*/ 50 h 609" name="T75"/>
                <a:gd fmla="*/ 579 w 1213" name="T76"/>
                <a:gd fmla="*/ 38 h 609" name="T77"/>
                <a:gd fmla="*/ 714 w 1213" name="T78"/>
                <a:gd fmla="*/ 43 h 609" name="T79"/>
                <a:gd fmla="*/ 837 w 1213" name="T80"/>
                <a:gd fmla="*/ 65 h 609" name="T81"/>
                <a:gd fmla="*/ 944 w 1213" name="T82"/>
                <a:gd fmla="*/ 100 h 609" name="T83"/>
                <a:gd fmla="*/ 1032 w 1213" name="T84"/>
                <a:gd fmla="*/ 145 h 609" name="T85"/>
                <a:gd fmla="*/ 1095 w 1213" name="T86"/>
                <a:gd fmla="*/ 201 h 609" name="T87"/>
                <a:gd fmla="*/ 1130 w 1213" name="T88"/>
                <a:gd fmla="*/ 265 h 609" name="T89"/>
                <a:gd fmla="*/ 1134 w 1213" name="T90"/>
                <a:gd fmla="*/ 332 h 609" name="T91"/>
                <a:gd fmla="*/ 1104 w 1213" name="T92"/>
                <a:gd fmla="*/ 397 h 609" name="T93"/>
                <a:gd fmla="*/ 1046 w 1213" name="T94"/>
                <a:gd fmla="*/ 454 h 609" name="T95"/>
                <a:gd fmla="*/ 963 w 1213" name="T96"/>
                <a:gd fmla="*/ 503 h 609" name="T97"/>
                <a:gd fmla="*/ 859 w 1213" name="T98"/>
                <a:gd fmla="*/ 540 h 609" name="T99"/>
                <a:gd fmla="*/ 739 w 1213" name="T100"/>
                <a:gd fmla="*/ 563 h 609" name="T101"/>
                <a:gd fmla="*/ 606 w 1213" name="T102"/>
                <a:gd fmla="*/ 571 h 609" name="T103"/>
                <a:gd fmla="*/ 0 w 1213" name="T104"/>
                <a:gd fmla="*/ 0 h 609" name="T105"/>
                <a:gd fmla="*/ 1213 w 1213" name="T106"/>
                <a:gd fmla="*/ 609 h 60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609" w="1213">
                  <a:moveTo>
                    <a:pt x="606" y="0"/>
                  </a:moveTo>
                  <a:lnTo>
                    <a:pt x="606" y="0"/>
                  </a:lnTo>
                  <a:lnTo>
                    <a:pt x="575" y="0"/>
                  </a:lnTo>
                  <a:lnTo>
                    <a:pt x="544" y="1"/>
                  </a:lnTo>
                  <a:lnTo>
                    <a:pt x="514" y="3"/>
                  </a:lnTo>
                  <a:lnTo>
                    <a:pt x="484" y="6"/>
                  </a:lnTo>
                  <a:lnTo>
                    <a:pt x="455" y="10"/>
                  </a:lnTo>
                  <a:lnTo>
                    <a:pt x="427" y="14"/>
                  </a:lnTo>
                  <a:lnTo>
                    <a:pt x="398" y="18"/>
                  </a:lnTo>
                  <a:lnTo>
                    <a:pt x="371" y="24"/>
                  </a:lnTo>
                  <a:lnTo>
                    <a:pt x="343" y="30"/>
                  </a:lnTo>
                  <a:lnTo>
                    <a:pt x="317" y="37"/>
                  </a:lnTo>
                  <a:lnTo>
                    <a:pt x="292" y="45"/>
                  </a:lnTo>
                  <a:lnTo>
                    <a:pt x="268" y="52"/>
                  </a:lnTo>
                  <a:lnTo>
                    <a:pt x="243" y="60"/>
                  </a:lnTo>
                  <a:lnTo>
                    <a:pt x="221" y="70"/>
                  </a:lnTo>
                  <a:lnTo>
                    <a:pt x="199" y="79"/>
                  </a:lnTo>
                  <a:lnTo>
                    <a:pt x="178" y="89"/>
                  </a:lnTo>
                  <a:lnTo>
                    <a:pt x="158" y="100"/>
                  </a:lnTo>
                  <a:lnTo>
                    <a:pt x="139" y="111"/>
                  </a:lnTo>
                  <a:lnTo>
                    <a:pt x="120" y="123"/>
                  </a:lnTo>
                  <a:lnTo>
                    <a:pt x="104" y="134"/>
                  </a:lnTo>
                  <a:lnTo>
                    <a:pt x="88" y="147"/>
                  </a:lnTo>
                  <a:lnTo>
                    <a:pt x="74" y="160"/>
                  </a:lnTo>
                  <a:lnTo>
                    <a:pt x="60" y="173"/>
                  </a:lnTo>
                  <a:lnTo>
                    <a:pt x="48" y="186"/>
                  </a:lnTo>
                  <a:lnTo>
                    <a:pt x="37" y="200"/>
                  </a:lnTo>
                  <a:lnTo>
                    <a:pt x="28" y="214"/>
                  </a:lnTo>
                  <a:lnTo>
                    <a:pt x="19" y="229"/>
                  </a:lnTo>
                  <a:lnTo>
                    <a:pt x="13" y="243"/>
                  </a:lnTo>
                  <a:lnTo>
                    <a:pt x="8" y="258"/>
                  </a:lnTo>
                  <a:lnTo>
                    <a:pt x="4" y="274"/>
                  </a:lnTo>
                  <a:lnTo>
                    <a:pt x="1" y="289"/>
                  </a:lnTo>
                  <a:lnTo>
                    <a:pt x="0" y="305"/>
                  </a:lnTo>
                  <a:lnTo>
                    <a:pt x="1" y="321"/>
                  </a:lnTo>
                  <a:lnTo>
                    <a:pt x="4" y="335"/>
                  </a:lnTo>
                  <a:lnTo>
                    <a:pt x="8" y="351"/>
                  </a:lnTo>
                  <a:lnTo>
                    <a:pt x="13" y="366"/>
                  </a:lnTo>
                  <a:lnTo>
                    <a:pt x="19" y="381"/>
                  </a:lnTo>
                  <a:lnTo>
                    <a:pt x="28" y="396"/>
                  </a:lnTo>
                  <a:lnTo>
                    <a:pt x="37" y="409"/>
                  </a:lnTo>
                  <a:lnTo>
                    <a:pt x="48" y="423"/>
                  </a:lnTo>
                  <a:lnTo>
                    <a:pt x="60" y="437"/>
                  </a:lnTo>
                  <a:lnTo>
                    <a:pt x="74" y="450"/>
                  </a:lnTo>
                  <a:lnTo>
                    <a:pt x="88" y="462"/>
                  </a:lnTo>
                  <a:lnTo>
                    <a:pt x="104" y="475"/>
                  </a:lnTo>
                  <a:lnTo>
                    <a:pt x="120" y="487"/>
                  </a:lnTo>
                  <a:lnTo>
                    <a:pt x="139" y="498"/>
                  </a:lnTo>
                  <a:lnTo>
                    <a:pt x="158" y="510"/>
                  </a:lnTo>
                  <a:lnTo>
                    <a:pt x="178" y="521"/>
                  </a:lnTo>
                  <a:lnTo>
                    <a:pt x="199" y="530"/>
                  </a:lnTo>
                  <a:lnTo>
                    <a:pt x="221" y="540"/>
                  </a:lnTo>
                  <a:lnTo>
                    <a:pt x="243" y="549"/>
                  </a:lnTo>
                  <a:lnTo>
                    <a:pt x="268" y="558"/>
                  </a:lnTo>
                  <a:lnTo>
                    <a:pt x="292" y="565"/>
                  </a:lnTo>
                  <a:lnTo>
                    <a:pt x="317" y="572"/>
                  </a:lnTo>
                  <a:lnTo>
                    <a:pt x="343" y="580"/>
                  </a:lnTo>
                  <a:lnTo>
                    <a:pt x="371" y="585"/>
                  </a:lnTo>
                  <a:lnTo>
                    <a:pt x="398" y="591"/>
                  </a:lnTo>
                  <a:lnTo>
                    <a:pt x="427" y="596"/>
                  </a:lnTo>
                  <a:lnTo>
                    <a:pt x="455" y="600"/>
                  </a:lnTo>
                  <a:lnTo>
                    <a:pt x="484" y="603"/>
                  </a:lnTo>
                  <a:lnTo>
                    <a:pt x="514" y="606"/>
                  </a:lnTo>
                  <a:lnTo>
                    <a:pt x="544" y="608"/>
                  </a:lnTo>
                  <a:lnTo>
                    <a:pt x="575" y="609"/>
                  </a:lnTo>
                  <a:lnTo>
                    <a:pt x="606" y="609"/>
                  </a:lnTo>
                  <a:lnTo>
                    <a:pt x="638" y="609"/>
                  </a:lnTo>
                  <a:lnTo>
                    <a:pt x="669" y="608"/>
                  </a:lnTo>
                  <a:lnTo>
                    <a:pt x="699" y="606"/>
                  </a:lnTo>
                  <a:lnTo>
                    <a:pt x="729" y="603"/>
                  </a:lnTo>
                  <a:lnTo>
                    <a:pt x="758" y="600"/>
                  </a:lnTo>
                  <a:lnTo>
                    <a:pt x="786" y="596"/>
                  </a:lnTo>
                  <a:lnTo>
                    <a:pt x="815" y="591"/>
                  </a:lnTo>
                  <a:lnTo>
                    <a:pt x="842" y="585"/>
                  </a:lnTo>
                  <a:lnTo>
                    <a:pt x="870" y="580"/>
                  </a:lnTo>
                  <a:lnTo>
                    <a:pt x="896" y="572"/>
                  </a:lnTo>
                  <a:lnTo>
                    <a:pt x="921" y="565"/>
                  </a:lnTo>
                  <a:lnTo>
                    <a:pt x="945" y="558"/>
                  </a:lnTo>
                  <a:lnTo>
                    <a:pt x="970" y="549"/>
                  </a:lnTo>
                  <a:lnTo>
                    <a:pt x="992" y="540"/>
                  </a:lnTo>
                  <a:lnTo>
                    <a:pt x="1014" y="530"/>
                  </a:lnTo>
                  <a:lnTo>
                    <a:pt x="1035" y="521"/>
                  </a:lnTo>
                  <a:lnTo>
                    <a:pt x="1055" y="510"/>
                  </a:lnTo>
                  <a:lnTo>
                    <a:pt x="1074" y="498"/>
                  </a:lnTo>
                  <a:lnTo>
                    <a:pt x="1093" y="487"/>
                  </a:lnTo>
                  <a:lnTo>
                    <a:pt x="1109" y="475"/>
                  </a:lnTo>
                  <a:lnTo>
                    <a:pt x="1125" y="462"/>
                  </a:lnTo>
                  <a:lnTo>
                    <a:pt x="1139" y="450"/>
                  </a:lnTo>
                  <a:lnTo>
                    <a:pt x="1153" y="437"/>
                  </a:lnTo>
                  <a:lnTo>
                    <a:pt x="1165" y="423"/>
                  </a:lnTo>
                  <a:lnTo>
                    <a:pt x="1176" y="409"/>
                  </a:lnTo>
                  <a:lnTo>
                    <a:pt x="1185" y="396"/>
                  </a:lnTo>
                  <a:lnTo>
                    <a:pt x="1194" y="381"/>
                  </a:lnTo>
                  <a:lnTo>
                    <a:pt x="1200" y="366"/>
                  </a:lnTo>
                  <a:lnTo>
                    <a:pt x="1205" y="351"/>
                  </a:lnTo>
                  <a:lnTo>
                    <a:pt x="1209" y="335"/>
                  </a:lnTo>
                  <a:lnTo>
                    <a:pt x="1212" y="321"/>
                  </a:lnTo>
                  <a:lnTo>
                    <a:pt x="1213" y="305"/>
                  </a:lnTo>
                  <a:lnTo>
                    <a:pt x="1212" y="289"/>
                  </a:lnTo>
                  <a:lnTo>
                    <a:pt x="1209" y="274"/>
                  </a:lnTo>
                  <a:lnTo>
                    <a:pt x="1205" y="258"/>
                  </a:lnTo>
                  <a:lnTo>
                    <a:pt x="1200" y="243"/>
                  </a:lnTo>
                  <a:lnTo>
                    <a:pt x="1194" y="229"/>
                  </a:lnTo>
                  <a:lnTo>
                    <a:pt x="1185" y="214"/>
                  </a:lnTo>
                  <a:lnTo>
                    <a:pt x="1176" y="200"/>
                  </a:lnTo>
                  <a:lnTo>
                    <a:pt x="1165" y="186"/>
                  </a:lnTo>
                  <a:lnTo>
                    <a:pt x="1153" y="173"/>
                  </a:lnTo>
                  <a:lnTo>
                    <a:pt x="1139" y="160"/>
                  </a:lnTo>
                  <a:lnTo>
                    <a:pt x="1125" y="147"/>
                  </a:lnTo>
                  <a:lnTo>
                    <a:pt x="1109" y="134"/>
                  </a:lnTo>
                  <a:lnTo>
                    <a:pt x="1093" y="123"/>
                  </a:lnTo>
                  <a:lnTo>
                    <a:pt x="1074" y="111"/>
                  </a:lnTo>
                  <a:lnTo>
                    <a:pt x="1055" y="100"/>
                  </a:lnTo>
                  <a:lnTo>
                    <a:pt x="1035" y="89"/>
                  </a:lnTo>
                  <a:lnTo>
                    <a:pt x="1014" y="79"/>
                  </a:lnTo>
                  <a:lnTo>
                    <a:pt x="992" y="70"/>
                  </a:lnTo>
                  <a:lnTo>
                    <a:pt x="970" y="60"/>
                  </a:lnTo>
                  <a:lnTo>
                    <a:pt x="945" y="52"/>
                  </a:lnTo>
                  <a:lnTo>
                    <a:pt x="921" y="45"/>
                  </a:lnTo>
                  <a:lnTo>
                    <a:pt x="896" y="37"/>
                  </a:lnTo>
                  <a:lnTo>
                    <a:pt x="870" y="30"/>
                  </a:lnTo>
                  <a:lnTo>
                    <a:pt x="842" y="24"/>
                  </a:lnTo>
                  <a:lnTo>
                    <a:pt x="815" y="18"/>
                  </a:lnTo>
                  <a:lnTo>
                    <a:pt x="786" y="14"/>
                  </a:lnTo>
                  <a:lnTo>
                    <a:pt x="758" y="10"/>
                  </a:lnTo>
                  <a:lnTo>
                    <a:pt x="729" y="6"/>
                  </a:lnTo>
                  <a:lnTo>
                    <a:pt x="699" y="3"/>
                  </a:lnTo>
                  <a:lnTo>
                    <a:pt x="669" y="1"/>
                  </a:lnTo>
                  <a:lnTo>
                    <a:pt x="638" y="0"/>
                  </a:lnTo>
                  <a:lnTo>
                    <a:pt x="606" y="0"/>
                  </a:lnTo>
                  <a:close/>
                  <a:moveTo>
                    <a:pt x="606" y="571"/>
                  </a:moveTo>
                  <a:lnTo>
                    <a:pt x="606" y="571"/>
                  </a:lnTo>
                  <a:lnTo>
                    <a:pt x="579" y="571"/>
                  </a:lnTo>
                  <a:lnTo>
                    <a:pt x="552" y="570"/>
                  </a:lnTo>
                  <a:lnTo>
                    <a:pt x="525" y="568"/>
                  </a:lnTo>
                  <a:lnTo>
                    <a:pt x="499" y="566"/>
                  </a:lnTo>
                  <a:lnTo>
                    <a:pt x="474" y="563"/>
                  </a:lnTo>
                  <a:lnTo>
                    <a:pt x="449" y="560"/>
                  </a:lnTo>
                  <a:lnTo>
                    <a:pt x="424" y="555"/>
                  </a:lnTo>
                  <a:lnTo>
                    <a:pt x="400" y="550"/>
                  </a:lnTo>
                  <a:lnTo>
                    <a:pt x="376" y="545"/>
                  </a:lnTo>
                  <a:lnTo>
                    <a:pt x="354" y="540"/>
                  </a:lnTo>
                  <a:lnTo>
                    <a:pt x="332" y="533"/>
                  </a:lnTo>
                  <a:lnTo>
                    <a:pt x="310" y="526"/>
                  </a:lnTo>
                  <a:lnTo>
                    <a:pt x="289" y="518"/>
                  </a:lnTo>
                  <a:lnTo>
                    <a:pt x="269" y="510"/>
                  </a:lnTo>
                  <a:lnTo>
                    <a:pt x="250" y="503"/>
                  </a:lnTo>
                  <a:lnTo>
                    <a:pt x="232" y="493"/>
                  </a:lnTo>
                  <a:lnTo>
                    <a:pt x="214" y="484"/>
                  </a:lnTo>
                  <a:lnTo>
                    <a:pt x="197" y="474"/>
                  </a:lnTo>
                  <a:lnTo>
                    <a:pt x="181" y="464"/>
                  </a:lnTo>
                  <a:lnTo>
                    <a:pt x="167" y="454"/>
                  </a:lnTo>
                  <a:lnTo>
                    <a:pt x="153" y="443"/>
                  </a:lnTo>
                  <a:lnTo>
                    <a:pt x="140" y="432"/>
                  </a:lnTo>
                  <a:lnTo>
                    <a:pt x="129" y="420"/>
                  </a:lnTo>
                  <a:lnTo>
                    <a:pt x="118" y="408"/>
                  </a:lnTo>
                  <a:lnTo>
                    <a:pt x="109" y="397"/>
                  </a:lnTo>
                  <a:lnTo>
                    <a:pt x="100" y="384"/>
                  </a:lnTo>
                  <a:lnTo>
                    <a:pt x="93" y="371"/>
                  </a:lnTo>
                  <a:lnTo>
                    <a:pt x="87" y="359"/>
                  </a:lnTo>
                  <a:lnTo>
                    <a:pt x="82" y="345"/>
                  </a:lnTo>
                  <a:lnTo>
                    <a:pt x="79" y="332"/>
                  </a:lnTo>
                  <a:lnTo>
                    <a:pt x="77" y="319"/>
                  </a:lnTo>
                  <a:lnTo>
                    <a:pt x="76" y="305"/>
                  </a:lnTo>
                  <a:lnTo>
                    <a:pt x="77" y="291"/>
                  </a:lnTo>
                  <a:lnTo>
                    <a:pt x="79" y="277"/>
                  </a:lnTo>
                  <a:lnTo>
                    <a:pt x="82" y="265"/>
                  </a:lnTo>
                  <a:lnTo>
                    <a:pt x="87" y="251"/>
                  </a:lnTo>
                  <a:lnTo>
                    <a:pt x="93" y="238"/>
                  </a:lnTo>
                  <a:lnTo>
                    <a:pt x="100" y="225"/>
                  </a:lnTo>
                  <a:lnTo>
                    <a:pt x="109" y="213"/>
                  </a:lnTo>
                  <a:lnTo>
                    <a:pt x="118" y="201"/>
                  </a:lnTo>
                  <a:lnTo>
                    <a:pt x="129" y="189"/>
                  </a:lnTo>
                  <a:lnTo>
                    <a:pt x="140" y="178"/>
                  </a:lnTo>
                  <a:lnTo>
                    <a:pt x="153" y="166"/>
                  </a:lnTo>
                  <a:lnTo>
                    <a:pt x="167" y="156"/>
                  </a:lnTo>
                  <a:lnTo>
                    <a:pt x="181" y="145"/>
                  </a:lnTo>
                  <a:lnTo>
                    <a:pt x="197" y="136"/>
                  </a:lnTo>
                  <a:lnTo>
                    <a:pt x="214" y="126"/>
                  </a:lnTo>
                  <a:lnTo>
                    <a:pt x="232" y="116"/>
                  </a:lnTo>
                  <a:lnTo>
                    <a:pt x="250" y="107"/>
                  </a:lnTo>
                  <a:lnTo>
                    <a:pt x="269" y="100"/>
                  </a:lnTo>
                  <a:lnTo>
                    <a:pt x="289" y="91"/>
                  </a:lnTo>
                  <a:lnTo>
                    <a:pt x="310" y="84"/>
                  </a:lnTo>
                  <a:lnTo>
                    <a:pt x="332" y="76"/>
                  </a:lnTo>
                  <a:lnTo>
                    <a:pt x="354" y="70"/>
                  </a:lnTo>
                  <a:lnTo>
                    <a:pt x="376" y="65"/>
                  </a:lnTo>
                  <a:lnTo>
                    <a:pt x="400" y="59"/>
                  </a:lnTo>
                  <a:lnTo>
                    <a:pt x="424" y="54"/>
                  </a:lnTo>
                  <a:lnTo>
                    <a:pt x="449" y="50"/>
                  </a:lnTo>
                  <a:lnTo>
                    <a:pt x="474" y="47"/>
                  </a:lnTo>
                  <a:lnTo>
                    <a:pt x="499" y="43"/>
                  </a:lnTo>
                  <a:lnTo>
                    <a:pt x="525" y="41"/>
                  </a:lnTo>
                  <a:lnTo>
                    <a:pt x="552" y="39"/>
                  </a:lnTo>
                  <a:lnTo>
                    <a:pt x="579" y="38"/>
                  </a:lnTo>
                  <a:lnTo>
                    <a:pt x="606" y="38"/>
                  </a:lnTo>
                  <a:lnTo>
                    <a:pt x="634" y="38"/>
                  </a:lnTo>
                  <a:lnTo>
                    <a:pt x="661" y="39"/>
                  </a:lnTo>
                  <a:lnTo>
                    <a:pt x="687" y="41"/>
                  </a:lnTo>
                  <a:lnTo>
                    <a:pt x="714" y="43"/>
                  </a:lnTo>
                  <a:lnTo>
                    <a:pt x="739" y="47"/>
                  </a:lnTo>
                  <a:lnTo>
                    <a:pt x="764" y="50"/>
                  </a:lnTo>
                  <a:lnTo>
                    <a:pt x="789" y="54"/>
                  </a:lnTo>
                  <a:lnTo>
                    <a:pt x="813" y="59"/>
                  </a:lnTo>
                  <a:lnTo>
                    <a:pt x="837" y="65"/>
                  </a:lnTo>
                  <a:lnTo>
                    <a:pt x="859" y="70"/>
                  </a:lnTo>
                  <a:lnTo>
                    <a:pt x="881" y="76"/>
                  </a:lnTo>
                  <a:lnTo>
                    <a:pt x="903" y="84"/>
                  </a:lnTo>
                  <a:lnTo>
                    <a:pt x="924" y="91"/>
                  </a:lnTo>
                  <a:lnTo>
                    <a:pt x="944" y="100"/>
                  </a:lnTo>
                  <a:lnTo>
                    <a:pt x="963" y="107"/>
                  </a:lnTo>
                  <a:lnTo>
                    <a:pt x="981" y="116"/>
                  </a:lnTo>
                  <a:lnTo>
                    <a:pt x="999" y="126"/>
                  </a:lnTo>
                  <a:lnTo>
                    <a:pt x="1016" y="136"/>
                  </a:lnTo>
                  <a:lnTo>
                    <a:pt x="1032" y="145"/>
                  </a:lnTo>
                  <a:lnTo>
                    <a:pt x="1046" y="156"/>
                  </a:lnTo>
                  <a:lnTo>
                    <a:pt x="1060" y="166"/>
                  </a:lnTo>
                  <a:lnTo>
                    <a:pt x="1073" y="178"/>
                  </a:lnTo>
                  <a:lnTo>
                    <a:pt x="1084" y="189"/>
                  </a:lnTo>
                  <a:lnTo>
                    <a:pt x="1095" y="201"/>
                  </a:lnTo>
                  <a:lnTo>
                    <a:pt x="1104" y="213"/>
                  </a:lnTo>
                  <a:lnTo>
                    <a:pt x="1113" y="225"/>
                  </a:lnTo>
                  <a:lnTo>
                    <a:pt x="1120" y="238"/>
                  </a:lnTo>
                  <a:lnTo>
                    <a:pt x="1126" y="251"/>
                  </a:lnTo>
                  <a:lnTo>
                    <a:pt x="1130" y="265"/>
                  </a:lnTo>
                  <a:lnTo>
                    <a:pt x="1134" y="277"/>
                  </a:lnTo>
                  <a:lnTo>
                    <a:pt x="1136" y="291"/>
                  </a:lnTo>
                  <a:lnTo>
                    <a:pt x="1137" y="305"/>
                  </a:lnTo>
                  <a:lnTo>
                    <a:pt x="1136" y="319"/>
                  </a:lnTo>
                  <a:lnTo>
                    <a:pt x="1134" y="332"/>
                  </a:lnTo>
                  <a:lnTo>
                    <a:pt x="1130" y="345"/>
                  </a:lnTo>
                  <a:lnTo>
                    <a:pt x="1126" y="359"/>
                  </a:lnTo>
                  <a:lnTo>
                    <a:pt x="1120" y="371"/>
                  </a:lnTo>
                  <a:lnTo>
                    <a:pt x="1113" y="384"/>
                  </a:lnTo>
                  <a:lnTo>
                    <a:pt x="1104" y="397"/>
                  </a:lnTo>
                  <a:lnTo>
                    <a:pt x="1095" y="408"/>
                  </a:lnTo>
                  <a:lnTo>
                    <a:pt x="1084" y="420"/>
                  </a:lnTo>
                  <a:lnTo>
                    <a:pt x="1073" y="432"/>
                  </a:lnTo>
                  <a:lnTo>
                    <a:pt x="1060" y="443"/>
                  </a:lnTo>
                  <a:lnTo>
                    <a:pt x="1046" y="454"/>
                  </a:lnTo>
                  <a:lnTo>
                    <a:pt x="1032" y="464"/>
                  </a:lnTo>
                  <a:lnTo>
                    <a:pt x="1016" y="474"/>
                  </a:lnTo>
                  <a:lnTo>
                    <a:pt x="999" y="484"/>
                  </a:lnTo>
                  <a:lnTo>
                    <a:pt x="981" y="493"/>
                  </a:lnTo>
                  <a:lnTo>
                    <a:pt x="963" y="503"/>
                  </a:lnTo>
                  <a:lnTo>
                    <a:pt x="944" y="510"/>
                  </a:lnTo>
                  <a:lnTo>
                    <a:pt x="924" y="518"/>
                  </a:lnTo>
                  <a:lnTo>
                    <a:pt x="903" y="526"/>
                  </a:lnTo>
                  <a:lnTo>
                    <a:pt x="881" y="533"/>
                  </a:lnTo>
                  <a:lnTo>
                    <a:pt x="859" y="540"/>
                  </a:lnTo>
                  <a:lnTo>
                    <a:pt x="837" y="545"/>
                  </a:lnTo>
                  <a:lnTo>
                    <a:pt x="813" y="550"/>
                  </a:lnTo>
                  <a:lnTo>
                    <a:pt x="789" y="555"/>
                  </a:lnTo>
                  <a:lnTo>
                    <a:pt x="764" y="560"/>
                  </a:lnTo>
                  <a:lnTo>
                    <a:pt x="739" y="563"/>
                  </a:lnTo>
                  <a:lnTo>
                    <a:pt x="714" y="566"/>
                  </a:lnTo>
                  <a:lnTo>
                    <a:pt x="687" y="568"/>
                  </a:lnTo>
                  <a:lnTo>
                    <a:pt x="661" y="570"/>
                  </a:lnTo>
                  <a:lnTo>
                    <a:pt x="634" y="571"/>
                  </a:lnTo>
                  <a:lnTo>
                    <a:pt x="606" y="57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0518" name="Group 38"/>
          <p:cNvGrpSpPr/>
          <p:nvPr/>
        </p:nvGrpSpPr>
        <p:grpSpPr>
          <a:xfrm>
            <a:off x="5040313" y="2097088"/>
            <a:ext cx="407987" cy="614362"/>
            <a:chExt cx="528" cy="795"/>
          </a:xfrm>
        </p:grpSpPr>
        <p:sp>
          <p:nvSpPr>
            <p:cNvPr id="20519" name="Line 47"/>
            <p:cNvSpPr>
              <a:spLocks noChangeShapeType="1"/>
            </p:cNvSpPr>
            <p:nvPr/>
          </p:nvSpPr>
          <p:spPr bwMode="auto">
            <a:xfrm>
              <a:off x="0" y="132"/>
              <a:ext cx="1" cy="1"/>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0520" name="Line 48"/>
            <p:cNvSpPr>
              <a:spLocks noChangeShapeType="1"/>
            </p:cNvSpPr>
            <p:nvPr/>
          </p:nvSpPr>
          <p:spPr bwMode="auto">
            <a:xfrm>
              <a:off x="0" y="132"/>
              <a:ext cx="1" cy="1"/>
            </a:xfrm>
            <a:prstGeom prst="line">
              <a:avLst/>
            </a:prstGeom>
            <a:noFill/>
            <a:ln cmpd="sng" w="1588">
              <a:solidFill>
                <a:srgbClr val="000000"/>
              </a:solidFill>
              <a:round/>
            </a:ln>
            <a:extLst>
              <a:ext uri="{909E8E84-426E-40DD-AFC4-6F175D3DCCD1}">
                <a14:hiddenFill>
                  <a:noFill/>
                </a14:hiddenFill>
              </a:ext>
            </a:extLst>
          </p:spPr>
          <p:txBody>
            <a:bodyPr/>
            <a:lstStyle/>
            <a:p>
              <a:endParaRPr altLang="en-US" lang="zh-CN"/>
            </a:p>
          </p:txBody>
        </p:sp>
        <p:sp>
          <p:nvSpPr>
            <p:cNvPr id="20521" name="Freeform 49"/>
            <p:cNvSpPr/>
            <p:nvPr/>
          </p:nvSpPr>
          <p:spPr bwMode="auto">
            <a:xfrm>
              <a:off x="44" y="20"/>
              <a:ext cx="440" cy="642"/>
            </a:xfrm>
            <a:custGeom>
              <a:gdLst>
                <a:gd fmla="*/ 758 w 758" name="T0"/>
                <a:gd fmla="*/ 190 h 1104" name="T1"/>
                <a:gd fmla="*/ 756 w 758" name="T2"/>
                <a:gd fmla="*/ 171 h 1104" name="T3"/>
                <a:gd fmla="*/ 751 w 758" name="T4"/>
                <a:gd fmla="*/ 152 h 1104" name="T5"/>
                <a:gd fmla="*/ 741 w 758" name="T6"/>
                <a:gd fmla="*/ 133 h 1104" name="T7"/>
                <a:gd fmla="*/ 729 w 758" name="T8"/>
                <a:gd fmla="*/ 116 h 1104" name="T9"/>
                <a:gd fmla="*/ 713 w 758" name="T10"/>
                <a:gd fmla="*/ 99 h 1104" name="T11"/>
                <a:gd fmla="*/ 694 w 758" name="T12"/>
                <a:gd fmla="*/ 83 h 1104" name="T13"/>
                <a:gd fmla="*/ 648 w 758" name="T14"/>
                <a:gd fmla="*/ 56 h 1104" name="T15"/>
                <a:gd fmla="*/ 591 w 758" name="T16"/>
                <a:gd fmla="*/ 32 h 1104" name="T17"/>
                <a:gd fmla="*/ 527 w 758" name="T18"/>
                <a:gd fmla="*/ 14 h 1104" name="T19"/>
                <a:gd fmla="*/ 456 w 758" name="T20"/>
                <a:gd fmla="*/ 4 h 1104" name="T21"/>
                <a:gd fmla="*/ 379 w 758" name="T22"/>
                <a:gd fmla="*/ 0 h 1104" name="T23"/>
                <a:gd fmla="*/ 302 w 758" name="T24"/>
                <a:gd fmla="*/ 4 h 1104" name="T25"/>
                <a:gd fmla="*/ 232 w 758" name="T26"/>
                <a:gd fmla="*/ 14 h 1104" name="T27"/>
                <a:gd fmla="*/ 168 w 758" name="T28"/>
                <a:gd fmla="*/ 32 h 1104" name="T29"/>
                <a:gd fmla="*/ 111 w 758" name="T30"/>
                <a:gd fmla="*/ 56 h 1104" name="T31"/>
                <a:gd fmla="*/ 65 w 758" name="T32"/>
                <a:gd fmla="*/ 83 h 1104" name="T33"/>
                <a:gd fmla="*/ 46 w 758" name="T34"/>
                <a:gd fmla="*/ 99 h 1104" name="T35"/>
                <a:gd fmla="*/ 30 w 758" name="T36"/>
                <a:gd fmla="*/ 116 h 1104" name="T37"/>
                <a:gd fmla="*/ 17 w 758" name="T38"/>
                <a:gd fmla="*/ 133 h 1104" name="T39"/>
                <a:gd fmla="*/ 8 w 758" name="T40"/>
                <a:gd fmla="*/ 152 h 1104" name="T41"/>
                <a:gd fmla="*/ 2 w 758" name="T42"/>
                <a:gd fmla="*/ 171 h 1104" name="T43"/>
                <a:gd fmla="*/ 0 w 758" name="T44"/>
                <a:gd fmla="*/ 190 h 1104" name="T45"/>
                <a:gd fmla="*/ 0 w 758" name="T46"/>
                <a:gd fmla="*/ 1095 h 1104" name="T47"/>
                <a:gd fmla="*/ 5 w 758" name="T48"/>
                <a:gd fmla="*/ 1076 h 1104" name="T49"/>
                <a:gd fmla="*/ 12 w 758" name="T50"/>
                <a:gd fmla="*/ 1056 h 1104" name="T51"/>
                <a:gd fmla="*/ 24 w 758" name="T52"/>
                <a:gd fmla="*/ 1038 h 1104" name="T53"/>
                <a:gd fmla="*/ 38 w 758" name="T54"/>
                <a:gd fmla="*/ 1022 h 1104" name="T55"/>
                <a:gd fmla="*/ 55 w 758" name="T56"/>
                <a:gd fmla="*/ 1006 h 1104" name="T57"/>
                <a:gd fmla="*/ 87 w 758" name="T58"/>
                <a:gd fmla="*/ 983 h 1104" name="T59"/>
                <a:gd fmla="*/ 138 w 758" name="T60"/>
                <a:gd fmla="*/ 957 h 1104" name="T61"/>
                <a:gd fmla="*/ 198 w 758" name="T62"/>
                <a:gd fmla="*/ 937 h 1104" name="T63"/>
                <a:gd fmla="*/ 267 w 758" name="T64"/>
                <a:gd fmla="*/ 922 h 1104" name="T65"/>
                <a:gd fmla="*/ 340 w 758" name="T66"/>
                <a:gd fmla="*/ 915 h 1104" name="T67"/>
                <a:gd fmla="*/ 418 w 758" name="T68"/>
                <a:gd fmla="*/ 915 h 1104" name="T69"/>
                <a:gd fmla="*/ 492 w 758" name="T70"/>
                <a:gd fmla="*/ 922 h 1104" name="T71"/>
                <a:gd fmla="*/ 560 w 758" name="T72"/>
                <a:gd fmla="*/ 937 h 1104" name="T73"/>
                <a:gd fmla="*/ 620 w 758" name="T74"/>
                <a:gd fmla="*/ 957 h 1104" name="T75"/>
                <a:gd fmla="*/ 672 w 758" name="T76"/>
                <a:gd fmla="*/ 983 h 1104" name="T77"/>
                <a:gd fmla="*/ 703 w 758" name="T78"/>
                <a:gd fmla="*/ 1006 h 1104" name="T79"/>
                <a:gd fmla="*/ 720 w 758" name="T80"/>
                <a:gd fmla="*/ 1022 h 1104" name="T81"/>
                <a:gd fmla="*/ 735 w 758" name="T82"/>
                <a:gd fmla="*/ 1038 h 1104" name="T83"/>
                <a:gd fmla="*/ 746 w 758" name="T84"/>
                <a:gd fmla="*/ 1056 h 1104" name="T85"/>
                <a:gd fmla="*/ 754 w 758" name="T86"/>
                <a:gd fmla="*/ 1076 h 1104" name="T87"/>
                <a:gd fmla="*/ 758 w 758" name="T88"/>
                <a:gd fmla="*/ 1095 h 1104" name="T89"/>
                <a:gd fmla="*/ 758 w 758" name="T90"/>
                <a:gd fmla="*/ 190 h 1104" name="T91"/>
                <a:gd fmla="*/ 0 w 758" name="T92"/>
                <a:gd fmla="*/ 0 h 1104" name="T93"/>
                <a:gd fmla="*/ 758 w 758" name="T94"/>
                <a:gd fmla="*/ 1104 h 110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T95" l="T92" r="T94" t="T93"/>
              <a:pathLst>
                <a:path h="1104" w="758">
                  <a:moveTo>
                    <a:pt x="758" y="190"/>
                  </a:moveTo>
                  <a:lnTo>
                    <a:pt x="758" y="190"/>
                  </a:lnTo>
                  <a:lnTo>
                    <a:pt x="758" y="181"/>
                  </a:lnTo>
                  <a:lnTo>
                    <a:pt x="756" y="171"/>
                  </a:lnTo>
                  <a:lnTo>
                    <a:pt x="754" y="162"/>
                  </a:lnTo>
                  <a:lnTo>
                    <a:pt x="751" y="152"/>
                  </a:lnTo>
                  <a:lnTo>
                    <a:pt x="746" y="142"/>
                  </a:lnTo>
                  <a:lnTo>
                    <a:pt x="741" y="133"/>
                  </a:lnTo>
                  <a:lnTo>
                    <a:pt x="735" y="125"/>
                  </a:lnTo>
                  <a:lnTo>
                    <a:pt x="729" y="116"/>
                  </a:lnTo>
                  <a:lnTo>
                    <a:pt x="720" y="108"/>
                  </a:lnTo>
                  <a:lnTo>
                    <a:pt x="713" y="99"/>
                  </a:lnTo>
                  <a:lnTo>
                    <a:pt x="703" y="92"/>
                  </a:lnTo>
                  <a:lnTo>
                    <a:pt x="694" y="83"/>
                  </a:lnTo>
                  <a:lnTo>
                    <a:pt x="672" y="70"/>
                  </a:lnTo>
                  <a:lnTo>
                    <a:pt x="648" y="56"/>
                  </a:lnTo>
                  <a:lnTo>
                    <a:pt x="620" y="43"/>
                  </a:lnTo>
                  <a:lnTo>
                    <a:pt x="591" y="32"/>
                  </a:lnTo>
                  <a:lnTo>
                    <a:pt x="560" y="23"/>
                  </a:lnTo>
                  <a:lnTo>
                    <a:pt x="527" y="14"/>
                  </a:lnTo>
                  <a:lnTo>
                    <a:pt x="492" y="8"/>
                  </a:lnTo>
                  <a:lnTo>
                    <a:pt x="456" y="4"/>
                  </a:lnTo>
                  <a:lnTo>
                    <a:pt x="418" y="1"/>
                  </a:lnTo>
                  <a:lnTo>
                    <a:pt x="379" y="0"/>
                  </a:lnTo>
                  <a:lnTo>
                    <a:pt x="340" y="1"/>
                  </a:lnTo>
                  <a:lnTo>
                    <a:pt x="302" y="4"/>
                  </a:lnTo>
                  <a:lnTo>
                    <a:pt x="267" y="8"/>
                  </a:lnTo>
                  <a:lnTo>
                    <a:pt x="232" y="14"/>
                  </a:lnTo>
                  <a:lnTo>
                    <a:pt x="198" y="23"/>
                  </a:lnTo>
                  <a:lnTo>
                    <a:pt x="168" y="32"/>
                  </a:lnTo>
                  <a:lnTo>
                    <a:pt x="138" y="43"/>
                  </a:lnTo>
                  <a:lnTo>
                    <a:pt x="111" y="56"/>
                  </a:lnTo>
                  <a:lnTo>
                    <a:pt x="87" y="70"/>
                  </a:lnTo>
                  <a:lnTo>
                    <a:pt x="65" y="83"/>
                  </a:lnTo>
                  <a:lnTo>
                    <a:pt x="55" y="92"/>
                  </a:lnTo>
                  <a:lnTo>
                    <a:pt x="46" y="99"/>
                  </a:lnTo>
                  <a:lnTo>
                    <a:pt x="38" y="108"/>
                  </a:lnTo>
                  <a:lnTo>
                    <a:pt x="30" y="116"/>
                  </a:lnTo>
                  <a:lnTo>
                    <a:pt x="24" y="125"/>
                  </a:lnTo>
                  <a:lnTo>
                    <a:pt x="17" y="133"/>
                  </a:lnTo>
                  <a:lnTo>
                    <a:pt x="12" y="142"/>
                  </a:lnTo>
                  <a:lnTo>
                    <a:pt x="8" y="152"/>
                  </a:lnTo>
                  <a:lnTo>
                    <a:pt x="5" y="162"/>
                  </a:lnTo>
                  <a:lnTo>
                    <a:pt x="2" y="171"/>
                  </a:lnTo>
                  <a:lnTo>
                    <a:pt x="0" y="181"/>
                  </a:lnTo>
                  <a:lnTo>
                    <a:pt x="0" y="190"/>
                  </a:lnTo>
                  <a:lnTo>
                    <a:pt x="0" y="1104"/>
                  </a:lnTo>
                  <a:lnTo>
                    <a:pt x="0" y="1095"/>
                  </a:lnTo>
                  <a:lnTo>
                    <a:pt x="2" y="1085"/>
                  </a:lnTo>
                  <a:lnTo>
                    <a:pt x="5" y="1076"/>
                  </a:lnTo>
                  <a:lnTo>
                    <a:pt x="8" y="1066"/>
                  </a:lnTo>
                  <a:lnTo>
                    <a:pt x="12" y="1056"/>
                  </a:lnTo>
                  <a:lnTo>
                    <a:pt x="17" y="1047"/>
                  </a:lnTo>
                  <a:lnTo>
                    <a:pt x="24" y="1038"/>
                  </a:lnTo>
                  <a:lnTo>
                    <a:pt x="30" y="1030"/>
                  </a:lnTo>
                  <a:lnTo>
                    <a:pt x="38" y="1022"/>
                  </a:lnTo>
                  <a:lnTo>
                    <a:pt x="46" y="1013"/>
                  </a:lnTo>
                  <a:lnTo>
                    <a:pt x="55" y="1006"/>
                  </a:lnTo>
                  <a:lnTo>
                    <a:pt x="65" y="997"/>
                  </a:lnTo>
                  <a:lnTo>
                    <a:pt x="87" y="983"/>
                  </a:lnTo>
                  <a:lnTo>
                    <a:pt x="111" y="970"/>
                  </a:lnTo>
                  <a:lnTo>
                    <a:pt x="138" y="957"/>
                  </a:lnTo>
                  <a:lnTo>
                    <a:pt x="168" y="946"/>
                  </a:lnTo>
                  <a:lnTo>
                    <a:pt x="198" y="937"/>
                  </a:lnTo>
                  <a:lnTo>
                    <a:pt x="232" y="928"/>
                  </a:lnTo>
                  <a:lnTo>
                    <a:pt x="267" y="922"/>
                  </a:lnTo>
                  <a:lnTo>
                    <a:pt x="302" y="918"/>
                  </a:lnTo>
                  <a:lnTo>
                    <a:pt x="340" y="915"/>
                  </a:lnTo>
                  <a:lnTo>
                    <a:pt x="379" y="914"/>
                  </a:lnTo>
                  <a:lnTo>
                    <a:pt x="418" y="915"/>
                  </a:lnTo>
                  <a:lnTo>
                    <a:pt x="456" y="918"/>
                  </a:lnTo>
                  <a:lnTo>
                    <a:pt x="492" y="922"/>
                  </a:lnTo>
                  <a:lnTo>
                    <a:pt x="527" y="928"/>
                  </a:lnTo>
                  <a:lnTo>
                    <a:pt x="560" y="937"/>
                  </a:lnTo>
                  <a:lnTo>
                    <a:pt x="591" y="946"/>
                  </a:lnTo>
                  <a:lnTo>
                    <a:pt x="620" y="957"/>
                  </a:lnTo>
                  <a:lnTo>
                    <a:pt x="648" y="970"/>
                  </a:lnTo>
                  <a:lnTo>
                    <a:pt x="672" y="983"/>
                  </a:lnTo>
                  <a:lnTo>
                    <a:pt x="694" y="997"/>
                  </a:lnTo>
                  <a:lnTo>
                    <a:pt x="703" y="1006"/>
                  </a:lnTo>
                  <a:lnTo>
                    <a:pt x="713" y="1013"/>
                  </a:lnTo>
                  <a:lnTo>
                    <a:pt x="720" y="1022"/>
                  </a:lnTo>
                  <a:lnTo>
                    <a:pt x="729" y="1030"/>
                  </a:lnTo>
                  <a:lnTo>
                    <a:pt x="735" y="1038"/>
                  </a:lnTo>
                  <a:lnTo>
                    <a:pt x="741" y="1047"/>
                  </a:lnTo>
                  <a:lnTo>
                    <a:pt x="746" y="1056"/>
                  </a:lnTo>
                  <a:lnTo>
                    <a:pt x="751" y="1066"/>
                  </a:lnTo>
                  <a:lnTo>
                    <a:pt x="754" y="1076"/>
                  </a:lnTo>
                  <a:lnTo>
                    <a:pt x="756" y="1085"/>
                  </a:lnTo>
                  <a:lnTo>
                    <a:pt x="758" y="1095"/>
                  </a:lnTo>
                  <a:lnTo>
                    <a:pt x="758" y="1104"/>
                  </a:lnTo>
                  <a:lnTo>
                    <a:pt x="758" y="190"/>
                  </a:lnTo>
                  <a:close/>
                </a:path>
              </a:pathLst>
            </a:custGeom>
            <a:solidFill>
              <a:srgbClr val="5F5F5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22" name="Freeform 50"/>
            <p:cNvSpPr/>
            <p:nvPr/>
          </p:nvSpPr>
          <p:spPr bwMode="auto">
            <a:xfrm>
              <a:off x="0" y="132"/>
              <a:ext cx="528" cy="663"/>
            </a:xfrm>
            <a:custGeom>
              <a:gdLst>
                <a:gd fmla="*/ 909 w 909" name="T0"/>
                <a:gd fmla="*/ 0 h 1143" name="T1"/>
                <a:gd fmla="*/ 907 w 909" name="T2"/>
                <a:gd fmla="*/ 23 h 1143" name="T3"/>
                <a:gd fmla="*/ 899 w 909" name="T4"/>
                <a:gd fmla="*/ 47 h 1143" name="T5"/>
                <a:gd fmla="*/ 889 w 909" name="T6"/>
                <a:gd fmla="*/ 68 h 1143" name="T7"/>
                <a:gd fmla="*/ 873 w 909" name="T8"/>
                <a:gd fmla="*/ 89 h 1143" name="T9"/>
                <a:gd fmla="*/ 854 w 909" name="T10"/>
                <a:gd fmla="*/ 109 h 1143" name="T11"/>
                <a:gd fmla="*/ 831 w 909" name="T12"/>
                <a:gd fmla="*/ 128 h 1143" name="T13"/>
                <a:gd fmla="*/ 805 w 909" name="T14"/>
                <a:gd fmla="*/ 145 h 1143" name="T15"/>
                <a:gd fmla="*/ 775 w 909" name="T16"/>
                <a:gd fmla="*/ 162 h 1143" name="T17"/>
                <a:gd fmla="*/ 744 w 909" name="T18"/>
                <a:gd fmla="*/ 177 h 1143" name="T19"/>
                <a:gd fmla="*/ 671 w 909" name="T20"/>
                <a:gd fmla="*/ 201 h 1143" name="T21"/>
                <a:gd fmla="*/ 589 w 909" name="T22"/>
                <a:gd fmla="*/ 218 h 1143" name="T23"/>
                <a:gd fmla="*/ 500 w 909" name="T24"/>
                <a:gd fmla="*/ 228 h 1143" name="T25"/>
                <a:gd fmla="*/ 408 w 909" name="T26"/>
                <a:gd fmla="*/ 228 h 1143" name="T27"/>
                <a:gd fmla="*/ 319 w 909" name="T28"/>
                <a:gd fmla="*/ 218 h 1143" name="T29"/>
                <a:gd fmla="*/ 237 w 909" name="T30"/>
                <a:gd fmla="*/ 201 h 1143" name="T31"/>
                <a:gd fmla="*/ 165 w 909" name="T32"/>
                <a:gd fmla="*/ 177 h 1143" name="T33"/>
                <a:gd fmla="*/ 133 w 909" name="T34"/>
                <a:gd fmla="*/ 162 h 1143" name="T35"/>
                <a:gd fmla="*/ 104 w 909" name="T36"/>
                <a:gd fmla="*/ 145 h 1143" name="T37"/>
                <a:gd fmla="*/ 77 w 909" name="T38"/>
                <a:gd fmla="*/ 128 h 1143" name="T39"/>
                <a:gd fmla="*/ 54 w 909" name="T40"/>
                <a:gd fmla="*/ 109 h 1143" name="T41"/>
                <a:gd fmla="*/ 35 w 909" name="T42"/>
                <a:gd fmla="*/ 89 h 1143" name="T43"/>
                <a:gd fmla="*/ 20 w 909" name="T44"/>
                <a:gd fmla="*/ 68 h 1143" name="T45"/>
                <a:gd fmla="*/ 9 w 909" name="T46"/>
                <a:gd fmla="*/ 47 h 1143" name="T47"/>
                <a:gd fmla="*/ 2 w 909" name="T48"/>
                <a:gd fmla="*/ 23 h 1143" name="T49"/>
                <a:gd fmla="*/ 0 w 909" name="T50"/>
                <a:gd fmla="*/ 0 h 1143" name="T51"/>
                <a:gd fmla="*/ 1 w 909" name="T52"/>
                <a:gd fmla="*/ 926 h 1143" name="T53"/>
                <a:gd fmla="*/ 5 w 909" name="T54"/>
                <a:gd fmla="*/ 949 h 1143" name="T55"/>
                <a:gd fmla="*/ 14 w 909" name="T56"/>
                <a:gd fmla="*/ 971 h 1143" name="T57"/>
                <a:gd fmla="*/ 27 w 909" name="T58"/>
                <a:gd fmla="*/ 992 h 1143" name="T59"/>
                <a:gd fmla="*/ 45 w 909" name="T60"/>
                <a:gd fmla="*/ 1014 h 1143" name="T61"/>
                <a:gd fmla="*/ 66 w 909" name="T62"/>
                <a:gd fmla="*/ 1033 h 1143" name="T63"/>
                <a:gd fmla="*/ 90 w 909" name="T64"/>
                <a:gd fmla="*/ 1051 h 1143" name="T65"/>
                <a:gd fmla="*/ 117 w 909" name="T66"/>
                <a:gd fmla="*/ 1067 h 1143" name="T67"/>
                <a:gd fmla="*/ 149 w 909" name="T68"/>
                <a:gd fmla="*/ 1083 h 1143" name="T69"/>
                <a:gd fmla="*/ 200 w 909" name="T70"/>
                <a:gd fmla="*/ 1103 h 1143" name="T71"/>
                <a:gd fmla="*/ 277 w 909" name="T72"/>
                <a:gd fmla="*/ 1125 h 1143" name="T73"/>
                <a:gd fmla="*/ 363 w 909" name="T74"/>
                <a:gd fmla="*/ 1138 h 1143" name="T75"/>
                <a:gd fmla="*/ 454 w 909" name="T76"/>
                <a:gd fmla="*/ 1143 h 1143" name="T77"/>
                <a:gd fmla="*/ 546 w 909" name="T78"/>
                <a:gd fmla="*/ 1138 h 1143" name="T79"/>
                <a:gd fmla="*/ 631 w 909" name="T80"/>
                <a:gd fmla="*/ 1125 h 1143" name="T81"/>
                <a:gd fmla="*/ 709 w 909" name="T82"/>
                <a:gd fmla="*/ 1103 h 1143" name="T83"/>
                <a:gd fmla="*/ 759 w 909" name="T84"/>
                <a:gd fmla="*/ 1083 h 1143" name="T85"/>
                <a:gd fmla="*/ 791 w 909" name="T86"/>
                <a:gd fmla="*/ 1067 h 1143" name="T87"/>
                <a:gd fmla="*/ 818 w 909" name="T88"/>
                <a:gd fmla="*/ 1051 h 1143" name="T89"/>
                <a:gd fmla="*/ 842 w 909" name="T90"/>
                <a:gd fmla="*/ 1033 h 1143" name="T91"/>
                <a:gd fmla="*/ 864 w 909" name="T92"/>
                <a:gd fmla="*/ 1014 h 1143" name="T93"/>
                <a:gd fmla="*/ 881 w 909" name="T94"/>
                <a:gd fmla="*/ 992 h 1143" name="T95"/>
                <a:gd fmla="*/ 894 w 909" name="T96"/>
                <a:gd fmla="*/ 971 h 1143" name="T97"/>
                <a:gd fmla="*/ 903 w 909" name="T98"/>
                <a:gd fmla="*/ 949 h 1143" name="T99"/>
                <a:gd fmla="*/ 908 w 909" name="T100"/>
                <a:gd fmla="*/ 926 h 1143" name="T101"/>
                <a:gd fmla="*/ 909 w 909" name="T102"/>
                <a:gd fmla="*/ 0 h 1143" name="T103"/>
                <a:gd fmla="*/ 0 w 909" name="T104"/>
                <a:gd fmla="*/ 0 h 1143" name="T105"/>
                <a:gd fmla="*/ 909 w 909" name="T106"/>
                <a:gd fmla="*/ 1143 h 114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1143" w="909">
                  <a:moveTo>
                    <a:pt x="909" y="0"/>
                  </a:moveTo>
                  <a:lnTo>
                    <a:pt x="909" y="0"/>
                  </a:lnTo>
                  <a:lnTo>
                    <a:pt x="908" y="12"/>
                  </a:lnTo>
                  <a:lnTo>
                    <a:pt x="907" y="23"/>
                  </a:lnTo>
                  <a:lnTo>
                    <a:pt x="903" y="35"/>
                  </a:lnTo>
                  <a:lnTo>
                    <a:pt x="899" y="47"/>
                  </a:lnTo>
                  <a:lnTo>
                    <a:pt x="894" y="57"/>
                  </a:lnTo>
                  <a:lnTo>
                    <a:pt x="889" y="68"/>
                  </a:lnTo>
                  <a:lnTo>
                    <a:pt x="881" y="78"/>
                  </a:lnTo>
                  <a:lnTo>
                    <a:pt x="873" y="89"/>
                  </a:lnTo>
                  <a:lnTo>
                    <a:pt x="864" y="100"/>
                  </a:lnTo>
                  <a:lnTo>
                    <a:pt x="854" y="109"/>
                  </a:lnTo>
                  <a:lnTo>
                    <a:pt x="842" y="119"/>
                  </a:lnTo>
                  <a:lnTo>
                    <a:pt x="831" y="128"/>
                  </a:lnTo>
                  <a:lnTo>
                    <a:pt x="818" y="137"/>
                  </a:lnTo>
                  <a:lnTo>
                    <a:pt x="805" y="145"/>
                  </a:lnTo>
                  <a:lnTo>
                    <a:pt x="791" y="153"/>
                  </a:lnTo>
                  <a:lnTo>
                    <a:pt x="775" y="162"/>
                  </a:lnTo>
                  <a:lnTo>
                    <a:pt x="759" y="169"/>
                  </a:lnTo>
                  <a:lnTo>
                    <a:pt x="744" y="177"/>
                  </a:lnTo>
                  <a:lnTo>
                    <a:pt x="709" y="189"/>
                  </a:lnTo>
                  <a:lnTo>
                    <a:pt x="671" y="201"/>
                  </a:lnTo>
                  <a:lnTo>
                    <a:pt x="631" y="211"/>
                  </a:lnTo>
                  <a:lnTo>
                    <a:pt x="589" y="218"/>
                  </a:lnTo>
                  <a:lnTo>
                    <a:pt x="546" y="224"/>
                  </a:lnTo>
                  <a:lnTo>
                    <a:pt x="500" y="228"/>
                  </a:lnTo>
                  <a:lnTo>
                    <a:pt x="454" y="229"/>
                  </a:lnTo>
                  <a:lnTo>
                    <a:pt x="408" y="228"/>
                  </a:lnTo>
                  <a:lnTo>
                    <a:pt x="363" y="224"/>
                  </a:lnTo>
                  <a:lnTo>
                    <a:pt x="319" y="218"/>
                  </a:lnTo>
                  <a:lnTo>
                    <a:pt x="277" y="211"/>
                  </a:lnTo>
                  <a:lnTo>
                    <a:pt x="237" y="201"/>
                  </a:lnTo>
                  <a:lnTo>
                    <a:pt x="200" y="189"/>
                  </a:lnTo>
                  <a:lnTo>
                    <a:pt x="165" y="177"/>
                  </a:lnTo>
                  <a:lnTo>
                    <a:pt x="149" y="169"/>
                  </a:lnTo>
                  <a:lnTo>
                    <a:pt x="133" y="162"/>
                  </a:lnTo>
                  <a:lnTo>
                    <a:pt x="117" y="153"/>
                  </a:lnTo>
                  <a:lnTo>
                    <a:pt x="104" y="145"/>
                  </a:lnTo>
                  <a:lnTo>
                    <a:pt x="90" y="137"/>
                  </a:lnTo>
                  <a:lnTo>
                    <a:pt x="77" y="128"/>
                  </a:lnTo>
                  <a:lnTo>
                    <a:pt x="66" y="119"/>
                  </a:lnTo>
                  <a:lnTo>
                    <a:pt x="54" y="109"/>
                  </a:lnTo>
                  <a:lnTo>
                    <a:pt x="45" y="100"/>
                  </a:lnTo>
                  <a:lnTo>
                    <a:pt x="35" y="89"/>
                  </a:lnTo>
                  <a:lnTo>
                    <a:pt x="27" y="78"/>
                  </a:lnTo>
                  <a:lnTo>
                    <a:pt x="20" y="68"/>
                  </a:lnTo>
                  <a:lnTo>
                    <a:pt x="14" y="57"/>
                  </a:lnTo>
                  <a:lnTo>
                    <a:pt x="9" y="47"/>
                  </a:lnTo>
                  <a:lnTo>
                    <a:pt x="5" y="35"/>
                  </a:lnTo>
                  <a:lnTo>
                    <a:pt x="2" y="23"/>
                  </a:lnTo>
                  <a:lnTo>
                    <a:pt x="1" y="12"/>
                  </a:lnTo>
                  <a:lnTo>
                    <a:pt x="0" y="0"/>
                  </a:lnTo>
                  <a:lnTo>
                    <a:pt x="0" y="914"/>
                  </a:lnTo>
                  <a:lnTo>
                    <a:pt x="1" y="926"/>
                  </a:lnTo>
                  <a:lnTo>
                    <a:pt x="2" y="937"/>
                  </a:lnTo>
                  <a:lnTo>
                    <a:pt x="5" y="949"/>
                  </a:lnTo>
                  <a:lnTo>
                    <a:pt x="9" y="961"/>
                  </a:lnTo>
                  <a:lnTo>
                    <a:pt x="14" y="971"/>
                  </a:lnTo>
                  <a:lnTo>
                    <a:pt x="20" y="982"/>
                  </a:lnTo>
                  <a:lnTo>
                    <a:pt x="27" y="992"/>
                  </a:lnTo>
                  <a:lnTo>
                    <a:pt x="35" y="1003"/>
                  </a:lnTo>
                  <a:lnTo>
                    <a:pt x="45" y="1014"/>
                  </a:lnTo>
                  <a:lnTo>
                    <a:pt x="54" y="1023"/>
                  </a:lnTo>
                  <a:lnTo>
                    <a:pt x="66" y="1033"/>
                  </a:lnTo>
                  <a:lnTo>
                    <a:pt x="77" y="1042"/>
                  </a:lnTo>
                  <a:lnTo>
                    <a:pt x="90" y="1051"/>
                  </a:lnTo>
                  <a:lnTo>
                    <a:pt x="104" y="1059"/>
                  </a:lnTo>
                  <a:lnTo>
                    <a:pt x="117" y="1067"/>
                  </a:lnTo>
                  <a:lnTo>
                    <a:pt x="133" y="1076"/>
                  </a:lnTo>
                  <a:lnTo>
                    <a:pt x="149" y="1083"/>
                  </a:lnTo>
                  <a:lnTo>
                    <a:pt x="165" y="1091"/>
                  </a:lnTo>
                  <a:lnTo>
                    <a:pt x="200" y="1103"/>
                  </a:lnTo>
                  <a:lnTo>
                    <a:pt x="237" y="1115"/>
                  </a:lnTo>
                  <a:lnTo>
                    <a:pt x="277" y="1125"/>
                  </a:lnTo>
                  <a:lnTo>
                    <a:pt x="319" y="1132"/>
                  </a:lnTo>
                  <a:lnTo>
                    <a:pt x="363" y="1138"/>
                  </a:lnTo>
                  <a:lnTo>
                    <a:pt x="408" y="1141"/>
                  </a:lnTo>
                  <a:lnTo>
                    <a:pt x="454" y="1143"/>
                  </a:lnTo>
                  <a:lnTo>
                    <a:pt x="500" y="1141"/>
                  </a:lnTo>
                  <a:lnTo>
                    <a:pt x="546" y="1138"/>
                  </a:lnTo>
                  <a:lnTo>
                    <a:pt x="589" y="1132"/>
                  </a:lnTo>
                  <a:lnTo>
                    <a:pt x="631" y="1125"/>
                  </a:lnTo>
                  <a:lnTo>
                    <a:pt x="671" y="1115"/>
                  </a:lnTo>
                  <a:lnTo>
                    <a:pt x="709" y="1103"/>
                  </a:lnTo>
                  <a:lnTo>
                    <a:pt x="744" y="1091"/>
                  </a:lnTo>
                  <a:lnTo>
                    <a:pt x="759" y="1083"/>
                  </a:lnTo>
                  <a:lnTo>
                    <a:pt x="775" y="1076"/>
                  </a:lnTo>
                  <a:lnTo>
                    <a:pt x="791" y="1067"/>
                  </a:lnTo>
                  <a:lnTo>
                    <a:pt x="805" y="1059"/>
                  </a:lnTo>
                  <a:lnTo>
                    <a:pt x="818" y="1051"/>
                  </a:lnTo>
                  <a:lnTo>
                    <a:pt x="831" y="1042"/>
                  </a:lnTo>
                  <a:lnTo>
                    <a:pt x="842" y="1033"/>
                  </a:lnTo>
                  <a:lnTo>
                    <a:pt x="854" y="1023"/>
                  </a:lnTo>
                  <a:lnTo>
                    <a:pt x="864" y="1014"/>
                  </a:lnTo>
                  <a:lnTo>
                    <a:pt x="873" y="1003"/>
                  </a:lnTo>
                  <a:lnTo>
                    <a:pt x="881" y="992"/>
                  </a:lnTo>
                  <a:lnTo>
                    <a:pt x="889" y="982"/>
                  </a:lnTo>
                  <a:lnTo>
                    <a:pt x="894" y="971"/>
                  </a:lnTo>
                  <a:lnTo>
                    <a:pt x="899" y="961"/>
                  </a:lnTo>
                  <a:lnTo>
                    <a:pt x="903" y="949"/>
                  </a:lnTo>
                  <a:lnTo>
                    <a:pt x="907" y="937"/>
                  </a:lnTo>
                  <a:lnTo>
                    <a:pt x="908" y="926"/>
                  </a:lnTo>
                  <a:lnTo>
                    <a:pt x="909" y="914"/>
                  </a:lnTo>
                  <a:lnTo>
                    <a:pt x="909" y="0"/>
                  </a:lnTo>
                  <a:close/>
                </a:path>
              </a:pathLst>
            </a:custGeom>
            <a:gradFill rotWithShape="1">
              <a:gsLst>
                <a:gs pos="0">
                  <a:srgbClr val="BFBFBF"/>
                </a:gs>
                <a:gs pos="50000">
                  <a:srgbClr val="969696"/>
                </a:gs>
                <a:gs pos="100000">
                  <a:srgbClr val="BFBFBF"/>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23" name="Freeform 51"/>
            <p:cNvSpPr>
              <a:spLocks noEditPoints="1"/>
            </p:cNvSpPr>
            <p:nvPr/>
          </p:nvSpPr>
          <p:spPr bwMode="auto">
            <a:xfrm>
              <a:off x="0" y="0"/>
              <a:ext cx="528" cy="265"/>
            </a:xfrm>
            <a:custGeom>
              <a:gdLst>
                <a:gd fmla="*/ 363 w 909" name="T0"/>
                <a:gd fmla="*/ 4 h 457" name="T1"/>
                <a:gd fmla="*/ 200 w 909" name="T2"/>
                <a:gd fmla="*/ 39 h 457" name="T3"/>
                <a:gd fmla="*/ 117 w 909" name="T4"/>
                <a:gd fmla="*/ 75 h 457" name="T5"/>
                <a:gd fmla="*/ 66 w 909" name="T6"/>
                <a:gd fmla="*/ 110 h 457" name="T7"/>
                <a:gd fmla="*/ 27 w 909" name="T8"/>
                <a:gd fmla="*/ 150 h 457" name="T9"/>
                <a:gd fmla="*/ 5 w 909" name="T10"/>
                <a:gd fmla="*/ 193 h 457" name="T11"/>
                <a:gd fmla="*/ 1 w 909" name="T12"/>
                <a:gd fmla="*/ 240 h 457" name="T13"/>
                <a:gd fmla="*/ 14 w 909" name="T14"/>
                <a:gd fmla="*/ 285 h 457" name="T15"/>
                <a:gd fmla="*/ 45 w 909" name="T16"/>
                <a:gd fmla="*/ 328 h 457" name="T17"/>
                <a:gd fmla="*/ 90 w 909" name="T18"/>
                <a:gd fmla="*/ 365 h 457" name="T19"/>
                <a:gd fmla="*/ 149 w 909" name="T20"/>
                <a:gd fmla="*/ 397 h 457" name="T21"/>
                <a:gd fmla="*/ 277 w 909" name="T22"/>
                <a:gd fmla="*/ 439 h 457" name="T23"/>
                <a:gd fmla="*/ 454 w 909" name="T24"/>
                <a:gd fmla="*/ 457 h 457" name="T25"/>
                <a:gd fmla="*/ 631 w 909" name="T26"/>
                <a:gd fmla="*/ 439 h 457" name="T27"/>
                <a:gd fmla="*/ 759 w 909" name="T28"/>
                <a:gd fmla="*/ 397 h 457" name="T29"/>
                <a:gd fmla="*/ 818 w 909" name="T30"/>
                <a:gd fmla="*/ 365 h 457" name="T31"/>
                <a:gd fmla="*/ 864 w 909" name="T32"/>
                <a:gd fmla="*/ 328 h 457" name="T33"/>
                <a:gd fmla="*/ 894 w 909" name="T34"/>
                <a:gd fmla="*/ 285 h 457" name="T35"/>
                <a:gd fmla="*/ 908 w 909" name="T36"/>
                <a:gd fmla="*/ 240 h 457" name="T37"/>
                <a:gd fmla="*/ 903 w 909" name="T38"/>
                <a:gd fmla="*/ 193 h 457" name="T39"/>
                <a:gd fmla="*/ 881 w 909" name="T40"/>
                <a:gd fmla="*/ 150 h 457" name="T41"/>
                <a:gd fmla="*/ 842 w 909" name="T42"/>
                <a:gd fmla="*/ 110 h 457" name="T43"/>
                <a:gd fmla="*/ 791 w 909" name="T44"/>
                <a:gd fmla="*/ 75 h 457" name="T45"/>
                <a:gd fmla="*/ 709 w 909" name="T46"/>
                <a:gd fmla="*/ 39 h 457" name="T47"/>
                <a:gd fmla="*/ 546 w 909" name="T48"/>
                <a:gd fmla="*/ 4 h 457" name="T49"/>
                <a:gd fmla="*/ 454 w 909" name="T50"/>
                <a:gd fmla="*/ 419 h 457" name="T51"/>
                <a:gd fmla="*/ 307 w 909" name="T52"/>
                <a:gd fmla="*/ 404 h 457" name="T53"/>
                <a:gd fmla="*/ 186 w 909" name="T54"/>
                <a:gd fmla="*/ 362 h 457" name="T55"/>
                <a:gd fmla="*/ 121 w 909" name="T56"/>
                <a:gd fmla="*/ 319 h 457" name="T57"/>
                <a:gd fmla="*/ 92 w 909" name="T58"/>
                <a:gd fmla="*/ 285 h 457" name="T59"/>
                <a:gd fmla="*/ 77 w 909" name="T60"/>
                <a:gd fmla="*/ 247 h 457" name="T61"/>
                <a:gd fmla="*/ 77 w 909" name="T62"/>
                <a:gd fmla="*/ 209 h 457" name="T63"/>
                <a:gd fmla="*/ 92 w 909" name="T64"/>
                <a:gd fmla="*/ 171 h 457" name="T65"/>
                <a:gd fmla="*/ 121 w 909" name="T66"/>
                <a:gd fmla="*/ 137 h 457" name="T67"/>
                <a:gd fmla="*/ 186 w 909" name="T68"/>
                <a:gd fmla="*/ 94 h 457" name="T69"/>
                <a:gd fmla="*/ 307 w 909" name="T70"/>
                <a:gd fmla="*/ 52 h 457" name="T71"/>
                <a:gd fmla="*/ 454 w 909" name="T72"/>
                <a:gd fmla="*/ 38 h 457" name="T73"/>
                <a:gd fmla="*/ 602 w 909" name="T74"/>
                <a:gd fmla="*/ 52 h 457" name="T75"/>
                <a:gd fmla="*/ 723 w 909" name="T76"/>
                <a:gd fmla="*/ 94 h 457" name="T77"/>
                <a:gd fmla="*/ 788 w 909" name="T78"/>
                <a:gd fmla="*/ 137 h 457" name="T79"/>
                <a:gd fmla="*/ 816 w 909" name="T80"/>
                <a:gd fmla="*/ 171 h 457" name="T81"/>
                <a:gd fmla="*/ 831 w 909" name="T82"/>
                <a:gd fmla="*/ 209 h 457" name="T83"/>
                <a:gd fmla="*/ 831 w 909" name="T84"/>
                <a:gd fmla="*/ 247 h 457" name="T85"/>
                <a:gd fmla="*/ 816 w 909" name="T86"/>
                <a:gd fmla="*/ 285 h 457" name="T87"/>
                <a:gd fmla="*/ 788 w 909" name="T88"/>
                <a:gd fmla="*/ 319 h 457" name="T89"/>
                <a:gd fmla="*/ 723 w 909" name="T90"/>
                <a:gd fmla="*/ 362 h 457" name="T91"/>
                <a:gd fmla="*/ 602 w 909" name="T92"/>
                <a:gd fmla="*/ 404 h 457" name="T93"/>
                <a:gd fmla="*/ 454 w 909" name="T94"/>
                <a:gd fmla="*/ 419 h 457" name="T95"/>
                <a:gd fmla="*/ 0 w 909" name="T96"/>
                <a:gd fmla="*/ 0 h 457" name="T97"/>
                <a:gd fmla="*/ 909 w 909" name="T98"/>
                <a:gd fmla="*/ 457 h 45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T99" l="T96" r="T98" t="T97"/>
              <a:pathLst>
                <a:path h="457" w="909">
                  <a:moveTo>
                    <a:pt x="454" y="0"/>
                  </a:moveTo>
                  <a:lnTo>
                    <a:pt x="454" y="0"/>
                  </a:lnTo>
                  <a:lnTo>
                    <a:pt x="408" y="1"/>
                  </a:lnTo>
                  <a:lnTo>
                    <a:pt x="363" y="4"/>
                  </a:lnTo>
                  <a:lnTo>
                    <a:pt x="319" y="10"/>
                  </a:lnTo>
                  <a:lnTo>
                    <a:pt x="277" y="18"/>
                  </a:lnTo>
                  <a:lnTo>
                    <a:pt x="237" y="27"/>
                  </a:lnTo>
                  <a:lnTo>
                    <a:pt x="200" y="39"/>
                  </a:lnTo>
                  <a:lnTo>
                    <a:pt x="165" y="51"/>
                  </a:lnTo>
                  <a:lnTo>
                    <a:pt x="149" y="59"/>
                  </a:lnTo>
                  <a:lnTo>
                    <a:pt x="133" y="66"/>
                  </a:lnTo>
                  <a:lnTo>
                    <a:pt x="117" y="75"/>
                  </a:lnTo>
                  <a:lnTo>
                    <a:pt x="104" y="83"/>
                  </a:lnTo>
                  <a:lnTo>
                    <a:pt x="90" y="92"/>
                  </a:lnTo>
                  <a:lnTo>
                    <a:pt x="77" y="100"/>
                  </a:lnTo>
                  <a:lnTo>
                    <a:pt x="66" y="110"/>
                  </a:lnTo>
                  <a:lnTo>
                    <a:pt x="54" y="119"/>
                  </a:lnTo>
                  <a:lnTo>
                    <a:pt x="45" y="129"/>
                  </a:lnTo>
                  <a:lnTo>
                    <a:pt x="35" y="139"/>
                  </a:lnTo>
                  <a:lnTo>
                    <a:pt x="27" y="150"/>
                  </a:lnTo>
                  <a:lnTo>
                    <a:pt x="20" y="160"/>
                  </a:lnTo>
                  <a:lnTo>
                    <a:pt x="14" y="171"/>
                  </a:lnTo>
                  <a:lnTo>
                    <a:pt x="9" y="182"/>
                  </a:lnTo>
                  <a:lnTo>
                    <a:pt x="5" y="193"/>
                  </a:lnTo>
                  <a:lnTo>
                    <a:pt x="2" y="205"/>
                  </a:lnTo>
                  <a:lnTo>
                    <a:pt x="1" y="216"/>
                  </a:lnTo>
                  <a:lnTo>
                    <a:pt x="0" y="228"/>
                  </a:lnTo>
                  <a:lnTo>
                    <a:pt x="1" y="240"/>
                  </a:lnTo>
                  <a:lnTo>
                    <a:pt x="2" y="251"/>
                  </a:lnTo>
                  <a:lnTo>
                    <a:pt x="5" y="263"/>
                  </a:lnTo>
                  <a:lnTo>
                    <a:pt x="9" y="275"/>
                  </a:lnTo>
                  <a:lnTo>
                    <a:pt x="14" y="285"/>
                  </a:lnTo>
                  <a:lnTo>
                    <a:pt x="20" y="296"/>
                  </a:lnTo>
                  <a:lnTo>
                    <a:pt x="27" y="306"/>
                  </a:lnTo>
                  <a:lnTo>
                    <a:pt x="35" y="317"/>
                  </a:lnTo>
                  <a:lnTo>
                    <a:pt x="45" y="328"/>
                  </a:lnTo>
                  <a:lnTo>
                    <a:pt x="54" y="337"/>
                  </a:lnTo>
                  <a:lnTo>
                    <a:pt x="66" y="347"/>
                  </a:lnTo>
                  <a:lnTo>
                    <a:pt x="77" y="356"/>
                  </a:lnTo>
                  <a:lnTo>
                    <a:pt x="90" y="365"/>
                  </a:lnTo>
                  <a:lnTo>
                    <a:pt x="104" y="373"/>
                  </a:lnTo>
                  <a:lnTo>
                    <a:pt x="117" y="381"/>
                  </a:lnTo>
                  <a:lnTo>
                    <a:pt x="133" y="390"/>
                  </a:lnTo>
                  <a:lnTo>
                    <a:pt x="149" y="397"/>
                  </a:lnTo>
                  <a:lnTo>
                    <a:pt x="165" y="405"/>
                  </a:lnTo>
                  <a:lnTo>
                    <a:pt x="200" y="417"/>
                  </a:lnTo>
                  <a:lnTo>
                    <a:pt x="237" y="429"/>
                  </a:lnTo>
                  <a:lnTo>
                    <a:pt x="277" y="439"/>
                  </a:lnTo>
                  <a:lnTo>
                    <a:pt x="319" y="446"/>
                  </a:lnTo>
                  <a:lnTo>
                    <a:pt x="363" y="452"/>
                  </a:lnTo>
                  <a:lnTo>
                    <a:pt x="408" y="456"/>
                  </a:lnTo>
                  <a:lnTo>
                    <a:pt x="454" y="457"/>
                  </a:lnTo>
                  <a:lnTo>
                    <a:pt x="500" y="456"/>
                  </a:lnTo>
                  <a:lnTo>
                    <a:pt x="546" y="452"/>
                  </a:lnTo>
                  <a:lnTo>
                    <a:pt x="589" y="446"/>
                  </a:lnTo>
                  <a:lnTo>
                    <a:pt x="631" y="439"/>
                  </a:lnTo>
                  <a:lnTo>
                    <a:pt x="671" y="429"/>
                  </a:lnTo>
                  <a:lnTo>
                    <a:pt x="709" y="417"/>
                  </a:lnTo>
                  <a:lnTo>
                    <a:pt x="744" y="405"/>
                  </a:lnTo>
                  <a:lnTo>
                    <a:pt x="759" y="397"/>
                  </a:lnTo>
                  <a:lnTo>
                    <a:pt x="775" y="390"/>
                  </a:lnTo>
                  <a:lnTo>
                    <a:pt x="791" y="381"/>
                  </a:lnTo>
                  <a:lnTo>
                    <a:pt x="805" y="373"/>
                  </a:lnTo>
                  <a:lnTo>
                    <a:pt x="818" y="365"/>
                  </a:lnTo>
                  <a:lnTo>
                    <a:pt x="831" y="356"/>
                  </a:lnTo>
                  <a:lnTo>
                    <a:pt x="842" y="347"/>
                  </a:lnTo>
                  <a:lnTo>
                    <a:pt x="854" y="337"/>
                  </a:lnTo>
                  <a:lnTo>
                    <a:pt x="864" y="328"/>
                  </a:lnTo>
                  <a:lnTo>
                    <a:pt x="873" y="317"/>
                  </a:lnTo>
                  <a:lnTo>
                    <a:pt x="881" y="306"/>
                  </a:lnTo>
                  <a:lnTo>
                    <a:pt x="889" y="296"/>
                  </a:lnTo>
                  <a:lnTo>
                    <a:pt x="894" y="285"/>
                  </a:lnTo>
                  <a:lnTo>
                    <a:pt x="899" y="275"/>
                  </a:lnTo>
                  <a:lnTo>
                    <a:pt x="903" y="263"/>
                  </a:lnTo>
                  <a:lnTo>
                    <a:pt x="907" y="251"/>
                  </a:lnTo>
                  <a:lnTo>
                    <a:pt x="908" y="240"/>
                  </a:lnTo>
                  <a:lnTo>
                    <a:pt x="909" y="228"/>
                  </a:lnTo>
                  <a:lnTo>
                    <a:pt x="908" y="216"/>
                  </a:lnTo>
                  <a:lnTo>
                    <a:pt x="907" y="205"/>
                  </a:lnTo>
                  <a:lnTo>
                    <a:pt x="903" y="193"/>
                  </a:lnTo>
                  <a:lnTo>
                    <a:pt x="899" y="182"/>
                  </a:lnTo>
                  <a:lnTo>
                    <a:pt x="894" y="171"/>
                  </a:lnTo>
                  <a:lnTo>
                    <a:pt x="889" y="160"/>
                  </a:lnTo>
                  <a:lnTo>
                    <a:pt x="881" y="150"/>
                  </a:lnTo>
                  <a:lnTo>
                    <a:pt x="873" y="139"/>
                  </a:lnTo>
                  <a:lnTo>
                    <a:pt x="864" y="129"/>
                  </a:lnTo>
                  <a:lnTo>
                    <a:pt x="854" y="119"/>
                  </a:lnTo>
                  <a:lnTo>
                    <a:pt x="842" y="110"/>
                  </a:lnTo>
                  <a:lnTo>
                    <a:pt x="831" y="100"/>
                  </a:lnTo>
                  <a:lnTo>
                    <a:pt x="818" y="92"/>
                  </a:lnTo>
                  <a:lnTo>
                    <a:pt x="805" y="83"/>
                  </a:lnTo>
                  <a:lnTo>
                    <a:pt x="791" y="75"/>
                  </a:lnTo>
                  <a:lnTo>
                    <a:pt x="775" y="66"/>
                  </a:lnTo>
                  <a:lnTo>
                    <a:pt x="759" y="59"/>
                  </a:lnTo>
                  <a:lnTo>
                    <a:pt x="744" y="51"/>
                  </a:lnTo>
                  <a:lnTo>
                    <a:pt x="709" y="39"/>
                  </a:lnTo>
                  <a:lnTo>
                    <a:pt x="671" y="27"/>
                  </a:lnTo>
                  <a:lnTo>
                    <a:pt x="631" y="18"/>
                  </a:lnTo>
                  <a:lnTo>
                    <a:pt x="589" y="10"/>
                  </a:lnTo>
                  <a:lnTo>
                    <a:pt x="546" y="4"/>
                  </a:lnTo>
                  <a:lnTo>
                    <a:pt x="500" y="1"/>
                  </a:lnTo>
                  <a:lnTo>
                    <a:pt x="454" y="0"/>
                  </a:lnTo>
                  <a:close/>
                  <a:moveTo>
                    <a:pt x="454" y="419"/>
                  </a:moveTo>
                  <a:lnTo>
                    <a:pt x="454" y="419"/>
                  </a:lnTo>
                  <a:lnTo>
                    <a:pt x="415" y="417"/>
                  </a:lnTo>
                  <a:lnTo>
                    <a:pt x="377" y="414"/>
                  </a:lnTo>
                  <a:lnTo>
                    <a:pt x="342" y="410"/>
                  </a:lnTo>
                  <a:lnTo>
                    <a:pt x="307" y="404"/>
                  </a:lnTo>
                  <a:lnTo>
                    <a:pt x="273" y="395"/>
                  </a:lnTo>
                  <a:lnTo>
                    <a:pt x="243" y="386"/>
                  </a:lnTo>
                  <a:lnTo>
                    <a:pt x="213" y="375"/>
                  </a:lnTo>
                  <a:lnTo>
                    <a:pt x="186" y="362"/>
                  </a:lnTo>
                  <a:lnTo>
                    <a:pt x="162" y="349"/>
                  </a:lnTo>
                  <a:lnTo>
                    <a:pt x="140" y="335"/>
                  </a:lnTo>
                  <a:lnTo>
                    <a:pt x="130" y="326"/>
                  </a:lnTo>
                  <a:lnTo>
                    <a:pt x="121" y="319"/>
                  </a:lnTo>
                  <a:lnTo>
                    <a:pt x="113" y="311"/>
                  </a:lnTo>
                  <a:lnTo>
                    <a:pt x="105" y="302"/>
                  </a:lnTo>
                  <a:lnTo>
                    <a:pt x="99" y="294"/>
                  </a:lnTo>
                  <a:lnTo>
                    <a:pt x="92" y="285"/>
                  </a:lnTo>
                  <a:lnTo>
                    <a:pt x="87" y="276"/>
                  </a:lnTo>
                  <a:lnTo>
                    <a:pt x="83" y="266"/>
                  </a:lnTo>
                  <a:lnTo>
                    <a:pt x="80" y="257"/>
                  </a:lnTo>
                  <a:lnTo>
                    <a:pt x="77" y="247"/>
                  </a:lnTo>
                  <a:lnTo>
                    <a:pt x="75" y="238"/>
                  </a:lnTo>
                  <a:lnTo>
                    <a:pt x="75" y="228"/>
                  </a:lnTo>
                  <a:lnTo>
                    <a:pt x="75" y="219"/>
                  </a:lnTo>
                  <a:lnTo>
                    <a:pt x="77" y="209"/>
                  </a:lnTo>
                  <a:lnTo>
                    <a:pt x="80" y="200"/>
                  </a:lnTo>
                  <a:lnTo>
                    <a:pt x="83" y="190"/>
                  </a:lnTo>
                  <a:lnTo>
                    <a:pt x="87" y="180"/>
                  </a:lnTo>
                  <a:lnTo>
                    <a:pt x="92" y="171"/>
                  </a:lnTo>
                  <a:lnTo>
                    <a:pt x="99" y="163"/>
                  </a:lnTo>
                  <a:lnTo>
                    <a:pt x="105" y="154"/>
                  </a:lnTo>
                  <a:lnTo>
                    <a:pt x="113" y="146"/>
                  </a:lnTo>
                  <a:lnTo>
                    <a:pt x="121" y="137"/>
                  </a:lnTo>
                  <a:lnTo>
                    <a:pt x="130" y="130"/>
                  </a:lnTo>
                  <a:lnTo>
                    <a:pt x="140" y="121"/>
                  </a:lnTo>
                  <a:lnTo>
                    <a:pt x="162" y="108"/>
                  </a:lnTo>
                  <a:lnTo>
                    <a:pt x="186" y="94"/>
                  </a:lnTo>
                  <a:lnTo>
                    <a:pt x="213" y="81"/>
                  </a:lnTo>
                  <a:lnTo>
                    <a:pt x="243" y="70"/>
                  </a:lnTo>
                  <a:lnTo>
                    <a:pt x="273" y="61"/>
                  </a:lnTo>
                  <a:lnTo>
                    <a:pt x="307" y="52"/>
                  </a:lnTo>
                  <a:lnTo>
                    <a:pt x="342" y="46"/>
                  </a:lnTo>
                  <a:lnTo>
                    <a:pt x="377" y="42"/>
                  </a:lnTo>
                  <a:lnTo>
                    <a:pt x="415" y="39"/>
                  </a:lnTo>
                  <a:lnTo>
                    <a:pt x="454" y="38"/>
                  </a:lnTo>
                  <a:lnTo>
                    <a:pt x="493" y="39"/>
                  </a:lnTo>
                  <a:lnTo>
                    <a:pt x="531" y="42"/>
                  </a:lnTo>
                  <a:lnTo>
                    <a:pt x="567" y="46"/>
                  </a:lnTo>
                  <a:lnTo>
                    <a:pt x="602" y="52"/>
                  </a:lnTo>
                  <a:lnTo>
                    <a:pt x="635" y="61"/>
                  </a:lnTo>
                  <a:lnTo>
                    <a:pt x="666" y="70"/>
                  </a:lnTo>
                  <a:lnTo>
                    <a:pt x="695" y="81"/>
                  </a:lnTo>
                  <a:lnTo>
                    <a:pt x="723" y="94"/>
                  </a:lnTo>
                  <a:lnTo>
                    <a:pt x="747" y="108"/>
                  </a:lnTo>
                  <a:lnTo>
                    <a:pt x="769" y="121"/>
                  </a:lnTo>
                  <a:lnTo>
                    <a:pt x="778" y="130"/>
                  </a:lnTo>
                  <a:lnTo>
                    <a:pt x="788" y="137"/>
                  </a:lnTo>
                  <a:lnTo>
                    <a:pt x="796" y="146"/>
                  </a:lnTo>
                  <a:lnTo>
                    <a:pt x="804" y="154"/>
                  </a:lnTo>
                  <a:lnTo>
                    <a:pt x="810" y="163"/>
                  </a:lnTo>
                  <a:lnTo>
                    <a:pt x="816" y="171"/>
                  </a:lnTo>
                  <a:lnTo>
                    <a:pt x="821" y="180"/>
                  </a:lnTo>
                  <a:lnTo>
                    <a:pt x="826" y="190"/>
                  </a:lnTo>
                  <a:lnTo>
                    <a:pt x="829" y="200"/>
                  </a:lnTo>
                  <a:lnTo>
                    <a:pt x="831" y="209"/>
                  </a:lnTo>
                  <a:lnTo>
                    <a:pt x="833" y="219"/>
                  </a:lnTo>
                  <a:lnTo>
                    <a:pt x="833" y="228"/>
                  </a:lnTo>
                  <a:lnTo>
                    <a:pt x="833" y="238"/>
                  </a:lnTo>
                  <a:lnTo>
                    <a:pt x="831" y="247"/>
                  </a:lnTo>
                  <a:lnTo>
                    <a:pt x="829" y="257"/>
                  </a:lnTo>
                  <a:lnTo>
                    <a:pt x="826" y="266"/>
                  </a:lnTo>
                  <a:lnTo>
                    <a:pt x="821" y="276"/>
                  </a:lnTo>
                  <a:lnTo>
                    <a:pt x="816" y="285"/>
                  </a:lnTo>
                  <a:lnTo>
                    <a:pt x="810" y="294"/>
                  </a:lnTo>
                  <a:lnTo>
                    <a:pt x="804" y="302"/>
                  </a:lnTo>
                  <a:lnTo>
                    <a:pt x="796" y="311"/>
                  </a:lnTo>
                  <a:lnTo>
                    <a:pt x="788" y="319"/>
                  </a:lnTo>
                  <a:lnTo>
                    <a:pt x="778" y="326"/>
                  </a:lnTo>
                  <a:lnTo>
                    <a:pt x="769" y="335"/>
                  </a:lnTo>
                  <a:lnTo>
                    <a:pt x="747" y="349"/>
                  </a:lnTo>
                  <a:lnTo>
                    <a:pt x="723" y="362"/>
                  </a:lnTo>
                  <a:lnTo>
                    <a:pt x="695" y="375"/>
                  </a:lnTo>
                  <a:lnTo>
                    <a:pt x="666" y="386"/>
                  </a:lnTo>
                  <a:lnTo>
                    <a:pt x="635" y="395"/>
                  </a:lnTo>
                  <a:lnTo>
                    <a:pt x="602" y="404"/>
                  </a:lnTo>
                  <a:lnTo>
                    <a:pt x="567" y="410"/>
                  </a:lnTo>
                  <a:lnTo>
                    <a:pt x="531" y="414"/>
                  </a:lnTo>
                  <a:lnTo>
                    <a:pt x="493" y="417"/>
                  </a:lnTo>
                  <a:lnTo>
                    <a:pt x="454" y="4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0524" name="Text Box 52"/>
          <p:cNvSpPr>
            <a:spLocks noChangeArrowheads="1"/>
          </p:cNvSpPr>
          <p:nvPr/>
        </p:nvSpPr>
        <p:spPr bwMode="auto">
          <a:xfrm>
            <a:off x="5616575" y="1395413"/>
            <a:ext cx="2628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zh-CN" b="1" lang="en-US" sz="1400">
                <a:solidFill>
                  <a:srgbClr val="C00000"/>
                </a:solidFill>
                <a:latin charset="0" panose="020b0a04020102020204" pitchFamily="34" typeface="Arial Black"/>
                <a:ea charset="-127" pitchFamily="34" typeface="Gulim"/>
                <a:sym charset="0" panose="020b0a04020102020204" pitchFamily="34" typeface="Arial Black"/>
              </a:rPr>
              <a:t>Step 4</a:t>
            </a:r>
          </a:p>
          <a:p>
            <a:pPr eaLnBrk="1" hangingPunct="1" latinLnBrk="1"/>
            <a:r>
              <a:rPr altLang="zh-CN" b="1" lang="en-US" sz="1400">
                <a:solidFill>
                  <a:srgbClr val="C00000"/>
                </a:solidFill>
                <a:latin charset="0" panose="020b0a04020102020204" pitchFamily="34" typeface="Arial Black"/>
                <a:ea charset="-127" pitchFamily="34" typeface="Gulim"/>
                <a:sym charset="0" panose="020b0a04020102020204" pitchFamily="34" typeface="Arial Black"/>
              </a:rPr>
              <a:t>在此插入内容在此插入内容</a:t>
            </a:r>
          </a:p>
        </p:txBody>
      </p:sp>
      <p:sp>
        <p:nvSpPr>
          <p:cNvPr id="20525" name="Text Box 53"/>
          <p:cNvSpPr>
            <a:spLocks noChangeArrowheads="1"/>
          </p:cNvSpPr>
          <p:nvPr/>
        </p:nvSpPr>
        <p:spPr bwMode="auto">
          <a:xfrm>
            <a:off x="5616575" y="2178050"/>
            <a:ext cx="2628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zh-CN" b="1" lang="en-US" sz="1400">
                <a:solidFill>
                  <a:srgbClr val="9E9E9E"/>
                </a:solidFill>
                <a:latin charset="0" panose="020b0a04020102020204" pitchFamily="34" typeface="Arial Black"/>
                <a:ea charset="-127" pitchFamily="34" typeface="Gulim"/>
                <a:sym charset="0" panose="020b0a04020102020204" pitchFamily="34" typeface="Arial Black"/>
              </a:rPr>
              <a:t>Step 3</a:t>
            </a:r>
          </a:p>
          <a:p>
            <a:pPr eaLnBrk="1" hangingPunct="1" latinLnBrk="1"/>
            <a:r>
              <a:rPr altLang="zh-CN" b="1" lang="en-US" sz="1400">
                <a:solidFill>
                  <a:srgbClr val="9E9E9E"/>
                </a:solidFill>
                <a:latin charset="0" panose="020b0a04020102020204" pitchFamily="34" typeface="Arial Black"/>
                <a:ea charset="-127" pitchFamily="34" typeface="Gulim"/>
                <a:sym charset="0" panose="020b0a04020102020204" pitchFamily="34" typeface="Arial Black"/>
              </a:rPr>
              <a:t>在此插入内容在此插入内容</a:t>
            </a:r>
          </a:p>
        </p:txBody>
      </p:sp>
      <p:sp>
        <p:nvSpPr>
          <p:cNvPr id="20526" name="Text Box 54"/>
          <p:cNvSpPr>
            <a:spLocks noChangeArrowheads="1"/>
          </p:cNvSpPr>
          <p:nvPr/>
        </p:nvSpPr>
        <p:spPr bwMode="auto">
          <a:xfrm>
            <a:off x="5616575" y="3035300"/>
            <a:ext cx="2628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zh-CN" b="1" lang="en-US" sz="1400">
                <a:solidFill>
                  <a:srgbClr val="9E9E9E"/>
                </a:solidFill>
                <a:latin charset="0" panose="020b0a04020102020204" pitchFamily="34" typeface="Arial Black"/>
                <a:ea charset="-127" pitchFamily="34" typeface="Gulim"/>
                <a:sym charset="0" panose="020b0a04020102020204" pitchFamily="34" typeface="Arial Black"/>
              </a:rPr>
              <a:t>Step 2</a:t>
            </a:r>
          </a:p>
          <a:p>
            <a:pPr eaLnBrk="1" hangingPunct="1" latinLnBrk="1"/>
            <a:r>
              <a:rPr altLang="zh-CN" b="1" lang="en-US" sz="1400">
                <a:solidFill>
                  <a:srgbClr val="9E9E9E"/>
                </a:solidFill>
                <a:latin charset="0" panose="020b0a04020102020204" pitchFamily="34" typeface="Arial Black"/>
                <a:ea charset="-127" pitchFamily="34" typeface="Gulim"/>
                <a:sym charset="0" panose="020b0a04020102020204" pitchFamily="34" typeface="Arial Black"/>
              </a:rPr>
              <a:t>在此插入内容在此插入内容</a:t>
            </a:r>
          </a:p>
        </p:txBody>
      </p:sp>
      <p:sp>
        <p:nvSpPr>
          <p:cNvPr id="20527" name="Text Box 55"/>
          <p:cNvSpPr>
            <a:spLocks noChangeArrowheads="1"/>
          </p:cNvSpPr>
          <p:nvPr/>
        </p:nvSpPr>
        <p:spPr bwMode="auto">
          <a:xfrm>
            <a:off x="5616575" y="3803650"/>
            <a:ext cx="2628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zh-CN" b="1" lang="en-US" sz="1400">
                <a:solidFill>
                  <a:srgbClr val="9E9E9E"/>
                </a:solidFill>
                <a:latin charset="0" panose="020b0a04020102020204" pitchFamily="34" typeface="Arial Black"/>
                <a:ea charset="-127" pitchFamily="34" typeface="Gulim"/>
                <a:sym charset="0" panose="020b0a04020102020204" pitchFamily="34" typeface="Arial Black"/>
              </a:rPr>
              <a:t>Step 1</a:t>
            </a:r>
          </a:p>
          <a:p>
            <a:pPr eaLnBrk="1" hangingPunct="1" latinLnBrk="1"/>
            <a:r>
              <a:rPr altLang="zh-CN" b="1" lang="en-US" sz="1400">
                <a:solidFill>
                  <a:srgbClr val="9E9E9E"/>
                </a:solidFill>
                <a:latin charset="0" panose="020b0a04020102020204" pitchFamily="34" typeface="Arial Black"/>
                <a:ea charset="-127" pitchFamily="34" typeface="Gulim"/>
                <a:sym charset="0" panose="020b0a04020102020204" pitchFamily="34" typeface="Arial Black"/>
              </a:rPr>
              <a:t>在此插入内容在此插入内容</a:t>
            </a: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0500"/>
                                        </p:tgtEl>
                                        <p:attrNameLst>
                                          <p:attrName>style.visibility</p:attrName>
                                        </p:attrNameLst>
                                      </p:cBhvr>
                                      <p:to>
                                        <p:strVal val="visible"/>
                                      </p:to>
                                    </p:set>
                                    <p:anim calcmode="lin" valueType="num">
                                      <p:cBhvr>
                                        <p:cTn dur="500" fill="hold" id="7"/>
                                        <p:tgtEl>
                                          <p:spTgt spid="20500"/>
                                        </p:tgtEl>
                                        <p:attrNameLst>
                                          <p:attrName>ppt_w</p:attrName>
                                        </p:attrNameLst>
                                      </p:cBhvr>
                                      <p:tavLst>
                                        <p:tav tm="0">
                                          <p:val>
                                            <p:fltVal val="0"/>
                                          </p:val>
                                        </p:tav>
                                        <p:tav tm="100000">
                                          <p:val>
                                            <p:strVal val="#ppt_w"/>
                                          </p:val>
                                        </p:tav>
                                      </p:tavLst>
                                    </p:anim>
                                    <p:anim calcmode="lin" valueType="num">
                                      <p:cBhvr>
                                        <p:cTn dur="500" fill="hold" id="8"/>
                                        <p:tgtEl>
                                          <p:spTgt spid="20500"/>
                                        </p:tgtEl>
                                        <p:attrNameLst>
                                          <p:attrName>ppt_h</p:attrName>
                                        </p:attrNameLst>
                                      </p:cBhvr>
                                      <p:tavLst>
                                        <p:tav tm="0">
                                          <p:val>
                                            <p:fltVal val="0"/>
                                          </p:val>
                                        </p:tav>
                                        <p:tav tm="100000">
                                          <p:val>
                                            <p:strVal val="#ppt_h"/>
                                          </p:val>
                                        </p:tav>
                                      </p:tavLst>
                                    </p:anim>
                                    <p:animEffect filter="">
                                      <p:cBhvr>
                                        <p:cTn dur="500" id="9"/>
                                        <p:tgtEl>
                                          <p:spTgt spid="20500"/>
                                        </p:tgtEl>
                                      </p:cBhvr>
                                    </p:animEffect>
                                  </p:childTnLst>
                                </p:cTn>
                              </p:par>
                              <p:par>
                                <p:cTn fill="hold" id="10" nodeType="withEffect" presetClass="entr" presetID="10" presetSubtype="0">
                                  <p:stCondLst>
                                    <p:cond delay="0"/>
                                  </p:stCondLst>
                                  <p:childTnLst>
                                    <p:set>
                                      <p:cBhvr>
                                        <p:cTn dur="1" fill="hold" id="11">
                                          <p:stCondLst>
                                            <p:cond delay="0"/>
                                          </p:stCondLst>
                                        </p:cTn>
                                        <p:tgtEl>
                                          <p:spTgt spid="20482"/>
                                        </p:tgtEl>
                                        <p:attrNameLst>
                                          <p:attrName>style.visibility</p:attrName>
                                        </p:attrNameLst>
                                      </p:cBhvr>
                                      <p:to>
                                        <p:strVal val="visible"/>
                                      </p:to>
                                    </p:set>
                                    <p:anim calcmode="lin" valueType="num">
                                      <p:cBhvr>
                                        <p:cTn dur="500" fill="hold" id="12"/>
                                        <p:tgtEl>
                                          <p:spTgt spid="20482"/>
                                        </p:tgtEl>
                                        <p:attrNameLst>
                                          <p:attrName>ppt_w</p:attrName>
                                        </p:attrNameLst>
                                      </p:cBhvr>
                                      <p:tavLst>
                                        <p:tav tm="0">
                                          <p:val>
                                            <p:fltVal val="0"/>
                                          </p:val>
                                        </p:tav>
                                        <p:tav tm="100000">
                                          <p:val>
                                            <p:strVal val="#ppt_w"/>
                                          </p:val>
                                        </p:tav>
                                      </p:tavLst>
                                    </p:anim>
                                    <p:anim calcmode="lin" valueType="num">
                                      <p:cBhvr>
                                        <p:cTn dur="500" fill="hold" id="13"/>
                                        <p:tgtEl>
                                          <p:spTgt spid="20482"/>
                                        </p:tgtEl>
                                        <p:attrNameLst>
                                          <p:attrName>ppt_h</p:attrName>
                                        </p:attrNameLst>
                                      </p:cBhvr>
                                      <p:tavLst>
                                        <p:tav tm="0">
                                          <p:val>
                                            <p:fltVal val="0"/>
                                          </p:val>
                                        </p:tav>
                                        <p:tav tm="100000">
                                          <p:val>
                                            <p:strVal val="#ppt_h"/>
                                          </p:val>
                                        </p:tav>
                                      </p:tavLst>
                                    </p:anim>
                                    <p:animEffect filter="">
                                      <p:cBhvr>
                                        <p:cTn dur="500" id="14"/>
                                        <p:tgtEl>
                                          <p:spTgt spid="20482"/>
                                        </p:tgtEl>
                                      </p:cBhvr>
                                    </p:animEffect>
                                  </p:childTnLst>
                                </p:cTn>
                              </p:par>
                            </p:childTnLst>
                          </p:cTn>
                        </p:par>
                        <p:par>
                          <p:cTn fill="hold" id="15" nodeType="afterGroup">
                            <p:stCondLst>
                              <p:cond delay="500"/>
                            </p:stCondLst>
                            <p:childTnLst>
                              <p:par>
                                <p:cTn fill="hold" id="16" nodeType="afterEffect" presetClass="entr" presetID="10" presetSubtype="0">
                                  <p:stCondLst>
                                    <p:cond delay="0"/>
                                  </p:stCondLst>
                                  <p:childTnLst>
                                    <p:set>
                                      <p:cBhvr>
                                        <p:cTn dur="1" fill="hold" id="17">
                                          <p:stCondLst>
                                            <p:cond delay="0"/>
                                          </p:stCondLst>
                                        </p:cTn>
                                        <p:tgtEl>
                                          <p:spTgt spid="20497"/>
                                        </p:tgtEl>
                                        <p:attrNameLst>
                                          <p:attrName>style.visibility</p:attrName>
                                        </p:attrNameLst>
                                      </p:cBhvr>
                                      <p:to>
                                        <p:strVal val="visible"/>
                                      </p:to>
                                    </p:set>
                                    <p:anim calcmode="lin" valueType="num">
                                      <p:cBhvr>
                                        <p:cTn dur="500" fill="hold" id="18"/>
                                        <p:tgtEl>
                                          <p:spTgt spid="20497"/>
                                        </p:tgtEl>
                                        <p:attrNameLst>
                                          <p:attrName>ppt_w</p:attrName>
                                        </p:attrNameLst>
                                      </p:cBhvr>
                                      <p:tavLst>
                                        <p:tav tm="0">
                                          <p:val>
                                            <p:fltVal val="0"/>
                                          </p:val>
                                        </p:tav>
                                        <p:tav tm="100000">
                                          <p:val>
                                            <p:strVal val="#ppt_w"/>
                                          </p:val>
                                        </p:tav>
                                      </p:tavLst>
                                    </p:anim>
                                    <p:anim calcmode="lin" valueType="num">
                                      <p:cBhvr>
                                        <p:cTn dur="500" fill="hold" id="19"/>
                                        <p:tgtEl>
                                          <p:spTgt spid="20497"/>
                                        </p:tgtEl>
                                        <p:attrNameLst>
                                          <p:attrName>ppt_h</p:attrName>
                                        </p:attrNameLst>
                                      </p:cBhvr>
                                      <p:tavLst>
                                        <p:tav tm="0">
                                          <p:val>
                                            <p:fltVal val="0"/>
                                          </p:val>
                                        </p:tav>
                                        <p:tav tm="100000">
                                          <p:val>
                                            <p:strVal val="#ppt_h"/>
                                          </p:val>
                                        </p:tav>
                                      </p:tavLst>
                                    </p:anim>
                                    <p:animEffect filter="">
                                      <p:cBhvr>
                                        <p:cTn dur="500" id="20"/>
                                        <p:tgtEl>
                                          <p:spTgt spid="20497"/>
                                        </p:tgtEl>
                                      </p:cBhvr>
                                    </p:animEffect>
                                  </p:childTnLst>
                                </p:cTn>
                              </p:par>
                              <p:par>
                                <p:cTn fill="hold" id="21" nodeType="withEffect" presetClass="entr" presetID="10" presetSubtype="0">
                                  <p:stCondLst>
                                    <p:cond delay="0"/>
                                  </p:stCondLst>
                                  <p:childTnLst>
                                    <p:set>
                                      <p:cBhvr>
                                        <p:cTn dur="1" fill="hold" id="22">
                                          <p:stCondLst>
                                            <p:cond delay="0"/>
                                          </p:stCondLst>
                                        </p:cTn>
                                        <p:tgtEl>
                                          <p:spTgt spid="20485"/>
                                        </p:tgtEl>
                                        <p:attrNameLst>
                                          <p:attrName>style.visibility</p:attrName>
                                        </p:attrNameLst>
                                      </p:cBhvr>
                                      <p:to>
                                        <p:strVal val="visible"/>
                                      </p:to>
                                    </p:set>
                                    <p:anim calcmode="lin" valueType="num">
                                      <p:cBhvr>
                                        <p:cTn dur="500" fill="hold" id="23"/>
                                        <p:tgtEl>
                                          <p:spTgt spid="20485"/>
                                        </p:tgtEl>
                                        <p:attrNameLst>
                                          <p:attrName>ppt_w</p:attrName>
                                        </p:attrNameLst>
                                      </p:cBhvr>
                                      <p:tavLst>
                                        <p:tav tm="0">
                                          <p:val>
                                            <p:fltVal val="0"/>
                                          </p:val>
                                        </p:tav>
                                        <p:tav tm="100000">
                                          <p:val>
                                            <p:strVal val="#ppt_w"/>
                                          </p:val>
                                        </p:tav>
                                      </p:tavLst>
                                    </p:anim>
                                    <p:anim calcmode="lin" valueType="num">
                                      <p:cBhvr>
                                        <p:cTn dur="500" fill="hold" id="24"/>
                                        <p:tgtEl>
                                          <p:spTgt spid="20485"/>
                                        </p:tgtEl>
                                        <p:attrNameLst>
                                          <p:attrName>ppt_h</p:attrName>
                                        </p:attrNameLst>
                                      </p:cBhvr>
                                      <p:tavLst>
                                        <p:tav tm="0">
                                          <p:val>
                                            <p:fltVal val="0"/>
                                          </p:val>
                                        </p:tav>
                                        <p:tav tm="100000">
                                          <p:val>
                                            <p:strVal val="#ppt_h"/>
                                          </p:val>
                                        </p:tav>
                                      </p:tavLst>
                                    </p:anim>
                                    <p:animEffect filter="">
                                      <p:cBhvr>
                                        <p:cTn dur="500" id="25"/>
                                        <p:tgtEl>
                                          <p:spTgt spid="20485"/>
                                        </p:tgtEl>
                                      </p:cBhvr>
                                    </p:animEffect>
                                  </p:childTnLst>
                                </p:cTn>
                              </p:par>
                            </p:childTnLst>
                          </p:cTn>
                        </p:par>
                        <p:par>
                          <p:cTn fill="hold" id="26" nodeType="afterGroup">
                            <p:stCondLst>
                              <p:cond delay="1000"/>
                            </p:stCondLst>
                            <p:childTnLst>
                              <p:par>
                                <p:cTn fill="hold" id="27" nodeType="afterEffect" presetClass="entr" presetID="10" presetSubtype="0">
                                  <p:stCondLst>
                                    <p:cond delay="0"/>
                                  </p:stCondLst>
                                  <p:childTnLst>
                                    <p:set>
                                      <p:cBhvr>
                                        <p:cTn dur="1" fill="hold" id="28">
                                          <p:stCondLst>
                                            <p:cond delay="0"/>
                                          </p:stCondLst>
                                        </p:cTn>
                                        <p:tgtEl>
                                          <p:spTgt spid="20494"/>
                                        </p:tgtEl>
                                        <p:attrNameLst>
                                          <p:attrName>style.visibility</p:attrName>
                                        </p:attrNameLst>
                                      </p:cBhvr>
                                      <p:to>
                                        <p:strVal val="visible"/>
                                      </p:to>
                                    </p:set>
                                    <p:anim calcmode="lin" valueType="num">
                                      <p:cBhvr>
                                        <p:cTn dur="500" fill="hold" id="29"/>
                                        <p:tgtEl>
                                          <p:spTgt spid="20494"/>
                                        </p:tgtEl>
                                        <p:attrNameLst>
                                          <p:attrName>ppt_w</p:attrName>
                                        </p:attrNameLst>
                                      </p:cBhvr>
                                      <p:tavLst>
                                        <p:tav tm="0">
                                          <p:val>
                                            <p:fltVal val="0"/>
                                          </p:val>
                                        </p:tav>
                                        <p:tav tm="100000">
                                          <p:val>
                                            <p:strVal val="#ppt_w"/>
                                          </p:val>
                                        </p:tav>
                                      </p:tavLst>
                                    </p:anim>
                                    <p:anim calcmode="lin" valueType="num">
                                      <p:cBhvr>
                                        <p:cTn dur="500" fill="hold" id="30"/>
                                        <p:tgtEl>
                                          <p:spTgt spid="20494"/>
                                        </p:tgtEl>
                                        <p:attrNameLst>
                                          <p:attrName>ppt_h</p:attrName>
                                        </p:attrNameLst>
                                      </p:cBhvr>
                                      <p:tavLst>
                                        <p:tav tm="0">
                                          <p:val>
                                            <p:fltVal val="0"/>
                                          </p:val>
                                        </p:tav>
                                        <p:tav tm="100000">
                                          <p:val>
                                            <p:strVal val="#ppt_h"/>
                                          </p:val>
                                        </p:tav>
                                      </p:tavLst>
                                    </p:anim>
                                    <p:animEffect filter="">
                                      <p:cBhvr>
                                        <p:cTn dur="500" id="31"/>
                                        <p:tgtEl>
                                          <p:spTgt spid="20494"/>
                                        </p:tgtEl>
                                      </p:cBhvr>
                                    </p:animEffect>
                                  </p:childTnLst>
                                </p:cTn>
                              </p:par>
                              <p:par>
                                <p:cTn fill="hold" id="32" nodeType="withEffect" presetClass="entr" presetID="10" presetSubtype="0">
                                  <p:stCondLst>
                                    <p:cond delay="0"/>
                                  </p:stCondLst>
                                  <p:childTnLst>
                                    <p:set>
                                      <p:cBhvr>
                                        <p:cTn dur="1" fill="hold" id="33">
                                          <p:stCondLst>
                                            <p:cond delay="0"/>
                                          </p:stCondLst>
                                        </p:cTn>
                                        <p:tgtEl>
                                          <p:spTgt spid="20488"/>
                                        </p:tgtEl>
                                        <p:attrNameLst>
                                          <p:attrName>style.visibility</p:attrName>
                                        </p:attrNameLst>
                                      </p:cBhvr>
                                      <p:to>
                                        <p:strVal val="visible"/>
                                      </p:to>
                                    </p:set>
                                    <p:anim calcmode="lin" valueType="num">
                                      <p:cBhvr>
                                        <p:cTn dur="500" fill="hold" id="34"/>
                                        <p:tgtEl>
                                          <p:spTgt spid="20488"/>
                                        </p:tgtEl>
                                        <p:attrNameLst>
                                          <p:attrName>ppt_w</p:attrName>
                                        </p:attrNameLst>
                                      </p:cBhvr>
                                      <p:tavLst>
                                        <p:tav tm="0">
                                          <p:val>
                                            <p:fltVal val="0"/>
                                          </p:val>
                                        </p:tav>
                                        <p:tav tm="100000">
                                          <p:val>
                                            <p:strVal val="#ppt_w"/>
                                          </p:val>
                                        </p:tav>
                                      </p:tavLst>
                                    </p:anim>
                                    <p:anim calcmode="lin" valueType="num">
                                      <p:cBhvr>
                                        <p:cTn dur="500" fill="hold" id="35"/>
                                        <p:tgtEl>
                                          <p:spTgt spid="20488"/>
                                        </p:tgtEl>
                                        <p:attrNameLst>
                                          <p:attrName>ppt_h</p:attrName>
                                        </p:attrNameLst>
                                      </p:cBhvr>
                                      <p:tavLst>
                                        <p:tav tm="0">
                                          <p:val>
                                            <p:fltVal val="0"/>
                                          </p:val>
                                        </p:tav>
                                        <p:tav tm="100000">
                                          <p:val>
                                            <p:strVal val="#ppt_h"/>
                                          </p:val>
                                        </p:tav>
                                      </p:tavLst>
                                    </p:anim>
                                    <p:animEffect filter="">
                                      <p:cBhvr>
                                        <p:cTn dur="500" id="36"/>
                                        <p:tgtEl>
                                          <p:spTgt spid="20488"/>
                                        </p:tgtEl>
                                      </p:cBhvr>
                                    </p:animEffect>
                                  </p:childTnLst>
                                </p:cTn>
                              </p:par>
                            </p:childTnLst>
                          </p:cTn>
                        </p:par>
                        <p:par>
                          <p:cTn fill="hold" id="37" nodeType="afterGroup">
                            <p:stCondLst>
                              <p:cond delay="1500"/>
                            </p:stCondLst>
                            <p:childTnLst>
                              <p:par>
                                <p:cTn fill="hold" id="38" nodeType="afterEffect" presetClass="entr" presetID="22" presetSubtype="4">
                                  <p:stCondLst>
                                    <p:cond delay="0"/>
                                  </p:stCondLst>
                                  <p:childTnLst>
                                    <p:set>
                                      <p:cBhvr>
                                        <p:cTn dur="1" fill="hold" id="39">
                                          <p:stCondLst>
                                            <p:cond delay="0"/>
                                          </p:stCondLst>
                                        </p:cTn>
                                        <p:tgtEl>
                                          <p:spTgt spid="20491"/>
                                        </p:tgtEl>
                                        <p:attrNameLst>
                                          <p:attrName>style.visibility</p:attrName>
                                        </p:attrNameLst>
                                      </p:cBhvr>
                                      <p:to>
                                        <p:strVal val="visible"/>
                                      </p:to>
                                    </p:set>
                                    <p:animEffect filter="">
                                      <p:cBhvr>
                                        <p:cTn dur="500" id="40"/>
                                        <p:tgtEl>
                                          <p:spTgt spid="20491"/>
                                        </p:tgtEl>
                                      </p:cBhvr>
                                    </p:animEffect>
                                  </p:childTnLst>
                                </p:cTn>
                              </p:par>
                            </p:childTnLst>
                          </p:cTn>
                        </p:par>
                        <p:par>
                          <p:cTn fill="hold" id="41" nodeType="afterGroup">
                            <p:stCondLst>
                              <p:cond delay="2000"/>
                            </p:stCondLst>
                            <p:childTnLst>
                              <p:par>
                                <p:cTn fill="hold" grpId="0" id="42" nodeType="afterEffect" presetClass="entr" presetID="47" presetSubtype="0">
                                  <p:stCondLst>
                                    <p:cond delay="0"/>
                                  </p:stCondLst>
                                  <p:childTnLst>
                                    <p:set>
                                      <p:cBhvr>
                                        <p:cTn dur="1" fill="hold" id="43">
                                          <p:stCondLst>
                                            <p:cond delay="0"/>
                                          </p:stCondLst>
                                        </p:cTn>
                                        <p:tgtEl>
                                          <p:spTgt spid="20506"/>
                                        </p:tgtEl>
                                        <p:attrNameLst>
                                          <p:attrName>style.visibility</p:attrName>
                                        </p:attrNameLst>
                                      </p:cBhvr>
                                      <p:to>
                                        <p:strVal val="visible"/>
                                      </p:to>
                                    </p:set>
                                    <p:animEffect filter="">
                                      <p:cBhvr>
                                        <p:cTn dur="250" id="44"/>
                                        <p:tgtEl>
                                          <p:spTgt spid="20506"/>
                                        </p:tgtEl>
                                      </p:cBhvr>
                                    </p:animEffect>
                                    <p:anim calcmode="lin" valueType="num">
                                      <p:cBhvr>
                                        <p:cTn dur="250" fill="hold" id="45"/>
                                        <p:tgtEl>
                                          <p:spTgt spid="20506"/>
                                        </p:tgtEl>
                                        <p:attrNameLst>
                                          <p:attrName>ppt_x</p:attrName>
                                        </p:attrNameLst>
                                      </p:cBhvr>
                                      <p:tavLst>
                                        <p:tav tm="0">
                                          <p:val>
                                            <p:strVal val="#ppt_x"/>
                                          </p:val>
                                        </p:tav>
                                        <p:tav tm="100000">
                                          <p:val>
                                            <p:strVal val="#ppt_x"/>
                                          </p:val>
                                        </p:tav>
                                      </p:tavLst>
                                    </p:anim>
                                    <p:anim calcmode="lin" valueType="num">
                                      <p:cBhvr>
                                        <p:cTn dur="250" fill="hold" id="46"/>
                                        <p:tgtEl>
                                          <p:spTgt spid="20506"/>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250"/>
                                  </p:stCondLst>
                                  <p:childTnLst>
                                    <p:set>
                                      <p:cBhvr>
                                        <p:cTn dur="1" fill="hold" id="48">
                                          <p:stCondLst>
                                            <p:cond delay="0"/>
                                          </p:stCondLst>
                                        </p:cTn>
                                        <p:tgtEl>
                                          <p:spTgt spid="20505"/>
                                        </p:tgtEl>
                                        <p:attrNameLst>
                                          <p:attrName>style.visibility</p:attrName>
                                        </p:attrNameLst>
                                      </p:cBhvr>
                                      <p:to>
                                        <p:strVal val="visible"/>
                                      </p:to>
                                    </p:set>
                                    <p:animEffect filter="">
                                      <p:cBhvr>
                                        <p:cTn dur="250" id="49"/>
                                        <p:tgtEl>
                                          <p:spTgt spid="20505"/>
                                        </p:tgtEl>
                                      </p:cBhvr>
                                    </p:animEffect>
                                    <p:anim calcmode="lin" valueType="num">
                                      <p:cBhvr>
                                        <p:cTn dur="250" fill="hold" id="50"/>
                                        <p:tgtEl>
                                          <p:spTgt spid="20505"/>
                                        </p:tgtEl>
                                        <p:attrNameLst>
                                          <p:attrName>ppt_x</p:attrName>
                                        </p:attrNameLst>
                                      </p:cBhvr>
                                      <p:tavLst>
                                        <p:tav tm="0">
                                          <p:val>
                                            <p:strVal val="#ppt_x"/>
                                          </p:val>
                                        </p:tav>
                                        <p:tav tm="100000">
                                          <p:val>
                                            <p:strVal val="#ppt_x"/>
                                          </p:val>
                                        </p:tav>
                                      </p:tavLst>
                                    </p:anim>
                                    <p:anim calcmode="lin" valueType="num">
                                      <p:cBhvr>
                                        <p:cTn dur="250" fill="hold" id="51"/>
                                        <p:tgtEl>
                                          <p:spTgt spid="20505"/>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500"/>
                                  </p:stCondLst>
                                  <p:childTnLst>
                                    <p:set>
                                      <p:cBhvr>
                                        <p:cTn dur="1" fill="hold" id="53">
                                          <p:stCondLst>
                                            <p:cond delay="0"/>
                                          </p:stCondLst>
                                        </p:cTn>
                                        <p:tgtEl>
                                          <p:spTgt spid="20504"/>
                                        </p:tgtEl>
                                        <p:attrNameLst>
                                          <p:attrName>style.visibility</p:attrName>
                                        </p:attrNameLst>
                                      </p:cBhvr>
                                      <p:to>
                                        <p:strVal val="visible"/>
                                      </p:to>
                                    </p:set>
                                    <p:animEffect filter="">
                                      <p:cBhvr>
                                        <p:cTn dur="250" id="54"/>
                                        <p:tgtEl>
                                          <p:spTgt spid="20504"/>
                                        </p:tgtEl>
                                      </p:cBhvr>
                                    </p:animEffect>
                                    <p:anim calcmode="lin" valueType="num">
                                      <p:cBhvr>
                                        <p:cTn dur="250" fill="hold" id="55"/>
                                        <p:tgtEl>
                                          <p:spTgt spid="20504"/>
                                        </p:tgtEl>
                                        <p:attrNameLst>
                                          <p:attrName>ppt_x</p:attrName>
                                        </p:attrNameLst>
                                      </p:cBhvr>
                                      <p:tavLst>
                                        <p:tav tm="0">
                                          <p:val>
                                            <p:strVal val="#ppt_x"/>
                                          </p:val>
                                        </p:tav>
                                        <p:tav tm="100000">
                                          <p:val>
                                            <p:strVal val="#ppt_x"/>
                                          </p:val>
                                        </p:tav>
                                      </p:tavLst>
                                    </p:anim>
                                    <p:anim calcmode="lin" valueType="num">
                                      <p:cBhvr>
                                        <p:cTn dur="250" fill="hold" id="56"/>
                                        <p:tgtEl>
                                          <p:spTgt spid="20504"/>
                                        </p:tgtEl>
                                        <p:attrNameLst>
                                          <p:attrName>ppt_y</p:attrName>
                                        </p:attrNameLst>
                                      </p:cBhvr>
                                      <p:tavLst>
                                        <p:tav tm="0">
                                          <p:val>
                                            <p:strVal val="#ppt_y-.1"/>
                                          </p:val>
                                        </p:tav>
                                        <p:tav tm="100000">
                                          <p:val>
                                            <p:strVal val="#ppt_y"/>
                                          </p:val>
                                        </p:tav>
                                      </p:tavLst>
                                    </p:anim>
                                  </p:childTnLst>
                                </p:cTn>
                              </p:par>
                              <p:par>
                                <p:cTn fill="hold" grpId="0" id="57" nodeType="withEffect" presetClass="entr" presetID="47" presetSubtype="0">
                                  <p:stCondLst>
                                    <p:cond delay="750"/>
                                  </p:stCondLst>
                                  <p:childTnLst>
                                    <p:set>
                                      <p:cBhvr>
                                        <p:cTn dur="1" fill="hold" id="58">
                                          <p:stCondLst>
                                            <p:cond delay="0"/>
                                          </p:stCondLst>
                                        </p:cTn>
                                        <p:tgtEl>
                                          <p:spTgt spid="20503"/>
                                        </p:tgtEl>
                                        <p:attrNameLst>
                                          <p:attrName>style.visibility</p:attrName>
                                        </p:attrNameLst>
                                      </p:cBhvr>
                                      <p:to>
                                        <p:strVal val="visible"/>
                                      </p:to>
                                    </p:set>
                                    <p:animEffect filter="">
                                      <p:cBhvr>
                                        <p:cTn dur="250" id="59"/>
                                        <p:tgtEl>
                                          <p:spTgt spid="20503"/>
                                        </p:tgtEl>
                                      </p:cBhvr>
                                    </p:animEffect>
                                    <p:anim calcmode="lin" valueType="num">
                                      <p:cBhvr>
                                        <p:cTn dur="250" fill="hold" id="60"/>
                                        <p:tgtEl>
                                          <p:spTgt spid="20503"/>
                                        </p:tgtEl>
                                        <p:attrNameLst>
                                          <p:attrName>ppt_x</p:attrName>
                                        </p:attrNameLst>
                                      </p:cBhvr>
                                      <p:tavLst>
                                        <p:tav tm="0">
                                          <p:val>
                                            <p:strVal val="#ppt_x"/>
                                          </p:val>
                                        </p:tav>
                                        <p:tav tm="100000">
                                          <p:val>
                                            <p:strVal val="#ppt_x"/>
                                          </p:val>
                                        </p:tav>
                                      </p:tavLst>
                                    </p:anim>
                                    <p:anim calcmode="lin" valueType="num">
                                      <p:cBhvr>
                                        <p:cTn dur="250" fill="hold" id="61"/>
                                        <p:tgtEl>
                                          <p:spTgt spid="2050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3000"/>
                            </p:stCondLst>
                            <p:childTnLst>
                              <p:par>
                                <p:cTn fill="hold" id="63" nodeType="afterEffect" presetClass="entr" presetID="10" presetSubtype="0">
                                  <p:stCondLst>
                                    <p:cond delay="0"/>
                                  </p:stCondLst>
                                  <p:childTnLst>
                                    <p:set>
                                      <p:cBhvr>
                                        <p:cTn dur="1" fill="hold" id="64">
                                          <p:stCondLst>
                                            <p:cond delay="0"/>
                                          </p:stCondLst>
                                        </p:cTn>
                                        <p:tgtEl>
                                          <p:spTgt spid="20507"/>
                                        </p:tgtEl>
                                        <p:attrNameLst>
                                          <p:attrName>style.visibility</p:attrName>
                                        </p:attrNameLst>
                                      </p:cBhvr>
                                      <p:to>
                                        <p:strVal val="visible"/>
                                      </p:to>
                                    </p:set>
                                    <p:anim calcmode="lin" valueType="num">
                                      <p:cBhvr>
                                        <p:cTn dur="500" fill="hold" id="65"/>
                                        <p:tgtEl>
                                          <p:spTgt spid="20507"/>
                                        </p:tgtEl>
                                        <p:attrNameLst>
                                          <p:attrName>ppt_w</p:attrName>
                                        </p:attrNameLst>
                                      </p:cBhvr>
                                      <p:tavLst>
                                        <p:tav tm="0">
                                          <p:val>
                                            <p:fltVal val="0"/>
                                          </p:val>
                                        </p:tav>
                                        <p:tav tm="100000">
                                          <p:val>
                                            <p:strVal val="#ppt_w"/>
                                          </p:val>
                                        </p:tav>
                                      </p:tavLst>
                                    </p:anim>
                                    <p:anim calcmode="lin" valueType="num">
                                      <p:cBhvr>
                                        <p:cTn dur="500" fill="hold" id="66"/>
                                        <p:tgtEl>
                                          <p:spTgt spid="20507"/>
                                        </p:tgtEl>
                                        <p:attrNameLst>
                                          <p:attrName>ppt_h</p:attrName>
                                        </p:attrNameLst>
                                      </p:cBhvr>
                                      <p:tavLst>
                                        <p:tav tm="0">
                                          <p:val>
                                            <p:fltVal val="0"/>
                                          </p:val>
                                        </p:tav>
                                        <p:tav tm="100000">
                                          <p:val>
                                            <p:strVal val="#ppt_h"/>
                                          </p:val>
                                        </p:tav>
                                      </p:tavLst>
                                    </p:anim>
                                    <p:animEffect filter="">
                                      <p:cBhvr>
                                        <p:cTn dur="500" id="67"/>
                                        <p:tgtEl>
                                          <p:spTgt spid="20507"/>
                                        </p:tgtEl>
                                      </p:cBhvr>
                                    </p:animEffect>
                                  </p:childTnLst>
                                </p:cTn>
                              </p:par>
                              <p:par>
                                <p:cTn fill="hold" id="68" nodeType="withEffect" presetClass="entr" presetID="10" presetSubtype="0">
                                  <p:stCondLst>
                                    <p:cond delay="250"/>
                                  </p:stCondLst>
                                  <p:childTnLst>
                                    <p:set>
                                      <p:cBhvr>
                                        <p:cTn dur="1" fill="hold" id="69">
                                          <p:stCondLst>
                                            <p:cond delay="0"/>
                                          </p:stCondLst>
                                        </p:cTn>
                                        <p:tgtEl>
                                          <p:spTgt spid="20518"/>
                                        </p:tgtEl>
                                        <p:attrNameLst>
                                          <p:attrName>style.visibility</p:attrName>
                                        </p:attrNameLst>
                                      </p:cBhvr>
                                      <p:to>
                                        <p:strVal val="visible"/>
                                      </p:to>
                                    </p:set>
                                    <p:anim calcmode="lin" valueType="num">
                                      <p:cBhvr>
                                        <p:cTn dur="500" fill="hold" id="70"/>
                                        <p:tgtEl>
                                          <p:spTgt spid="20518"/>
                                        </p:tgtEl>
                                        <p:attrNameLst>
                                          <p:attrName>ppt_w</p:attrName>
                                        </p:attrNameLst>
                                      </p:cBhvr>
                                      <p:tavLst>
                                        <p:tav tm="0">
                                          <p:val>
                                            <p:fltVal val="0"/>
                                          </p:val>
                                        </p:tav>
                                        <p:tav tm="100000">
                                          <p:val>
                                            <p:strVal val="#ppt_w"/>
                                          </p:val>
                                        </p:tav>
                                      </p:tavLst>
                                    </p:anim>
                                    <p:anim calcmode="lin" valueType="num">
                                      <p:cBhvr>
                                        <p:cTn dur="500" fill="hold" id="71"/>
                                        <p:tgtEl>
                                          <p:spTgt spid="20518"/>
                                        </p:tgtEl>
                                        <p:attrNameLst>
                                          <p:attrName>ppt_h</p:attrName>
                                        </p:attrNameLst>
                                      </p:cBhvr>
                                      <p:tavLst>
                                        <p:tav tm="0">
                                          <p:val>
                                            <p:fltVal val="0"/>
                                          </p:val>
                                        </p:tav>
                                        <p:tav tm="100000">
                                          <p:val>
                                            <p:strVal val="#ppt_h"/>
                                          </p:val>
                                        </p:tav>
                                      </p:tavLst>
                                    </p:anim>
                                    <p:animEffect filter="">
                                      <p:cBhvr>
                                        <p:cTn dur="500" id="72"/>
                                        <p:tgtEl>
                                          <p:spTgt spid="20518"/>
                                        </p:tgtEl>
                                      </p:cBhvr>
                                    </p:animEffect>
                                  </p:childTnLst>
                                </p:cTn>
                              </p:par>
                              <p:par>
                                <p:cTn fill="hold" id="73" nodeType="withEffect" presetClass="entr" presetID="10" presetSubtype="0">
                                  <p:stCondLst>
                                    <p:cond delay="500"/>
                                  </p:stCondLst>
                                  <p:childTnLst>
                                    <p:set>
                                      <p:cBhvr>
                                        <p:cTn dur="1" fill="hold" id="74">
                                          <p:stCondLst>
                                            <p:cond delay="0"/>
                                          </p:stCondLst>
                                        </p:cTn>
                                        <p:tgtEl>
                                          <p:spTgt spid="20514"/>
                                        </p:tgtEl>
                                        <p:attrNameLst>
                                          <p:attrName>style.visibility</p:attrName>
                                        </p:attrNameLst>
                                      </p:cBhvr>
                                      <p:to>
                                        <p:strVal val="visible"/>
                                      </p:to>
                                    </p:set>
                                    <p:anim calcmode="lin" valueType="num">
                                      <p:cBhvr>
                                        <p:cTn dur="500" fill="hold" id="75"/>
                                        <p:tgtEl>
                                          <p:spTgt spid="20514"/>
                                        </p:tgtEl>
                                        <p:attrNameLst>
                                          <p:attrName>ppt_w</p:attrName>
                                        </p:attrNameLst>
                                      </p:cBhvr>
                                      <p:tavLst>
                                        <p:tav tm="0">
                                          <p:val>
                                            <p:fltVal val="0"/>
                                          </p:val>
                                        </p:tav>
                                        <p:tav tm="100000">
                                          <p:val>
                                            <p:strVal val="#ppt_w"/>
                                          </p:val>
                                        </p:tav>
                                      </p:tavLst>
                                    </p:anim>
                                    <p:anim calcmode="lin" valueType="num">
                                      <p:cBhvr>
                                        <p:cTn dur="500" fill="hold" id="76"/>
                                        <p:tgtEl>
                                          <p:spTgt spid="20514"/>
                                        </p:tgtEl>
                                        <p:attrNameLst>
                                          <p:attrName>ppt_h</p:attrName>
                                        </p:attrNameLst>
                                      </p:cBhvr>
                                      <p:tavLst>
                                        <p:tav tm="0">
                                          <p:val>
                                            <p:fltVal val="0"/>
                                          </p:val>
                                        </p:tav>
                                        <p:tav tm="100000">
                                          <p:val>
                                            <p:strVal val="#ppt_h"/>
                                          </p:val>
                                        </p:tav>
                                      </p:tavLst>
                                    </p:anim>
                                    <p:animEffect filter="">
                                      <p:cBhvr>
                                        <p:cTn dur="500" id="77"/>
                                        <p:tgtEl>
                                          <p:spTgt spid="20514"/>
                                        </p:tgtEl>
                                      </p:cBhvr>
                                    </p:animEffect>
                                  </p:childTnLst>
                                </p:cTn>
                              </p:par>
                              <p:par>
                                <p:cTn fill="hold" id="78" nodeType="withEffect" presetClass="entr" presetID="10" presetSubtype="0">
                                  <p:stCondLst>
                                    <p:cond delay="750"/>
                                  </p:stCondLst>
                                  <p:childTnLst>
                                    <p:set>
                                      <p:cBhvr>
                                        <p:cTn dur="1" fill="hold" id="79">
                                          <p:stCondLst>
                                            <p:cond delay="0"/>
                                          </p:stCondLst>
                                        </p:cTn>
                                        <p:tgtEl>
                                          <p:spTgt spid="20510"/>
                                        </p:tgtEl>
                                        <p:attrNameLst>
                                          <p:attrName>style.visibility</p:attrName>
                                        </p:attrNameLst>
                                      </p:cBhvr>
                                      <p:to>
                                        <p:strVal val="visible"/>
                                      </p:to>
                                    </p:set>
                                    <p:anim calcmode="lin" valueType="num">
                                      <p:cBhvr>
                                        <p:cTn dur="500" fill="hold" id="80"/>
                                        <p:tgtEl>
                                          <p:spTgt spid="20510"/>
                                        </p:tgtEl>
                                        <p:attrNameLst>
                                          <p:attrName>ppt_w</p:attrName>
                                        </p:attrNameLst>
                                      </p:cBhvr>
                                      <p:tavLst>
                                        <p:tav tm="0">
                                          <p:val>
                                            <p:fltVal val="0"/>
                                          </p:val>
                                        </p:tav>
                                        <p:tav tm="100000">
                                          <p:val>
                                            <p:strVal val="#ppt_w"/>
                                          </p:val>
                                        </p:tav>
                                      </p:tavLst>
                                    </p:anim>
                                    <p:anim calcmode="lin" valueType="num">
                                      <p:cBhvr>
                                        <p:cTn dur="500" fill="hold" id="81"/>
                                        <p:tgtEl>
                                          <p:spTgt spid="20510"/>
                                        </p:tgtEl>
                                        <p:attrNameLst>
                                          <p:attrName>ppt_h</p:attrName>
                                        </p:attrNameLst>
                                      </p:cBhvr>
                                      <p:tavLst>
                                        <p:tav tm="0">
                                          <p:val>
                                            <p:fltVal val="0"/>
                                          </p:val>
                                        </p:tav>
                                        <p:tav tm="100000">
                                          <p:val>
                                            <p:strVal val="#ppt_h"/>
                                          </p:val>
                                        </p:tav>
                                      </p:tavLst>
                                    </p:anim>
                                    <p:animEffect filter="">
                                      <p:cBhvr>
                                        <p:cTn dur="500" id="82"/>
                                        <p:tgtEl>
                                          <p:spTgt spid="20510"/>
                                        </p:tgtEl>
                                      </p:cBhvr>
                                    </p:animEffect>
                                  </p:childTnLst>
                                </p:cTn>
                              </p:par>
                            </p:childTnLst>
                          </p:cTn>
                        </p:par>
                        <p:par>
                          <p:cTn fill="hold" id="83" nodeType="afterGroup">
                            <p:stCondLst>
                              <p:cond delay="4250"/>
                            </p:stCondLst>
                            <p:childTnLst>
                              <p:par>
                                <p:cTn fill="hold" grpId="0" id="84" nodeType="afterEffect" presetClass="entr" presetID="2" presetSubtype="2">
                                  <p:stCondLst>
                                    <p:cond delay="0"/>
                                  </p:stCondLst>
                                  <p:childTnLst>
                                    <p:set>
                                      <p:cBhvr>
                                        <p:cTn dur="1" fill="hold" id="85">
                                          <p:stCondLst>
                                            <p:cond delay="0"/>
                                          </p:stCondLst>
                                        </p:cTn>
                                        <p:tgtEl>
                                          <p:spTgt spid="20524"/>
                                        </p:tgtEl>
                                        <p:attrNameLst>
                                          <p:attrName>style.visibility</p:attrName>
                                        </p:attrNameLst>
                                      </p:cBhvr>
                                      <p:to>
                                        <p:strVal val="visible"/>
                                      </p:to>
                                    </p:set>
                                    <p:anim calcmode="lin" valueType="num">
                                      <p:cBhvr>
                                        <p:cTn dur="500" fill="hold" id="86"/>
                                        <p:tgtEl>
                                          <p:spTgt spid="20524"/>
                                        </p:tgtEl>
                                        <p:attrNameLst>
                                          <p:attrName>ppt_x</p:attrName>
                                        </p:attrNameLst>
                                      </p:cBhvr>
                                      <p:tavLst>
                                        <p:tav tm="0">
                                          <p:val>
                                            <p:strVal val="1+#ppt_w/2"/>
                                          </p:val>
                                        </p:tav>
                                        <p:tav tm="100000">
                                          <p:val>
                                            <p:strVal val="#ppt_x"/>
                                          </p:val>
                                        </p:tav>
                                      </p:tavLst>
                                    </p:anim>
                                    <p:anim calcmode="lin" valueType="num">
                                      <p:cBhvr>
                                        <p:cTn dur="500" fill="hold" id="87"/>
                                        <p:tgtEl>
                                          <p:spTgt spid="20524"/>
                                        </p:tgtEl>
                                        <p:attrNameLst>
                                          <p:attrName>ppt_y</p:attrName>
                                        </p:attrNameLst>
                                      </p:cBhvr>
                                      <p:tavLst>
                                        <p:tav tm="0">
                                          <p:val>
                                            <p:strVal val="#ppt_y"/>
                                          </p:val>
                                        </p:tav>
                                        <p:tav tm="100000">
                                          <p:val>
                                            <p:strVal val="#ppt_y"/>
                                          </p:val>
                                        </p:tav>
                                      </p:tavLst>
                                    </p:anim>
                                  </p:childTnLst>
                                </p:cTn>
                              </p:par>
                              <p:par>
                                <p:cTn fill="hold" grpId="0" id="88" nodeType="withEffect" presetClass="entr" presetID="2" presetSubtype="2">
                                  <p:stCondLst>
                                    <p:cond delay="250"/>
                                  </p:stCondLst>
                                  <p:childTnLst>
                                    <p:set>
                                      <p:cBhvr>
                                        <p:cTn dur="1" fill="hold" id="89">
                                          <p:stCondLst>
                                            <p:cond delay="0"/>
                                          </p:stCondLst>
                                        </p:cTn>
                                        <p:tgtEl>
                                          <p:spTgt spid="20525"/>
                                        </p:tgtEl>
                                        <p:attrNameLst>
                                          <p:attrName>style.visibility</p:attrName>
                                        </p:attrNameLst>
                                      </p:cBhvr>
                                      <p:to>
                                        <p:strVal val="visible"/>
                                      </p:to>
                                    </p:set>
                                    <p:anim calcmode="lin" valueType="num">
                                      <p:cBhvr>
                                        <p:cTn dur="500" fill="hold" id="90"/>
                                        <p:tgtEl>
                                          <p:spTgt spid="20525"/>
                                        </p:tgtEl>
                                        <p:attrNameLst>
                                          <p:attrName>ppt_x</p:attrName>
                                        </p:attrNameLst>
                                      </p:cBhvr>
                                      <p:tavLst>
                                        <p:tav tm="0">
                                          <p:val>
                                            <p:strVal val="1+#ppt_w/2"/>
                                          </p:val>
                                        </p:tav>
                                        <p:tav tm="100000">
                                          <p:val>
                                            <p:strVal val="#ppt_x"/>
                                          </p:val>
                                        </p:tav>
                                      </p:tavLst>
                                    </p:anim>
                                    <p:anim calcmode="lin" valueType="num">
                                      <p:cBhvr>
                                        <p:cTn dur="500" fill="hold" id="91"/>
                                        <p:tgtEl>
                                          <p:spTgt spid="20525"/>
                                        </p:tgtEl>
                                        <p:attrNameLst>
                                          <p:attrName>ppt_y</p:attrName>
                                        </p:attrNameLst>
                                      </p:cBhvr>
                                      <p:tavLst>
                                        <p:tav tm="0">
                                          <p:val>
                                            <p:strVal val="#ppt_y"/>
                                          </p:val>
                                        </p:tav>
                                        <p:tav tm="100000">
                                          <p:val>
                                            <p:strVal val="#ppt_y"/>
                                          </p:val>
                                        </p:tav>
                                      </p:tavLst>
                                    </p:anim>
                                  </p:childTnLst>
                                </p:cTn>
                              </p:par>
                              <p:par>
                                <p:cTn fill="hold" grpId="0" id="92" nodeType="withEffect" presetClass="entr" presetID="2" presetSubtype="2">
                                  <p:stCondLst>
                                    <p:cond delay="500"/>
                                  </p:stCondLst>
                                  <p:childTnLst>
                                    <p:set>
                                      <p:cBhvr>
                                        <p:cTn dur="1" fill="hold" id="93">
                                          <p:stCondLst>
                                            <p:cond delay="0"/>
                                          </p:stCondLst>
                                        </p:cTn>
                                        <p:tgtEl>
                                          <p:spTgt spid="20526"/>
                                        </p:tgtEl>
                                        <p:attrNameLst>
                                          <p:attrName>style.visibility</p:attrName>
                                        </p:attrNameLst>
                                      </p:cBhvr>
                                      <p:to>
                                        <p:strVal val="visible"/>
                                      </p:to>
                                    </p:set>
                                    <p:anim calcmode="lin" valueType="num">
                                      <p:cBhvr>
                                        <p:cTn dur="500" fill="hold" id="94"/>
                                        <p:tgtEl>
                                          <p:spTgt spid="20526"/>
                                        </p:tgtEl>
                                        <p:attrNameLst>
                                          <p:attrName>ppt_x</p:attrName>
                                        </p:attrNameLst>
                                      </p:cBhvr>
                                      <p:tavLst>
                                        <p:tav tm="0">
                                          <p:val>
                                            <p:strVal val="1+#ppt_w/2"/>
                                          </p:val>
                                        </p:tav>
                                        <p:tav tm="100000">
                                          <p:val>
                                            <p:strVal val="#ppt_x"/>
                                          </p:val>
                                        </p:tav>
                                      </p:tavLst>
                                    </p:anim>
                                    <p:anim calcmode="lin" valueType="num">
                                      <p:cBhvr>
                                        <p:cTn dur="500" fill="hold" id="95"/>
                                        <p:tgtEl>
                                          <p:spTgt spid="20526"/>
                                        </p:tgtEl>
                                        <p:attrNameLst>
                                          <p:attrName>ppt_y</p:attrName>
                                        </p:attrNameLst>
                                      </p:cBhvr>
                                      <p:tavLst>
                                        <p:tav tm="0">
                                          <p:val>
                                            <p:strVal val="#ppt_y"/>
                                          </p:val>
                                        </p:tav>
                                        <p:tav tm="100000">
                                          <p:val>
                                            <p:strVal val="#ppt_y"/>
                                          </p:val>
                                        </p:tav>
                                      </p:tavLst>
                                    </p:anim>
                                  </p:childTnLst>
                                </p:cTn>
                              </p:par>
                              <p:par>
                                <p:cTn fill="hold" grpId="0" id="96" nodeType="withEffect" presetClass="entr" presetID="2" presetSubtype="2">
                                  <p:stCondLst>
                                    <p:cond delay="750"/>
                                  </p:stCondLst>
                                  <p:childTnLst>
                                    <p:set>
                                      <p:cBhvr>
                                        <p:cTn dur="1" fill="hold" id="97">
                                          <p:stCondLst>
                                            <p:cond delay="0"/>
                                          </p:stCondLst>
                                        </p:cTn>
                                        <p:tgtEl>
                                          <p:spTgt spid="20527"/>
                                        </p:tgtEl>
                                        <p:attrNameLst>
                                          <p:attrName>style.visibility</p:attrName>
                                        </p:attrNameLst>
                                      </p:cBhvr>
                                      <p:to>
                                        <p:strVal val="visible"/>
                                      </p:to>
                                    </p:set>
                                    <p:anim calcmode="lin" valueType="num">
                                      <p:cBhvr>
                                        <p:cTn dur="500" fill="hold" id="98"/>
                                        <p:tgtEl>
                                          <p:spTgt spid="20527"/>
                                        </p:tgtEl>
                                        <p:attrNameLst>
                                          <p:attrName>ppt_x</p:attrName>
                                        </p:attrNameLst>
                                      </p:cBhvr>
                                      <p:tavLst>
                                        <p:tav tm="0">
                                          <p:val>
                                            <p:strVal val="1+#ppt_w/2"/>
                                          </p:val>
                                        </p:tav>
                                        <p:tav tm="100000">
                                          <p:val>
                                            <p:strVal val="#ppt_x"/>
                                          </p:val>
                                        </p:tav>
                                      </p:tavLst>
                                    </p:anim>
                                    <p:anim calcmode="lin" valueType="num">
                                      <p:cBhvr>
                                        <p:cTn dur="500" fill="hold" id="99"/>
                                        <p:tgtEl>
                                          <p:spTgt spid="205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03"/>
      <p:bldP grpId="0" spid="20504"/>
      <p:bldP grpId="0" spid="20505"/>
      <p:bldP grpId="0" spid="20506"/>
      <p:bldP grpId="0" spid="20524"/>
      <p:bldP grpId="0" spid="20525"/>
      <p:bldP grpId="0" spid="20526"/>
      <p:bldP grpId="0" spid="2052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Oval 98"/>
          <p:cNvSpPr>
            <a:spLocks noChangeArrowheads="1"/>
          </p:cNvSpPr>
          <p:nvPr/>
        </p:nvSpPr>
        <p:spPr bwMode="auto">
          <a:xfrm>
            <a:off x="2808288" y="1054100"/>
            <a:ext cx="1700212" cy="1689100"/>
          </a:xfrm>
          <a:prstGeom prst="ellipse">
            <a:avLst/>
          </a:prstGeom>
          <a:solidFill>
            <a:srgbClr val="0070C0"/>
          </a:solidFill>
          <a:ln cmpd="sng" w="25400">
            <a:solidFill>
              <a:srgbClr val="0C0C0C"/>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b="1" lang="zh-CN">
              <a:solidFill>
                <a:srgbClr val="1D1B10"/>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1507" name="Oval 100"/>
          <p:cNvSpPr>
            <a:spLocks noChangeArrowheads="1"/>
          </p:cNvSpPr>
          <p:nvPr/>
        </p:nvSpPr>
        <p:spPr bwMode="auto">
          <a:xfrm>
            <a:off x="4073525" y="968375"/>
            <a:ext cx="2111375" cy="2101850"/>
          </a:xfrm>
          <a:prstGeom prst="ellipse">
            <a:avLst/>
          </a:prstGeom>
          <a:solidFill>
            <a:srgbClr val="00B0F0"/>
          </a:solidFill>
          <a:ln cmpd="sng" w="19050">
            <a:solidFill>
              <a:srgbClr val="0070C0"/>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b="1" lang="zh-CN">
              <a:solidFill>
                <a:srgbClr val="1D1B10"/>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1508" name="Oval 101"/>
          <p:cNvSpPr>
            <a:spLocks noChangeArrowheads="1"/>
          </p:cNvSpPr>
          <p:nvPr/>
        </p:nvSpPr>
        <p:spPr bwMode="auto">
          <a:xfrm>
            <a:off x="3340100" y="2089150"/>
            <a:ext cx="1768475" cy="1776413"/>
          </a:xfrm>
          <a:prstGeom prst="ellipse">
            <a:avLst/>
          </a:prstGeom>
          <a:solidFill>
            <a:srgbClr val="FFC000"/>
          </a:solidFill>
          <a:ln cmpd="sng" w="19050">
            <a:solidFill>
              <a:srgbClr val="00B0F0"/>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1D1B10"/>
              </a:solidFill>
              <a:latin charset="0" panose="020f0502020204030204" pitchFamily="34" typeface="Calibri"/>
              <a:ea charset="-122" panose="020b0503020204020204" pitchFamily="34" typeface="微软雅黑"/>
              <a:sym charset="0" panose="020f0502020204030204" pitchFamily="34" typeface="Calibri"/>
            </a:endParaRPr>
          </a:p>
        </p:txBody>
      </p:sp>
      <p:cxnSp>
        <p:nvCxnSpPr>
          <p:cNvPr id="21509" name="直接箭头连接符 20"/>
          <p:cNvCxnSpPr>
            <a:cxnSpLocks noChangeShapeType="1"/>
          </p:cNvCxnSpPr>
          <p:nvPr/>
        </p:nvCxnSpPr>
        <p:spPr bwMode="auto">
          <a:xfrm>
            <a:off x="6184900" y="1765300"/>
            <a:ext cx="1627188" cy="0"/>
          </a:xfrm>
          <a:prstGeom prst="straightConnector1">
            <a:avLst/>
          </a:prstGeom>
          <a:noFill/>
          <a:ln cmpd="sng" w="9525">
            <a:solidFill>
              <a:srgbClr val="C00000"/>
            </a:solidFill>
            <a:round/>
            <a:tailEnd len="med" type="arrow" w="med"/>
          </a:ln>
          <a:extLst>
            <a:ext uri="{909E8E84-426E-40DD-AFC4-6F175D3DCCD1}">
              <a14:hiddenFill>
                <a:noFill/>
              </a14:hiddenFill>
            </a:ext>
          </a:extLst>
        </p:spPr>
      </p:cxnSp>
      <p:sp>
        <p:nvSpPr>
          <p:cNvPr id="21510" name="TextBox 21"/>
          <p:cNvSpPr>
            <a:spLocks noChangeArrowheads="1"/>
          </p:cNvSpPr>
          <p:nvPr/>
        </p:nvSpPr>
        <p:spPr bwMode="auto">
          <a:xfrm>
            <a:off x="6270625" y="841375"/>
            <a:ext cx="1541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2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添加文本说明内容添加文本说明内容</a:t>
            </a:r>
          </a:p>
          <a:p>
            <a:pPr eaLnBrk="1" hangingPunct="1">
              <a:lnSpc>
                <a:spcPct val="150000"/>
              </a:lnSpc>
            </a:pPr>
            <a:r>
              <a:rPr altLang="en-US" lang="zh-CN" sz="12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a:t>
            </a:r>
          </a:p>
        </p:txBody>
      </p:sp>
      <p:cxnSp>
        <p:nvCxnSpPr>
          <p:cNvPr id="21511" name="直接箭头连接符 22"/>
          <p:cNvCxnSpPr>
            <a:cxnSpLocks noChangeShapeType="1"/>
          </p:cNvCxnSpPr>
          <p:nvPr/>
        </p:nvCxnSpPr>
        <p:spPr bwMode="auto">
          <a:xfrm>
            <a:off x="4224338" y="3865563"/>
            <a:ext cx="6350" cy="990600"/>
          </a:xfrm>
          <a:prstGeom prst="straightConnector1">
            <a:avLst/>
          </a:prstGeom>
          <a:noFill/>
          <a:ln cmpd="sng" w="9525">
            <a:solidFill>
              <a:srgbClr val="C00000"/>
            </a:solidFill>
            <a:round/>
            <a:tailEnd len="med" type="arrow" w="med"/>
          </a:ln>
          <a:extLst>
            <a:ext uri="{909E8E84-426E-40DD-AFC4-6F175D3DCCD1}">
              <a14:hiddenFill>
                <a:noFill/>
              </a14:hiddenFill>
            </a:ext>
          </a:extLst>
        </p:spPr>
      </p:cxnSp>
      <p:sp>
        <p:nvSpPr>
          <p:cNvPr id="21512" name="TextBox 23"/>
          <p:cNvSpPr>
            <a:spLocks noChangeArrowheads="1"/>
          </p:cNvSpPr>
          <p:nvPr/>
        </p:nvSpPr>
        <p:spPr bwMode="auto">
          <a:xfrm>
            <a:off x="4344988" y="3865563"/>
            <a:ext cx="1803400"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b="1" lang="zh-CN" sz="14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a:t>
            </a:r>
          </a:p>
          <a:p>
            <a:pPr eaLnBrk="1" hangingPunct="1">
              <a:lnSpc>
                <a:spcPct val="120000"/>
              </a:lnSpc>
            </a:pPr>
            <a:r>
              <a:rPr altLang="en-US" b="1" lang="zh-CN" sz="14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a:t>
            </a:r>
          </a:p>
          <a:p>
            <a:pPr eaLnBrk="1" hangingPunct="1">
              <a:lnSpc>
                <a:spcPct val="120000"/>
              </a:lnSpc>
            </a:pPr>
            <a:r>
              <a:rPr altLang="en-US" b="1" lang="zh-CN" sz="14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a:t>
            </a:r>
          </a:p>
        </p:txBody>
      </p:sp>
      <p:cxnSp>
        <p:nvCxnSpPr>
          <p:cNvPr id="21513" name="直接箭头连接符 24"/>
          <p:cNvCxnSpPr>
            <a:cxnSpLocks noChangeShapeType="1"/>
          </p:cNvCxnSpPr>
          <p:nvPr/>
        </p:nvCxnSpPr>
        <p:spPr bwMode="auto">
          <a:xfrm flipH="1">
            <a:off x="1031875" y="1957388"/>
            <a:ext cx="1776413" cy="1587"/>
          </a:xfrm>
          <a:prstGeom prst="straightConnector1">
            <a:avLst/>
          </a:prstGeom>
          <a:noFill/>
          <a:ln cmpd="sng" w="9525">
            <a:solidFill>
              <a:srgbClr val="C00000"/>
            </a:solidFill>
            <a:round/>
            <a:tailEnd len="med" type="arrow" w="med"/>
          </a:ln>
          <a:extLst>
            <a:ext uri="{909E8E84-426E-40DD-AFC4-6F175D3DCCD1}">
              <a14:hiddenFill>
                <a:noFill/>
              </a14:hiddenFill>
            </a:ext>
          </a:extLst>
        </p:spPr>
      </p:cxnSp>
      <p:sp>
        <p:nvSpPr>
          <p:cNvPr id="21514" name="TextBox 25"/>
          <p:cNvSpPr>
            <a:spLocks noChangeArrowheads="1"/>
          </p:cNvSpPr>
          <p:nvPr/>
        </p:nvSpPr>
        <p:spPr bwMode="auto">
          <a:xfrm>
            <a:off x="1228725" y="1022350"/>
            <a:ext cx="1541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2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添加文本说明内容添加文本说明内容</a:t>
            </a:r>
          </a:p>
          <a:p>
            <a:pPr eaLnBrk="1" hangingPunct="1">
              <a:lnSpc>
                <a:spcPct val="150000"/>
              </a:lnSpc>
            </a:pPr>
            <a:r>
              <a:rPr altLang="en-US" lang="zh-CN" sz="12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a:t>
            </a:r>
          </a:p>
        </p:txBody>
      </p:sp>
      <p:sp>
        <p:nvSpPr>
          <p:cNvPr id="21515" name="TextBox 27"/>
          <p:cNvSpPr>
            <a:spLocks noChangeArrowheads="1"/>
          </p:cNvSpPr>
          <p:nvPr/>
        </p:nvSpPr>
        <p:spPr bwMode="auto">
          <a:xfrm>
            <a:off x="3167063" y="1576388"/>
            <a:ext cx="8794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项目1</a:t>
            </a:r>
          </a:p>
        </p:txBody>
      </p:sp>
      <p:sp>
        <p:nvSpPr>
          <p:cNvPr id="21516" name="TextBox 28"/>
          <p:cNvSpPr>
            <a:spLocks noChangeArrowheads="1"/>
          </p:cNvSpPr>
          <p:nvPr/>
        </p:nvSpPr>
        <p:spPr bwMode="auto">
          <a:xfrm>
            <a:off x="4776788" y="1698625"/>
            <a:ext cx="8794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rgbClr val="FFFF00"/>
                </a:solidFill>
                <a:latin charset="-122" panose="020b0503020204020204" pitchFamily="34" typeface="微软雅黑"/>
                <a:ea charset="-122" panose="020b0503020204020204" pitchFamily="34" typeface="微软雅黑"/>
                <a:sym charset="-122" panose="020b0503020204020204" pitchFamily="34" typeface="微软雅黑"/>
              </a:rPr>
              <a:t>项目2</a:t>
            </a:r>
          </a:p>
        </p:txBody>
      </p:sp>
      <p:sp>
        <p:nvSpPr>
          <p:cNvPr id="21517" name="TextBox 29"/>
          <p:cNvSpPr>
            <a:spLocks noChangeArrowheads="1"/>
          </p:cNvSpPr>
          <p:nvPr/>
        </p:nvSpPr>
        <p:spPr bwMode="auto">
          <a:xfrm>
            <a:off x="3797300" y="2774950"/>
            <a:ext cx="8794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项目3</a:t>
            </a:r>
          </a:p>
        </p:txBody>
      </p:sp>
      <p:sp>
        <p:nvSpPr>
          <p:cNvPr id="21518" name="右弧形箭头 30"/>
          <p:cNvSpPr>
            <a:spLocks noChangeArrowheads="1"/>
          </p:cNvSpPr>
          <p:nvPr/>
        </p:nvSpPr>
        <p:spPr bwMode="auto">
          <a:xfrm rot="9229340">
            <a:off x="2649538" y="2562225"/>
            <a:ext cx="503237" cy="947738"/>
          </a:xfrm>
          <a:prstGeom prst="curvedLeftArrow">
            <a:avLst>
              <a:gd fmla="val 25041" name="adj1"/>
              <a:gd fmla="val 50081" name="adj2"/>
              <a:gd fmla="val 25000" name="adj3"/>
            </a:avLst>
          </a:prstGeom>
          <a:solidFill>
            <a:srgbClr val="0070C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1D1B10"/>
              </a:solidFill>
              <a:latin charset="0" panose="020f0502020204030204" pitchFamily="34" typeface="Calibri"/>
              <a:ea charset="-122" panose="020b0503020204020204" pitchFamily="34" typeface="微软雅黑"/>
              <a:sym charset="0" panose="020f0502020204030204" pitchFamily="34" typeface="Calibri"/>
            </a:endParaRPr>
          </a:p>
        </p:txBody>
      </p:sp>
      <p:sp>
        <p:nvSpPr>
          <p:cNvPr id="21519" name="TextBox 31"/>
          <p:cNvSpPr>
            <a:spLocks noChangeArrowheads="1"/>
          </p:cNvSpPr>
          <p:nvPr/>
        </p:nvSpPr>
        <p:spPr bwMode="auto">
          <a:xfrm>
            <a:off x="1392238" y="3076575"/>
            <a:ext cx="135413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rgbClr val="1D1B10"/>
                </a:solidFill>
                <a:latin charset="0" panose="04040905080b02020502" pitchFamily="82" typeface="Broadway BT"/>
                <a:ea charset="-122" panose="020b0503020204020204" pitchFamily="34" typeface="微软雅黑"/>
                <a:sym charset="0" panose="04040905080b02020502" pitchFamily="82" typeface="Broadway BT"/>
              </a:rPr>
              <a:t>补充性文字</a:t>
            </a:r>
          </a:p>
        </p:txBody>
      </p:sp>
    </p:spTree>
  </p:cSld>
  <p:clrMapOvr>
    <a:masterClrMapping/>
  </p:clrMapOvr>
  <p:transition>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21507"/>
                                        </p:tgtEl>
                                        <p:attrNameLst>
                                          <p:attrName>style.visibility</p:attrName>
                                        </p:attrNameLst>
                                      </p:cBhvr>
                                      <p:to>
                                        <p:strVal val="visible"/>
                                      </p:to>
                                    </p:set>
                                    <p:anim calcmode="lin" valueType="num">
                                      <p:cBhvr>
                                        <p:cTn dur="500" fill="hold" id="7"/>
                                        <p:tgtEl>
                                          <p:spTgt spid="21507"/>
                                        </p:tgtEl>
                                        <p:attrNameLst>
                                          <p:attrName>ppt_w</p:attrName>
                                        </p:attrNameLst>
                                      </p:cBhvr>
                                      <p:tavLst>
                                        <p:tav tm="0">
                                          <p:val>
                                            <p:strVal val="4*#ppt_w"/>
                                          </p:val>
                                        </p:tav>
                                        <p:tav tm="100000">
                                          <p:val>
                                            <p:strVal val="#ppt_w"/>
                                          </p:val>
                                        </p:tav>
                                      </p:tavLst>
                                    </p:anim>
                                    <p:anim calcmode="lin" valueType="num">
                                      <p:cBhvr>
                                        <p:cTn dur="500" fill="hold" id="8"/>
                                        <p:tgtEl>
                                          <p:spTgt spid="21507"/>
                                        </p:tgtEl>
                                        <p:attrNameLst>
                                          <p:attrName>ppt_h</p:attrName>
                                        </p:attrNameLst>
                                      </p:cBhvr>
                                      <p:tavLst>
                                        <p:tav tm="0">
                                          <p:val>
                                            <p:strVal val="4*#ppt_h"/>
                                          </p:val>
                                        </p:tav>
                                        <p:tav tm="100000">
                                          <p:val>
                                            <p:strVal val="#ppt_h"/>
                                          </p:val>
                                        </p:tav>
                                      </p:tavLst>
                                    </p:anim>
                                  </p:childTnLst>
                                </p:cTn>
                              </p:par>
                              <p:par>
                                <p:cTn fill="hold" grpId="0" id="9" nodeType="withEffect" presetClass="entr" presetID="23" presetSubtype="32">
                                  <p:stCondLst>
                                    <p:cond delay="250"/>
                                  </p:stCondLst>
                                  <p:childTnLst>
                                    <p:set>
                                      <p:cBhvr>
                                        <p:cTn dur="1" fill="hold" id="10">
                                          <p:stCondLst>
                                            <p:cond delay="0"/>
                                          </p:stCondLst>
                                        </p:cTn>
                                        <p:tgtEl>
                                          <p:spTgt spid="21506"/>
                                        </p:tgtEl>
                                        <p:attrNameLst>
                                          <p:attrName>style.visibility</p:attrName>
                                        </p:attrNameLst>
                                      </p:cBhvr>
                                      <p:to>
                                        <p:strVal val="visible"/>
                                      </p:to>
                                    </p:set>
                                    <p:anim calcmode="lin" valueType="num">
                                      <p:cBhvr>
                                        <p:cTn dur="500" fill="hold" id="11"/>
                                        <p:tgtEl>
                                          <p:spTgt spid="21506"/>
                                        </p:tgtEl>
                                        <p:attrNameLst>
                                          <p:attrName>ppt_w</p:attrName>
                                        </p:attrNameLst>
                                      </p:cBhvr>
                                      <p:tavLst>
                                        <p:tav tm="0">
                                          <p:val>
                                            <p:strVal val="4*#ppt_w"/>
                                          </p:val>
                                        </p:tav>
                                        <p:tav tm="100000">
                                          <p:val>
                                            <p:strVal val="#ppt_w"/>
                                          </p:val>
                                        </p:tav>
                                      </p:tavLst>
                                    </p:anim>
                                    <p:anim calcmode="lin" valueType="num">
                                      <p:cBhvr>
                                        <p:cTn dur="500" fill="hold" id="12"/>
                                        <p:tgtEl>
                                          <p:spTgt spid="21506"/>
                                        </p:tgtEl>
                                        <p:attrNameLst>
                                          <p:attrName>ppt_h</p:attrName>
                                        </p:attrNameLst>
                                      </p:cBhvr>
                                      <p:tavLst>
                                        <p:tav tm="0">
                                          <p:val>
                                            <p:strVal val="4*#ppt_h"/>
                                          </p:val>
                                        </p:tav>
                                        <p:tav tm="100000">
                                          <p:val>
                                            <p:strVal val="#ppt_h"/>
                                          </p:val>
                                        </p:tav>
                                      </p:tavLst>
                                    </p:anim>
                                  </p:childTnLst>
                                </p:cTn>
                              </p:par>
                              <p:par>
                                <p:cTn fill="hold" grpId="0" id="13" nodeType="withEffect" presetClass="entr" presetID="23" presetSubtype="32">
                                  <p:stCondLst>
                                    <p:cond delay="500"/>
                                  </p:stCondLst>
                                  <p:childTnLst>
                                    <p:set>
                                      <p:cBhvr>
                                        <p:cTn dur="1" fill="hold" id="14">
                                          <p:stCondLst>
                                            <p:cond delay="0"/>
                                          </p:stCondLst>
                                        </p:cTn>
                                        <p:tgtEl>
                                          <p:spTgt spid="21508"/>
                                        </p:tgtEl>
                                        <p:attrNameLst>
                                          <p:attrName>style.visibility</p:attrName>
                                        </p:attrNameLst>
                                      </p:cBhvr>
                                      <p:to>
                                        <p:strVal val="visible"/>
                                      </p:to>
                                    </p:set>
                                    <p:anim calcmode="lin" valueType="num">
                                      <p:cBhvr>
                                        <p:cTn dur="250" fill="hold" id="15"/>
                                        <p:tgtEl>
                                          <p:spTgt spid="21508"/>
                                        </p:tgtEl>
                                        <p:attrNameLst>
                                          <p:attrName>ppt_w</p:attrName>
                                        </p:attrNameLst>
                                      </p:cBhvr>
                                      <p:tavLst>
                                        <p:tav tm="0">
                                          <p:val>
                                            <p:strVal val="4*#ppt_w"/>
                                          </p:val>
                                        </p:tav>
                                        <p:tav tm="100000">
                                          <p:val>
                                            <p:strVal val="#ppt_w"/>
                                          </p:val>
                                        </p:tav>
                                      </p:tavLst>
                                    </p:anim>
                                    <p:anim calcmode="lin" valueType="num">
                                      <p:cBhvr>
                                        <p:cTn dur="250" fill="hold" id="16"/>
                                        <p:tgtEl>
                                          <p:spTgt spid="21508"/>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750"/>
                            </p:stCondLst>
                            <p:childTnLst>
                              <p:par>
                                <p:cTn decel="100000" fill="hold" grpId="0" id="18" nodeType="afterEffect" presetClass="entr" presetID="49" presetSubtype="0">
                                  <p:stCondLst>
                                    <p:cond delay="0"/>
                                  </p:stCondLst>
                                  <p:childTnLst>
                                    <p:set>
                                      <p:cBhvr>
                                        <p:cTn dur="1" fill="hold" id="19">
                                          <p:stCondLst>
                                            <p:cond delay="0"/>
                                          </p:stCondLst>
                                        </p:cTn>
                                        <p:tgtEl>
                                          <p:spTgt spid="21515"/>
                                        </p:tgtEl>
                                        <p:attrNameLst>
                                          <p:attrName>style.visibility</p:attrName>
                                        </p:attrNameLst>
                                      </p:cBhvr>
                                      <p:to>
                                        <p:strVal val="visible"/>
                                      </p:to>
                                    </p:set>
                                    <p:anim calcmode="lin" valueType="num">
                                      <p:cBhvr>
                                        <p:cTn dur="500" fill="hold" id="20"/>
                                        <p:tgtEl>
                                          <p:spTgt spid="21515"/>
                                        </p:tgtEl>
                                        <p:attrNameLst>
                                          <p:attrName>ppt_w</p:attrName>
                                        </p:attrNameLst>
                                      </p:cBhvr>
                                      <p:tavLst>
                                        <p:tav tm="0">
                                          <p:val>
                                            <p:fltVal val="0"/>
                                          </p:val>
                                        </p:tav>
                                        <p:tav tm="100000">
                                          <p:val>
                                            <p:strVal val="#ppt_w"/>
                                          </p:val>
                                        </p:tav>
                                      </p:tavLst>
                                    </p:anim>
                                    <p:anim calcmode="lin" valueType="num">
                                      <p:cBhvr>
                                        <p:cTn dur="500" fill="hold" id="21"/>
                                        <p:tgtEl>
                                          <p:spTgt spid="21515"/>
                                        </p:tgtEl>
                                        <p:attrNameLst>
                                          <p:attrName>ppt_h</p:attrName>
                                        </p:attrNameLst>
                                      </p:cBhvr>
                                      <p:tavLst>
                                        <p:tav tm="0">
                                          <p:val>
                                            <p:fltVal val="0"/>
                                          </p:val>
                                        </p:tav>
                                        <p:tav tm="100000">
                                          <p:val>
                                            <p:strVal val="#ppt_h"/>
                                          </p:val>
                                        </p:tav>
                                      </p:tavLst>
                                    </p:anim>
                                    <p:anim calcmode="lin" valueType="num">
                                      <p:cBhvr>
                                        <p:cTn dur="500" fill="hold" id="22"/>
                                        <p:tgtEl>
                                          <p:spTgt spid="21515"/>
                                        </p:tgtEl>
                                        <p:attrNameLst>
                                          <p:attrName>style.rotation</p:attrName>
                                        </p:attrNameLst>
                                      </p:cBhvr>
                                      <p:tavLst>
                                        <p:tav tm="0">
                                          <p:val>
                                            <p:fltVal val="360"/>
                                          </p:val>
                                        </p:tav>
                                        <p:tav tm="100000">
                                          <p:val>
                                            <p:fltVal val="0"/>
                                          </p:val>
                                        </p:tav>
                                      </p:tavLst>
                                    </p:anim>
                                    <p:animEffect filter="">
                                      <p:cBhvr>
                                        <p:cTn dur="500" id="23"/>
                                        <p:tgtEl>
                                          <p:spTgt spid="21515"/>
                                        </p:tgtEl>
                                      </p:cBhvr>
                                    </p:animEffect>
                                  </p:childTnLst>
                                </p:cTn>
                              </p:par>
                              <p:par>
                                <p:cTn decel="100000" fill="hold" grpId="0" id="24" nodeType="withEffect" presetClass="entr" presetID="49" presetSubtype="0">
                                  <p:stCondLst>
                                    <p:cond delay="0"/>
                                  </p:stCondLst>
                                  <p:childTnLst>
                                    <p:set>
                                      <p:cBhvr>
                                        <p:cTn dur="1" fill="hold" id="25">
                                          <p:stCondLst>
                                            <p:cond delay="0"/>
                                          </p:stCondLst>
                                        </p:cTn>
                                        <p:tgtEl>
                                          <p:spTgt spid="21517"/>
                                        </p:tgtEl>
                                        <p:attrNameLst>
                                          <p:attrName>style.visibility</p:attrName>
                                        </p:attrNameLst>
                                      </p:cBhvr>
                                      <p:to>
                                        <p:strVal val="visible"/>
                                      </p:to>
                                    </p:set>
                                    <p:anim calcmode="lin" valueType="num">
                                      <p:cBhvr>
                                        <p:cTn dur="500" fill="hold" id="26"/>
                                        <p:tgtEl>
                                          <p:spTgt spid="21517"/>
                                        </p:tgtEl>
                                        <p:attrNameLst>
                                          <p:attrName>ppt_w</p:attrName>
                                        </p:attrNameLst>
                                      </p:cBhvr>
                                      <p:tavLst>
                                        <p:tav tm="0">
                                          <p:val>
                                            <p:fltVal val="0"/>
                                          </p:val>
                                        </p:tav>
                                        <p:tav tm="100000">
                                          <p:val>
                                            <p:strVal val="#ppt_w"/>
                                          </p:val>
                                        </p:tav>
                                      </p:tavLst>
                                    </p:anim>
                                    <p:anim calcmode="lin" valueType="num">
                                      <p:cBhvr>
                                        <p:cTn dur="500" fill="hold" id="27"/>
                                        <p:tgtEl>
                                          <p:spTgt spid="21517"/>
                                        </p:tgtEl>
                                        <p:attrNameLst>
                                          <p:attrName>ppt_h</p:attrName>
                                        </p:attrNameLst>
                                      </p:cBhvr>
                                      <p:tavLst>
                                        <p:tav tm="0">
                                          <p:val>
                                            <p:fltVal val="0"/>
                                          </p:val>
                                        </p:tav>
                                        <p:tav tm="100000">
                                          <p:val>
                                            <p:strVal val="#ppt_h"/>
                                          </p:val>
                                        </p:tav>
                                      </p:tavLst>
                                    </p:anim>
                                    <p:anim calcmode="lin" valueType="num">
                                      <p:cBhvr>
                                        <p:cTn dur="500" fill="hold" id="28"/>
                                        <p:tgtEl>
                                          <p:spTgt spid="21517"/>
                                        </p:tgtEl>
                                        <p:attrNameLst>
                                          <p:attrName>style.rotation</p:attrName>
                                        </p:attrNameLst>
                                      </p:cBhvr>
                                      <p:tavLst>
                                        <p:tav tm="0">
                                          <p:val>
                                            <p:fltVal val="360"/>
                                          </p:val>
                                        </p:tav>
                                        <p:tav tm="100000">
                                          <p:val>
                                            <p:fltVal val="0"/>
                                          </p:val>
                                        </p:tav>
                                      </p:tavLst>
                                    </p:anim>
                                    <p:animEffect filter="">
                                      <p:cBhvr>
                                        <p:cTn dur="500" id="29"/>
                                        <p:tgtEl>
                                          <p:spTgt spid="21517"/>
                                        </p:tgtEl>
                                      </p:cBhvr>
                                    </p:animEffect>
                                  </p:childTnLst>
                                </p:cTn>
                              </p:par>
                              <p:par>
                                <p:cTn decel="100000" fill="hold" grpId="0" id="30" nodeType="withEffect" presetClass="entr" presetID="49" presetSubtype="0">
                                  <p:stCondLst>
                                    <p:cond delay="0"/>
                                  </p:stCondLst>
                                  <p:childTnLst>
                                    <p:set>
                                      <p:cBhvr>
                                        <p:cTn dur="1" fill="hold" id="31">
                                          <p:stCondLst>
                                            <p:cond delay="0"/>
                                          </p:stCondLst>
                                        </p:cTn>
                                        <p:tgtEl>
                                          <p:spTgt spid="21516"/>
                                        </p:tgtEl>
                                        <p:attrNameLst>
                                          <p:attrName>style.visibility</p:attrName>
                                        </p:attrNameLst>
                                      </p:cBhvr>
                                      <p:to>
                                        <p:strVal val="visible"/>
                                      </p:to>
                                    </p:set>
                                    <p:anim calcmode="lin" valueType="num">
                                      <p:cBhvr>
                                        <p:cTn dur="500" fill="hold" id="32"/>
                                        <p:tgtEl>
                                          <p:spTgt spid="21516"/>
                                        </p:tgtEl>
                                        <p:attrNameLst>
                                          <p:attrName>ppt_w</p:attrName>
                                        </p:attrNameLst>
                                      </p:cBhvr>
                                      <p:tavLst>
                                        <p:tav tm="0">
                                          <p:val>
                                            <p:fltVal val="0"/>
                                          </p:val>
                                        </p:tav>
                                        <p:tav tm="100000">
                                          <p:val>
                                            <p:strVal val="#ppt_w"/>
                                          </p:val>
                                        </p:tav>
                                      </p:tavLst>
                                    </p:anim>
                                    <p:anim calcmode="lin" valueType="num">
                                      <p:cBhvr>
                                        <p:cTn dur="500" fill="hold" id="33"/>
                                        <p:tgtEl>
                                          <p:spTgt spid="21516"/>
                                        </p:tgtEl>
                                        <p:attrNameLst>
                                          <p:attrName>ppt_h</p:attrName>
                                        </p:attrNameLst>
                                      </p:cBhvr>
                                      <p:tavLst>
                                        <p:tav tm="0">
                                          <p:val>
                                            <p:fltVal val="0"/>
                                          </p:val>
                                        </p:tav>
                                        <p:tav tm="100000">
                                          <p:val>
                                            <p:strVal val="#ppt_h"/>
                                          </p:val>
                                        </p:tav>
                                      </p:tavLst>
                                    </p:anim>
                                    <p:anim calcmode="lin" valueType="num">
                                      <p:cBhvr>
                                        <p:cTn dur="500" fill="hold" id="34"/>
                                        <p:tgtEl>
                                          <p:spTgt spid="21516"/>
                                        </p:tgtEl>
                                        <p:attrNameLst>
                                          <p:attrName>style.rotation</p:attrName>
                                        </p:attrNameLst>
                                      </p:cBhvr>
                                      <p:tavLst>
                                        <p:tav tm="0">
                                          <p:val>
                                            <p:fltVal val="360"/>
                                          </p:val>
                                        </p:tav>
                                        <p:tav tm="100000">
                                          <p:val>
                                            <p:fltVal val="0"/>
                                          </p:val>
                                        </p:tav>
                                      </p:tavLst>
                                    </p:anim>
                                    <p:animEffect filter="">
                                      <p:cBhvr>
                                        <p:cTn dur="500" id="35"/>
                                        <p:tgtEl>
                                          <p:spTgt spid="21516"/>
                                        </p:tgtEl>
                                      </p:cBhvr>
                                    </p:animEffect>
                                  </p:childTnLst>
                                </p:cTn>
                              </p:par>
                            </p:childTnLst>
                          </p:cTn>
                        </p:par>
                        <p:par>
                          <p:cTn fill="hold" id="36" nodeType="afterGroup">
                            <p:stCondLst>
                              <p:cond delay="1250"/>
                            </p:stCondLst>
                            <p:childTnLst>
                              <p:par>
                                <p:cTn fill="hold" grpId="0" id="37" nodeType="afterEffect" presetClass="entr" presetID="22" presetSubtype="8">
                                  <p:stCondLst>
                                    <p:cond delay="0"/>
                                  </p:stCondLst>
                                  <p:childTnLst>
                                    <p:set>
                                      <p:cBhvr>
                                        <p:cTn dur="1" fill="hold" id="38">
                                          <p:stCondLst>
                                            <p:cond delay="0"/>
                                          </p:stCondLst>
                                        </p:cTn>
                                        <p:tgtEl>
                                          <p:spTgt spid="21509"/>
                                        </p:tgtEl>
                                        <p:attrNameLst>
                                          <p:attrName>style.visibility</p:attrName>
                                        </p:attrNameLst>
                                      </p:cBhvr>
                                      <p:to>
                                        <p:strVal val="visible"/>
                                      </p:to>
                                    </p:set>
                                    <p:animEffect filter="">
                                      <p:cBhvr>
                                        <p:cTn dur="500" id="39"/>
                                        <p:tgtEl>
                                          <p:spTgt spid="21509"/>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21511"/>
                                        </p:tgtEl>
                                        <p:attrNameLst>
                                          <p:attrName>style.visibility</p:attrName>
                                        </p:attrNameLst>
                                      </p:cBhvr>
                                      <p:to>
                                        <p:strVal val="visible"/>
                                      </p:to>
                                    </p:set>
                                    <p:animEffect filter="">
                                      <p:cBhvr>
                                        <p:cTn dur="500" id="42"/>
                                        <p:tgtEl>
                                          <p:spTgt spid="21511"/>
                                        </p:tgtEl>
                                      </p:cBhvr>
                                    </p:animEffect>
                                  </p:childTnLst>
                                </p:cTn>
                              </p:par>
                              <p:par>
                                <p:cTn fill="hold" grpId="0" id="43" nodeType="withEffect" presetClass="entr" presetID="22" presetSubtype="2">
                                  <p:stCondLst>
                                    <p:cond delay="0"/>
                                  </p:stCondLst>
                                  <p:childTnLst>
                                    <p:set>
                                      <p:cBhvr>
                                        <p:cTn dur="1" fill="hold" id="44">
                                          <p:stCondLst>
                                            <p:cond delay="0"/>
                                          </p:stCondLst>
                                        </p:cTn>
                                        <p:tgtEl>
                                          <p:spTgt spid="21513"/>
                                        </p:tgtEl>
                                        <p:attrNameLst>
                                          <p:attrName>style.visibility</p:attrName>
                                        </p:attrNameLst>
                                      </p:cBhvr>
                                      <p:to>
                                        <p:strVal val="visible"/>
                                      </p:to>
                                    </p:set>
                                    <p:animEffect filter="">
                                      <p:cBhvr>
                                        <p:cTn dur="500" id="45"/>
                                        <p:tgtEl>
                                          <p:spTgt spid="21513"/>
                                        </p:tgtEl>
                                      </p:cBhvr>
                                    </p:animEffect>
                                  </p:childTnLst>
                                </p:cTn>
                              </p:par>
                            </p:childTnLst>
                          </p:cTn>
                        </p:par>
                        <p:par>
                          <p:cTn fill="hold" id="46" nodeType="afterGroup">
                            <p:stCondLst>
                              <p:cond delay="1750"/>
                            </p:stCondLst>
                            <p:childTnLst>
                              <p:par>
                                <p:cTn fill="hold" grpId="0" id="47" nodeType="afterEffect" presetClass="entr" presetID="22" presetSubtype="2">
                                  <p:stCondLst>
                                    <p:cond delay="0"/>
                                  </p:stCondLst>
                                  <p:childTnLst>
                                    <p:set>
                                      <p:cBhvr>
                                        <p:cTn dur="1" fill="hold" id="48">
                                          <p:stCondLst>
                                            <p:cond delay="0"/>
                                          </p:stCondLst>
                                        </p:cTn>
                                        <p:tgtEl>
                                          <p:spTgt spid="21514"/>
                                        </p:tgtEl>
                                        <p:attrNameLst>
                                          <p:attrName>style.visibility</p:attrName>
                                        </p:attrNameLst>
                                      </p:cBhvr>
                                      <p:to>
                                        <p:strVal val="visible"/>
                                      </p:to>
                                    </p:set>
                                    <p:animEffect filter="">
                                      <p:cBhvr>
                                        <p:cTn dur="500" id="49"/>
                                        <p:tgtEl>
                                          <p:spTgt spid="21514"/>
                                        </p:tgtEl>
                                      </p:cBhvr>
                                    </p:animEffect>
                                  </p:childTnLst>
                                </p:cTn>
                              </p:par>
                              <p:par>
                                <p:cTn fill="hold" grpId="0" id="50" nodeType="withEffect" presetClass="entr" presetID="22" presetSubtype="2">
                                  <p:stCondLst>
                                    <p:cond delay="0"/>
                                  </p:stCondLst>
                                  <p:childTnLst>
                                    <p:set>
                                      <p:cBhvr>
                                        <p:cTn dur="1" fill="hold" id="51">
                                          <p:stCondLst>
                                            <p:cond delay="0"/>
                                          </p:stCondLst>
                                        </p:cTn>
                                        <p:tgtEl>
                                          <p:spTgt spid="21512"/>
                                        </p:tgtEl>
                                        <p:attrNameLst>
                                          <p:attrName>style.visibility</p:attrName>
                                        </p:attrNameLst>
                                      </p:cBhvr>
                                      <p:to>
                                        <p:strVal val="visible"/>
                                      </p:to>
                                    </p:set>
                                    <p:animEffect filter="">
                                      <p:cBhvr>
                                        <p:cTn dur="500" id="52"/>
                                        <p:tgtEl>
                                          <p:spTgt spid="21512"/>
                                        </p:tgtEl>
                                      </p:cBhvr>
                                    </p:animEffect>
                                  </p:childTnLst>
                                </p:cTn>
                              </p:par>
                              <p:par>
                                <p:cTn fill="hold" grpId="0" id="53" nodeType="withEffect" presetClass="entr" presetID="22" presetSubtype="2">
                                  <p:stCondLst>
                                    <p:cond delay="0"/>
                                  </p:stCondLst>
                                  <p:childTnLst>
                                    <p:set>
                                      <p:cBhvr>
                                        <p:cTn dur="1" fill="hold" id="54">
                                          <p:stCondLst>
                                            <p:cond delay="0"/>
                                          </p:stCondLst>
                                        </p:cTn>
                                        <p:tgtEl>
                                          <p:spTgt spid="21510"/>
                                        </p:tgtEl>
                                        <p:attrNameLst>
                                          <p:attrName>style.visibility</p:attrName>
                                        </p:attrNameLst>
                                      </p:cBhvr>
                                      <p:to>
                                        <p:strVal val="visible"/>
                                      </p:to>
                                    </p:set>
                                    <p:animEffect filter="">
                                      <p:cBhvr>
                                        <p:cTn dur="500" id="55"/>
                                        <p:tgtEl>
                                          <p:spTgt spid="21510"/>
                                        </p:tgtEl>
                                      </p:cBhvr>
                                    </p:animEffect>
                                  </p:childTnLst>
                                </p:cTn>
                              </p:par>
                            </p:childTnLst>
                          </p:cTn>
                        </p:par>
                        <p:par>
                          <p:cTn fill="hold" id="56" nodeType="afterGroup">
                            <p:stCondLst>
                              <p:cond delay="2250"/>
                            </p:stCondLst>
                            <p:childTnLst>
                              <p:par>
                                <p:cTn fill="hold" grpId="0" id="57" nodeType="afterEffect" presetClass="entr" presetID="22" presetSubtype="4">
                                  <p:stCondLst>
                                    <p:cond delay="0"/>
                                  </p:stCondLst>
                                  <p:childTnLst>
                                    <p:set>
                                      <p:cBhvr>
                                        <p:cTn dur="1" fill="hold" id="58">
                                          <p:stCondLst>
                                            <p:cond delay="0"/>
                                          </p:stCondLst>
                                        </p:cTn>
                                        <p:tgtEl>
                                          <p:spTgt spid="21518"/>
                                        </p:tgtEl>
                                        <p:attrNameLst>
                                          <p:attrName>style.visibility</p:attrName>
                                        </p:attrNameLst>
                                      </p:cBhvr>
                                      <p:to>
                                        <p:strVal val="visible"/>
                                      </p:to>
                                    </p:set>
                                    <p:animEffect filter="">
                                      <p:cBhvr>
                                        <p:cTn dur="500" id="59"/>
                                        <p:tgtEl>
                                          <p:spTgt spid="21518"/>
                                        </p:tgtEl>
                                      </p:cBhvr>
                                    </p:animEffect>
                                  </p:childTnLst>
                                </p:cTn>
                              </p:par>
                            </p:childTnLst>
                          </p:cTn>
                        </p:par>
                        <p:par>
                          <p:cTn fill="hold" id="60" nodeType="afterGroup">
                            <p:stCondLst>
                              <p:cond delay="2750"/>
                            </p:stCondLst>
                            <p:childTnLst>
                              <p:par>
                                <p:cTn fill="hold" grpId="0" id="61" nodeType="afterEffect" presetClass="entr" presetID="16" presetSubtype="37">
                                  <p:stCondLst>
                                    <p:cond delay="0"/>
                                  </p:stCondLst>
                                  <p:childTnLst>
                                    <p:set>
                                      <p:cBhvr>
                                        <p:cTn dur="1" fill="hold" id="62">
                                          <p:stCondLst>
                                            <p:cond delay="0"/>
                                          </p:stCondLst>
                                        </p:cTn>
                                        <p:tgtEl>
                                          <p:spTgt spid="21519"/>
                                        </p:tgtEl>
                                        <p:attrNameLst>
                                          <p:attrName>style.visibility</p:attrName>
                                        </p:attrNameLst>
                                      </p:cBhvr>
                                      <p:to>
                                        <p:strVal val="visible"/>
                                      </p:to>
                                    </p:set>
                                    <p:animEffect filter="">
                                      <p:cBhvr>
                                        <p:cTn dur="500" id="63"/>
                                        <p:tgtEl>
                                          <p:spTgt spid="215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0" spid="21507"/>
      <p:bldP grpId="0" spid="21508"/>
      <p:bldP grpId="0" spid="21509"/>
      <p:bldP grpId="0" spid="21510"/>
      <p:bldP grpId="0" spid="21511"/>
      <p:bldP grpId="0" spid="21512"/>
      <p:bldP grpId="0" spid="21513"/>
      <p:bldP grpId="0" spid="21514"/>
      <p:bldP grpId="0" spid="21515"/>
      <p:bldP grpId="0" spid="21516"/>
      <p:bldP grpId="0" spid="21517"/>
      <p:bldP grpId="0" spid="21518"/>
      <p:bldP grpId="0" spid="215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任意多边形 14"/>
          <p:cNvSpPr/>
          <p:nvPr/>
        </p:nvSpPr>
        <p:spPr bwMode="auto">
          <a:xfrm rot="1723431">
            <a:off x="2825750" y="2486025"/>
            <a:ext cx="1816100" cy="1339850"/>
          </a:xfrm>
          <a:custGeom>
            <a:gdLst>
              <a:gd fmla="*/ 1516639 w 2351321" name="T0"/>
              <a:gd fmla="*/ 0 h 1732770" name="T1"/>
              <a:gd fmla="*/ 2302371 w 2351321" name="T2"/>
              <a:gd fmla="*/ 743002 h 1732770" name="T3"/>
              <a:gd fmla="*/ 2292691 w 2351321" name="T4"/>
              <a:gd fmla="*/ 1732770 h 1732770" name="T5"/>
              <a:gd fmla="*/ 0 w 2351321" name="T6"/>
              <a:gd fmla="*/ 1209479 h 1732770" name="T7"/>
              <a:gd fmla="*/ 1516639 w 2351321" name="T8"/>
              <a:gd fmla="*/ 0 h 1732770" name="T9"/>
              <a:gd fmla="*/ 0 w 2351321" name="T10"/>
              <a:gd fmla="*/ 0 h 1732770" name="T11"/>
              <a:gd fmla="*/ 2351321 w 2351321" name="T12"/>
              <a:gd fmla="*/ 1732770 h 1732770" name="T13"/>
            </a:gdLst>
            <a:cxnLst>
              <a:cxn ang="0">
                <a:pos x="T0" y="T1"/>
              </a:cxn>
              <a:cxn ang="0">
                <a:pos x="T2" y="T3"/>
              </a:cxn>
              <a:cxn ang="0">
                <a:pos x="T4" y="T5"/>
              </a:cxn>
              <a:cxn ang="0">
                <a:pos x="T6" y="T7"/>
              </a:cxn>
              <a:cxn ang="0">
                <a:pos x="T8" y="T9"/>
              </a:cxn>
            </a:cxnLst>
            <a:rect b="T13" l="T10" r="T12" t="T11"/>
            <a:pathLst>
              <a:path h="1732770" w="2351321">
                <a:moveTo>
                  <a:pt x="1516639" y="0"/>
                </a:moveTo>
                <a:lnTo>
                  <a:pt x="2302371" y="743002"/>
                </a:lnTo>
                <a:cubicBezTo>
                  <a:pt x="2370314" y="1065730"/>
                  <a:pt x="2367934" y="1403106"/>
                  <a:pt x="2292691" y="1732770"/>
                </a:cubicBezTo>
                <a:lnTo>
                  <a:pt x="0" y="1209479"/>
                </a:lnTo>
                <a:lnTo>
                  <a:pt x="1516639" y="0"/>
                </a:lnTo>
                <a:close/>
              </a:path>
            </a:pathLst>
          </a:custGeom>
          <a:gradFill rotWithShape="1">
            <a:gsLst>
              <a:gs pos="0">
                <a:srgbClr val="00416F"/>
              </a:gs>
              <a:gs pos="50000">
                <a:srgbClr val="005DA0"/>
              </a:gs>
              <a:gs pos="100000">
                <a:srgbClr val="0070C0"/>
              </a:gs>
            </a:gsLst>
            <a:lin ang="0" scaled="1"/>
          </a:gradFill>
          <a:ln cmpd="sng" w="25400">
            <a:solidFill>
              <a:srgbClr val="FFFFFF"/>
            </a:solidFill>
            <a:round/>
          </a:ln>
        </p:spPr>
        <p:txBody>
          <a:bodyPr anchor="ctr" bIns="1612899" lIns="2385060" rIns="133604" tIns="1267461"/>
          <a:lstStyle/>
          <a:p>
            <a:endParaRPr altLang="en-US" lang="zh-CN"/>
          </a:p>
        </p:txBody>
      </p:sp>
      <p:sp>
        <p:nvSpPr>
          <p:cNvPr id="22531" name="任意多边形 15"/>
          <p:cNvSpPr/>
          <p:nvPr/>
        </p:nvSpPr>
        <p:spPr bwMode="auto">
          <a:xfrm rot="1723431">
            <a:off x="973138" y="1130300"/>
            <a:ext cx="3635375" cy="3635375"/>
          </a:xfrm>
          <a:custGeom>
            <a:gdLst>
              <a:gd fmla="*/ 3370965 w 3413760" name="T0"/>
              <a:gd fmla="*/ 2086696 h 3413760" name="T1"/>
              <a:gd fmla="*/ 2447467 w 3413760" name="T2"/>
              <a:gd fmla="*/ 3244726 h 3413760" name="T3"/>
              <a:gd fmla="*/ 1706880 w 3413760" name="T4"/>
              <a:gd fmla="*/ 1706880 h 3413760" name="T5"/>
              <a:gd fmla="*/ 3370965 w 3413760" name="T6"/>
              <a:gd fmla="*/ 2086696 h 3413760" name="T7"/>
              <a:gd fmla="*/ 0 w 3413760" name="T8"/>
              <a:gd fmla="*/ 0 h 3413760" name="T9"/>
              <a:gd fmla="*/ 3413760 w 3413760" name="T10"/>
              <a:gd fmla="*/ 3413760 h 3413760" name="T11"/>
            </a:gdLst>
            <a:cxnLst>
              <a:cxn ang="0">
                <a:pos x="T0" y="T1"/>
              </a:cxn>
              <a:cxn ang="0">
                <a:pos x="T2" y="T3"/>
              </a:cxn>
              <a:cxn ang="0">
                <a:pos x="T4" y="T5"/>
              </a:cxn>
              <a:cxn ang="0">
                <a:pos x="T6" y="T7"/>
              </a:cxn>
            </a:cxnLst>
            <a:rect b="T11" l="T8" r="T10" t="T9"/>
            <a:pathLst>
              <a:path h="3413760" w="3413760">
                <a:moveTo>
                  <a:pt x="3370965" y="2086696"/>
                </a:moveTo>
                <a:cubicBezTo>
                  <a:pt x="3255378" y="2593118"/>
                  <a:pt x="2915472" y="3019346"/>
                  <a:pt x="2447467" y="3244726"/>
                </a:cubicBezTo>
                <a:lnTo>
                  <a:pt x="1706880" y="1706880"/>
                </a:lnTo>
                <a:lnTo>
                  <a:pt x="3370965" y="2086696"/>
                </a:lnTo>
                <a:close/>
              </a:path>
            </a:pathLst>
          </a:custGeom>
          <a:gradFill rotWithShape="1">
            <a:gsLst>
              <a:gs pos="0">
                <a:srgbClr val="6F0000"/>
              </a:gs>
              <a:gs pos="50000">
                <a:srgbClr val="A00000"/>
              </a:gs>
              <a:gs pos="100000">
                <a:srgbClr val="C00000"/>
              </a:gs>
            </a:gsLst>
            <a:lin ang="5400000" scaled="1"/>
          </a:gradFill>
          <a:ln cmpd="sng" w="25400">
            <a:solidFill>
              <a:srgbClr val="FFFFFF"/>
            </a:solidFill>
            <a:round/>
          </a:ln>
        </p:spPr>
        <p:txBody>
          <a:bodyPr anchor="ctr" bIns="781050" lIns="2244090" rIns="374650" tIns="2081530"/>
          <a:lstStyle/>
          <a:p>
            <a:endParaRPr altLang="en-US" lang="zh-CN"/>
          </a:p>
        </p:txBody>
      </p:sp>
      <p:sp>
        <p:nvSpPr>
          <p:cNvPr id="22532" name="任意多边形 16"/>
          <p:cNvSpPr/>
          <p:nvPr/>
        </p:nvSpPr>
        <p:spPr bwMode="auto">
          <a:xfrm rot="1723431">
            <a:off x="973138" y="1130300"/>
            <a:ext cx="3635375" cy="3635375"/>
          </a:xfrm>
          <a:custGeom>
            <a:gdLst>
              <a:gd fmla="*/ 2447430 w 3413760" name="T0"/>
              <a:gd fmla="*/ 3244744 h 3413760" name="T1"/>
              <a:gd fmla="*/ 966292 w 3413760" name="T2"/>
              <a:gd fmla="*/ 3244726 h 3413760" name="T3"/>
              <a:gd fmla="*/ 1706880 w 3413760" name="T4"/>
              <a:gd fmla="*/ 1706880 h 3413760" name="T5"/>
              <a:gd fmla="*/ 2447430 w 3413760" name="T6"/>
              <a:gd fmla="*/ 3244744 h 3413760" name="T7"/>
              <a:gd fmla="*/ 0 w 3413760" name="T8"/>
              <a:gd fmla="*/ 0 h 3413760" name="T9"/>
              <a:gd fmla="*/ 3413760 w 3413760" name="T10"/>
              <a:gd fmla="*/ 3413760 h 3413760" name="T11"/>
            </a:gdLst>
            <a:cxnLst>
              <a:cxn ang="0">
                <a:pos x="T0" y="T1"/>
              </a:cxn>
              <a:cxn ang="0">
                <a:pos x="T2" y="T3"/>
              </a:cxn>
              <a:cxn ang="0">
                <a:pos x="T4" y="T5"/>
              </a:cxn>
              <a:cxn ang="0">
                <a:pos x="T6" y="T7"/>
              </a:cxn>
            </a:cxnLst>
            <a:rect b="T11" l="T8" r="T10" t="T9"/>
            <a:pathLst>
              <a:path h="3413760" w="3413760">
                <a:moveTo>
                  <a:pt x="2447430" y="3244744"/>
                </a:moveTo>
                <a:cubicBezTo>
                  <a:pt x="1979433" y="3470105"/>
                  <a:pt x="1434283" y="3470099"/>
                  <a:pt x="966292" y="3244726"/>
                </a:cubicBezTo>
                <a:lnTo>
                  <a:pt x="1706880" y="1706880"/>
                </a:lnTo>
                <a:lnTo>
                  <a:pt x="2447430" y="3244744"/>
                </a:lnTo>
                <a:close/>
              </a:path>
            </a:pathLst>
          </a:custGeom>
          <a:gradFill rotWithShape="1">
            <a:gsLst>
              <a:gs pos="0">
                <a:srgbClr val="5A1A19"/>
              </a:gs>
              <a:gs pos="50000">
                <a:srgbClr val="822724"/>
              </a:gs>
              <a:gs pos="100000">
                <a:srgbClr val="9C302C"/>
              </a:gs>
            </a:gsLst>
            <a:lin ang="5400000" scaled="1"/>
          </a:gradFill>
          <a:ln cmpd="sng" w="25400">
            <a:solidFill>
              <a:srgbClr val="FFFFFF"/>
            </a:solidFill>
            <a:round/>
          </a:ln>
        </p:spPr>
        <p:txBody>
          <a:bodyPr anchor="ctr" bIns="130809" lIns="1299210" rIns="1299210" tIns="2731771"/>
          <a:lstStyle/>
          <a:p>
            <a:endParaRPr altLang="en-US" lang="zh-CN"/>
          </a:p>
        </p:txBody>
      </p:sp>
      <p:sp>
        <p:nvSpPr>
          <p:cNvPr id="22533" name="任意多边形 17"/>
          <p:cNvSpPr/>
          <p:nvPr/>
        </p:nvSpPr>
        <p:spPr bwMode="auto">
          <a:xfrm rot="1723431">
            <a:off x="973138" y="1130300"/>
            <a:ext cx="3635375" cy="3635375"/>
          </a:xfrm>
          <a:custGeom>
            <a:gdLst>
              <a:gd fmla="*/ 966292 w 3413760" name="T0"/>
              <a:gd fmla="*/ 3244726 h 3413760" name="T1"/>
              <a:gd fmla="*/ 42795 w 3413760" name="T2"/>
              <a:gd fmla="*/ 2086696 h 3413760" name="T3"/>
              <a:gd fmla="*/ 1706880 w 3413760" name="T4"/>
              <a:gd fmla="*/ 1706880 h 3413760" name="T5"/>
              <a:gd fmla="*/ 966292 w 3413760" name="T6"/>
              <a:gd fmla="*/ 3244726 h 3413760" name="T7"/>
              <a:gd fmla="*/ 0 w 3413760" name="T8"/>
              <a:gd fmla="*/ 0 h 3413760" name="T9"/>
              <a:gd fmla="*/ 3413760 w 3413760" name="T10"/>
              <a:gd fmla="*/ 3413760 h 3413760" name="T11"/>
            </a:gdLst>
            <a:cxnLst>
              <a:cxn ang="0">
                <a:pos x="T0" y="T1"/>
              </a:cxn>
              <a:cxn ang="0">
                <a:pos x="T2" y="T3"/>
              </a:cxn>
              <a:cxn ang="0">
                <a:pos x="T4" y="T5"/>
              </a:cxn>
              <a:cxn ang="0">
                <a:pos x="T6" y="T7"/>
              </a:cxn>
            </a:cxnLst>
            <a:rect b="T11" l="T8" r="T10" t="T9"/>
            <a:pathLst>
              <a:path h="3413760" w="3413760">
                <a:moveTo>
                  <a:pt x="966292" y="3244726"/>
                </a:moveTo>
                <a:cubicBezTo>
                  <a:pt x="498287" y="3019347"/>
                  <a:pt x="158382" y="2593118"/>
                  <a:pt x="42795" y="2086696"/>
                </a:cubicBezTo>
                <a:lnTo>
                  <a:pt x="1706880" y="1706880"/>
                </a:lnTo>
                <a:lnTo>
                  <a:pt x="966292" y="3244726"/>
                </a:lnTo>
                <a:close/>
              </a:path>
            </a:pathLst>
          </a:custGeom>
          <a:gradFill rotWithShape="1">
            <a:gsLst>
              <a:gs pos="0">
                <a:srgbClr val="965620"/>
              </a:gs>
              <a:gs pos="50000">
                <a:srgbClr val="D97B2E"/>
              </a:gs>
              <a:gs pos="100000">
                <a:srgbClr val="FF953D"/>
              </a:gs>
            </a:gsLst>
            <a:lin ang="0" scaled="1"/>
          </a:gradFill>
          <a:ln cmpd="sng" w="25400">
            <a:solidFill>
              <a:srgbClr val="FFFFFF"/>
            </a:solidFill>
            <a:round/>
          </a:ln>
        </p:spPr>
        <p:txBody>
          <a:bodyPr anchor="ctr" bIns="781050" lIns="374650" rIns="2244090" tIns="2081530"/>
          <a:lstStyle/>
          <a:p>
            <a:endParaRPr altLang="en-US" lang="zh-CN"/>
          </a:p>
        </p:txBody>
      </p:sp>
      <p:sp>
        <p:nvSpPr>
          <p:cNvPr id="22534" name="任意多边形 18"/>
          <p:cNvSpPr/>
          <p:nvPr/>
        </p:nvSpPr>
        <p:spPr bwMode="auto">
          <a:xfrm rot="1723431">
            <a:off x="973138" y="1130300"/>
            <a:ext cx="3635375" cy="3635375"/>
          </a:xfrm>
          <a:custGeom>
            <a:gdLst>
              <a:gd fmla="*/ 42795 w 3413760" name="T0"/>
              <a:gd fmla="*/ 2086695 h 3413760" name="T1"/>
              <a:gd fmla="*/ 372387 w 3413760" name="T2"/>
              <a:gd fmla="*/ 642658 h 3413760" name="T3"/>
              <a:gd fmla="*/ 1706880 w 3413760" name="T4"/>
              <a:gd fmla="*/ 1706880 h 3413760" name="T5"/>
              <a:gd fmla="*/ 42795 w 3413760" name="T6"/>
              <a:gd fmla="*/ 2086695 h 3413760" name="T7"/>
              <a:gd fmla="*/ 0 w 3413760" name="T8"/>
              <a:gd fmla="*/ 0 h 3413760" name="T9"/>
              <a:gd fmla="*/ 3413760 w 3413760" name="T10"/>
              <a:gd fmla="*/ 3413760 h 3413760" name="T11"/>
            </a:gdLst>
            <a:cxnLst>
              <a:cxn ang="0">
                <a:pos x="T0" y="T1"/>
              </a:cxn>
              <a:cxn ang="0">
                <a:pos x="T2" y="T3"/>
              </a:cxn>
              <a:cxn ang="0">
                <a:pos x="T4" y="T5"/>
              </a:cxn>
              <a:cxn ang="0">
                <a:pos x="T6" y="T7"/>
              </a:cxn>
            </a:cxnLst>
            <a:rect b="T11" l="T8" r="T10" t="T9"/>
            <a:pathLst>
              <a:path h="3413760" w="3413760">
                <a:moveTo>
                  <a:pt x="42795" y="2086695"/>
                </a:moveTo>
                <a:cubicBezTo>
                  <a:pt x="-72792" y="1580274"/>
                  <a:pt x="48519" y="1048777"/>
                  <a:pt x="372387" y="642658"/>
                </a:cubicBezTo>
                <a:lnTo>
                  <a:pt x="1706880" y="1706880"/>
                </a:lnTo>
                <a:lnTo>
                  <a:pt x="42795" y="2086695"/>
                </a:lnTo>
                <a:close/>
              </a:path>
            </a:pathLst>
          </a:custGeom>
          <a:gradFill rotWithShape="1">
            <a:gsLst>
              <a:gs pos="0">
                <a:srgbClr val="6D5300"/>
              </a:gs>
              <a:gs pos="50000">
                <a:srgbClr val="9C7700"/>
              </a:gs>
              <a:gs pos="100000">
                <a:srgbClr val="BC8F00"/>
              </a:gs>
            </a:gsLst>
            <a:lin ang="2700000" scaled="1"/>
          </a:gradFill>
          <a:ln cmpd="sng" w="25400">
            <a:solidFill>
              <a:srgbClr val="FFFFFF"/>
            </a:solidFill>
            <a:round/>
          </a:ln>
        </p:spPr>
        <p:txBody>
          <a:bodyPr anchor="ctr" bIns="1604009" lIns="124714" rIns="2376170" tIns="1258571"/>
          <a:lstStyle/>
          <a:p>
            <a:endParaRPr altLang="en-US" lang="zh-CN"/>
          </a:p>
        </p:txBody>
      </p:sp>
      <p:sp>
        <p:nvSpPr>
          <p:cNvPr id="22535" name="任意多边形 19"/>
          <p:cNvSpPr/>
          <p:nvPr/>
        </p:nvSpPr>
        <p:spPr bwMode="auto">
          <a:xfrm rot="1723431">
            <a:off x="973138" y="1130300"/>
            <a:ext cx="3635375" cy="3635375"/>
          </a:xfrm>
          <a:custGeom>
            <a:gdLst>
              <a:gd fmla="*/ 372387 w 3413760" name="T0"/>
              <a:gd fmla="*/ 642658 h 3413760" name="T1"/>
              <a:gd fmla="*/ 1706880 w 3413760" name="T2"/>
              <a:gd fmla="*/ 0 h 3413760" name="T3"/>
              <a:gd fmla="*/ 1706880 w 3413760" name="T4"/>
              <a:gd fmla="*/ 1706880 h 3413760" name="T5"/>
              <a:gd fmla="*/ 372387 w 3413760" name="T6"/>
              <a:gd fmla="*/ 642658 h 3413760" name="T7"/>
              <a:gd fmla="*/ 0 w 3413760" name="T8"/>
              <a:gd fmla="*/ 0 h 3413760" name="T9"/>
              <a:gd fmla="*/ 3413760 w 3413760" name="T10"/>
              <a:gd fmla="*/ 3413760 h 3413760" name="T11"/>
            </a:gdLst>
            <a:cxnLst>
              <a:cxn ang="0">
                <a:pos x="T0" y="T1"/>
              </a:cxn>
              <a:cxn ang="0">
                <a:pos x="T2" y="T3"/>
              </a:cxn>
              <a:cxn ang="0">
                <a:pos x="T4" y="T5"/>
              </a:cxn>
              <a:cxn ang="0">
                <a:pos x="T6" y="T7"/>
              </a:cxn>
            </a:cxnLst>
            <a:rect b="T11" l="T8" r="T10" t="T9"/>
            <a:pathLst>
              <a:path h="3413760" w="3413760">
                <a:moveTo>
                  <a:pt x="372387" y="642658"/>
                </a:moveTo>
                <a:cubicBezTo>
                  <a:pt x="696256" y="236539"/>
                  <a:pt x="1187434" y="0"/>
                  <a:pt x="1706880" y="0"/>
                </a:cubicBezTo>
                <a:lnTo>
                  <a:pt x="1706880" y="1706880"/>
                </a:lnTo>
                <a:lnTo>
                  <a:pt x="372387" y="642658"/>
                </a:lnTo>
                <a:close/>
              </a:path>
            </a:pathLst>
          </a:custGeom>
          <a:gradFill rotWithShape="1">
            <a:gsLst>
              <a:gs pos="0">
                <a:srgbClr val="547D28"/>
              </a:gs>
              <a:gs pos="50000">
                <a:srgbClr val="79B539"/>
              </a:gs>
              <a:gs pos="100000">
                <a:srgbClr val="92D946"/>
              </a:gs>
            </a:gsLst>
            <a:lin ang="5400000" scaled="1"/>
          </a:gradFill>
          <a:ln cmpd="sng" w="25400">
            <a:solidFill>
              <a:srgbClr val="FFFFFF"/>
            </a:solidFill>
            <a:round/>
          </a:ln>
        </p:spPr>
        <p:txBody>
          <a:bodyPr anchor="ctr" bIns="2536189" lIns="776478" rIns="1776222" tIns="361951"/>
          <a:lstStyle/>
          <a:p>
            <a:endParaRPr altLang="en-US" lang="zh-CN"/>
          </a:p>
        </p:txBody>
      </p:sp>
      <p:sp>
        <p:nvSpPr>
          <p:cNvPr id="22536" name="椭圆 20"/>
          <p:cNvSpPr>
            <a:spLocks noChangeArrowheads="1"/>
          </p:cNvSpPr>
          <p:nvPr/>
        </p:nvSpPr>
        <p:spPr bwMode="auto">
          <a:xfrm>
            <a:off x="2551113" y="2717800"/>
            <a:ext cx="506412" cy="506413"/>
          </a:xfrm>
          <a:prstGeom prst="ellipse">
            <a:avLst/>
          </a:prstGeom>
          <a:solidFill>
            <a:srgbClr val="E36C09"/>
          </a:solidFill>
          <a:ln cmpd="sng" w="25400">
            <a:solidFill>
              <a:schemeClr val="bg1"/>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0" panose="020f0502020204030204" pitchFamily="34" typeface="Calibri"/>
              <a:sym charset="-122" panose="02010600030101010101" pitchFamily="2" typeface="宋体"/>
            </a:endParaRPr>
          </a:p>
        </p:txBody>
      </p:sp>
      <p:sp>
        <p:nvSpPr>
          <p:cNvPr id="22537" name="TextBox 21"/>
          <p:cNvSpPr>
            <a:spLocks noChangeArrowheads="1"/>
          </p:cNvSpPr>
          <p:nvPr/>
        </p:nvSpPr>
        <p:spPr bwMode="auto">
          <a:xfrm>
            <a:off x="2614613" y="2349500"/>
            <a:ext cx="404812"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1400">
                <a:solidFill>
                  <a:srgbClr val="FFFFFF"/>
                </a:solidFill>
                <a:ea charset="-122" panose="020b0503020204020204" pitchFamily="34" typeface="微软雅黑"/>
                <a:sym charset="0" panose="020b0604020202020204" pitchFamily="34" typeface="Arial"/>
              </a:rPr>
              <a:t>06</a:t>
            </a:r>
          </a:p>
        </p:txBody>
      </p:sp>
      <p:sp>
        <p:nvSpPr>
          <p:cNvPr id="22538" name="TextBox 22"/>
          <p:cNvSpPr>
            <a:spLocks noChangeArrowheads="1"/>
          </p:cNvSpPr>
          <p:nvPr/>
        </p:nvSpPr>
        <p:spPr bwMode="auto">
          <a:xfrm>
            <a:off x="2241550" y="2492375"/>
            <a:ext cx="403225"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1400">
                <a:solidFill>
                  <a:srgbClr val="FFFFFF"/>
                </a:solidFill>
                <a:ea charset="-122" panose="020b0503020204020204" pitchFamily="34" typeface="微软雅黑"/>
                <a:sym charset="0" panose="020b0604020202020204" pitchFamily="34" typeface="Arial"/>
              </a:rPr>
              <a:t>05</a:t>
            </a:r>
          </a:p>
        </p:txBody>
      </p:sp>
      <p:sp>
        <p:nvSpPr>
          <p:cNvPr id="22539" name="TextBox 23"/>
          <p:cNvSpPr>
            <a:spLocks noChangeArrowheads="1"/>
          </p:cNvSpPr>
          <p:nvPr/>
        </p:nvSpPr>
        <p:spPr bwMode="auto">
          <a:xfrm>
            <a:off x="2165350" y="2860675"/>
            <a:ext cx="403225"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1400">
                <a:solidFill>
                  <a:srgbClr val="FFFFFF"/>
                </a:solidFill>
                <a:ea charset="-122" panose="020b0503020204020204" pitchFamily="34" typeface="微软雅黑"/>
                <a:sym charset="0" panose="020b0604020202020204" pitchFamily="34" typeface="Arial"/>
              </a:rPr>
              <a:t>04</a:t>
            </a:r>
          </a:p>
        </p:txBody>
      </p:sp>
      <p:sp>
        <p:nvSpPr>
          <p:cNvPr id="22540" name="TextBox 24"/>
          <p:cNvSpPr>
            <a:spLocks noChangeArrowheads="1"/>
          </p:cNvSpPr>
          <p:nvPr/>
        </p:nvSpPr>
        <p:spPr bwMode="auto">
          <a:xfrm>
            <a:off x="2381250" y="3165474"/>
            <a:ext cx="404813"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1400">
                <a:solidFill>
                  <a:srgbClr val="FFFFFF"/>
                </a:solidFill>
                <a:ea charset="-122" panose="020b0503020204020204" pitchFamily="34" typeface="微软雅黑"/>
                <a:sym charset="0" panose="020b0604020202020204" pitchFamily="34" typeface="Arial"/>
              </a:rPr>
              <a:t>03</a:t>
            </a:r>
          </a:p>
        </p:txBody>
      </p:sp>
      <p:sp>
        <p:nvSpPr>
          <p:cNvPr id="22541" name="TextBox 25"/>
          <p:cNvSpPr>
            <a:spLocks noChangeArrowheads="1"/>
          </p:cNvSpPr>
          <p:nvPr/>
        </p:nvSpPr>
        <p:spPr bwMode="auto">
          <a:xfrm>
            <a:off x="2762250" y="3198813"/>
            <a:ext cx="404813"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1400">
                <a:solidFill>
                  <a:srgbClr val="FFFFFF"/>
                </a:solidFill>
                <a:ea charset="-122" panose="020b0503020204020204" pitchFamily="34" typeface="微软雅黑"/>
                <a:sym charset="0" panose="020b0604020202020204" pitchFamily="34" typeface="Arial"/>
              </a:rPr>
              <a:t>02</a:t>
            </a:r>
          </a:p>
        </p:txBody>
      </p:sp>
      <p:sp>
        <p:nvSpPr>
          <p:cNvPr id="22542" name="TextBox 26"/>
          <p:cNvSpPr>
            <a:spLocks noChangeArrowheads="1"/>
          </p:cNvSpPr>
          <p:nvPr/>
        </p:nvSpPr>
        <p:spPr bwMode="auto">
          <a:xfrm>
            <a:off x="3048000" y="2895600"/>
            <a:ext cx="403225" cy="368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zh-CN" lang="en-US" sz="1400">
                <a:solidFill>
                  <a:srgbClr val="FFFFFF"/>
                </a:solidFill>
                <a:ea charset="-122" panose="020b0503020204020204" pitchFamily="34" typeface="微软雅黑"/>
                <a:sym charset="0" panose="020b0604020202020204" pitchFamily="34" typeface="Arial"/>
              </a:rPr>
              <a:t>01</a:t>
            </a:r>
          </a:p>
        </p:txBody>
      </p:sp>
      <p:sp>
        <p:nvSpPr>
          <p:cNvPr id="22543" name="TextBox 27"/>
          <p:cNvSpPr>
            <a:spLocks noChangeArrowheads="1"/>
          </p:cNvSpPr>
          <p:nvPr/>
        </p:nvSpPr>
        <p:spPr bwMode="auto">
          <a:xfrm>
            <a:off x="2400300" y="1235075"/>
            <a:ext cx="868363"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22544" name="TextBox 28"/>
          <p:cNvSpPr>
            <a:spLocks noChangeArrowheads="1"/>
          </p:cNvSpPr>
          <p:nvPr/>
        </p:nvSpPr>
        <p:spPr bwMode="auto">
          <a:xfrm>
            <a:off x="1069975" y="2725738"/>
            <a:ext cx="81915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22545" name="TextBox 29"/>
          <p:cNvSpPr>
            <a:spLocks noChangeArrowheads="1"/>
          </p:cNvSpPr>
          <p:nvPr/>
        </p:nvSpPr>
        <p:spPr bwMode="auto">
          <a:xfrm>
            <a:off x="1768475" y="3660775"/>
            <a:ext cx="86360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22546" name="TextBox 30"/>
          <p:cNvSpPr>
            <a:spLocks noChangeArrowheads="1"/>
          </p:cNvSpPr>
          <p:nvPr/>
        </p:nvSpPr>
        <p:spPr bwMode="auto">
          <a:xfrm>
            <a:off x="1425575" y="1736725"/>
            <a:ext cx="839788"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22547" name="TextBox 31"/>
          <p:cNvSpPr>
            <a:spLocks noChangeArrowheads="1"/>
          </p:cNvSpPr>
          <p:nvPr/>
        </p:nvSpPr>
        <p:spPr bwMode="auto">
          <a:xfrm>
            <a:off x="2838450" y="3722688"/>
            <a:ext cx="82550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22548" name="TextBox 32"/>
          <p:cNvSpPr>
            <a:spLocks noChangeArrowheads="1"/>
          </p:cNvSpPr>
          <p:nvPr/>
        </p:nvSpPr>
        <p:spPr bwMode="auto">
          <a:xfrm>
            <a:off x="3513138" y="2825750"/>
            <a:ext cx="811212"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您的内容打在这里或者复制</a:t>
            </a:r>
          </a:p>
        </p:txBody>
      </p:sp>
      <p:sp>
        <p:nvSpPr>
          <p:cNvPr id="22549" name="TextBox 33"/>
          <p:cNvSpPr>
            <a:spLocks noChangeArrowheads="1"/>
          </p:cNvSpPr>
          <p:nvPr/>
        </p:nvSpPr>
        <p:spPr bwMode="auto">
          <a:xfrm>
            <a:off x="4384675" y="1057275"/>
            <a:ext cx="3486150"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30000"/>
              </a:lnSpc>
            </a:pPr>
            <a:r>
              <a:rPr altLang="en-US" b="1" lang="zh-CN" sz="28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您的标题打在这里</a:t>
            </a:r>
          </a:p>
        </p:txBody>
      </p:sp>
      <p:sp>
        <p:nvSpPr>
          <p:cNvPr id="22550" name="TextBox 34"/>
          <p:cNvSpPr>
            <a:spLocks noChangeArrowheads="1"/>
          </p:cNvSpPr>
          <p:nvPr/>
        </p:nvSpPr>
        <p:spPr bwMode="auto">
          <a:xfrm>
            <a:off x="4862513" y="1625600"/>
            <a:ext cx="327025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6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您的副标题打在这里或通过复制</a:t>
            </a:r>
          </a:p>
        </p:txBody>
      </p:sp>
      <p:sp>
        <p:nvSpPr>
          <p:cNvPr id="22551" name="直接连接符 35"/>
          <p:cNvSpPr>
            <a:spLocks noChangeShapeType="1"/>
          </p:cNvSpPr>
          <p:nvPr/>
        </p:nvSpPr>
        <p:spPr bwMode="auto">
          <a:xfrm>
            <a:off x="4076700" y="1646238"/>
            <a:ext cx="3730625" cy="1587"/>
          </a:xfrm>
          <a:prstGeom prst="line">
            <a:avLst/>
          </a:prstGeom>
          <a:noFill/>
          <a:ln cmpd="sng" w="19050">
            <a:solidFill>
              <a:srgbClr val="0070C0"/>
            </a:solidFill>
            <a:round/>
          </a:ln>
          <a:extLst>
            <a:ext uri="{909E8E84-426E-40DD-AFC4-6F175D3DCCD1}">
              <a14:hiddenFill>
                <a:noFill/>
              </a14:hiddenFill>
            </a:ext>
          </a:extLst>
        </p:spPr>
        <p:txBody>
          <a:bodyPr/>
          <a:lstStyle/>
          <a:p>
            <a:endParaRPr altLang="en-US" lang="zh-CN"/>
          </a:p>
        </p:txBody>
      </p:sp>
      <p:sp>
        <p:nvSpPr>
          <p:cNvPr id="22552" name="六边形 36"/>
          <p:cNvSpPr>
            <a:spLocks noChangeArrowheads="1"/>
          </p:cNvSpPr>
          <p:nvPr/>
        </p:nvSpPr>
        <p:spPr bwMode="auto">
          <a:xfrm>
            <a:off x="5613400" y="2365375"/>
            <a:ext cx="1497013" cy="1292225"/>
          </a:xfrm>
          <a:prstGeom prst="hexagon">
            <a:avLst>
              <a:gd fmla="val 24966" name="adj"/>
              <a:gd fmla="val 115470" name="vf"/>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22553" name="六边形 37"/>
          <p:cNvSpPr>
            <a:spLocks noChangeArrowheads="1"/>
          </p:cNvSpPr>
          <p:nvPr/>
        </p:nvSpPr>
        <p:spPr bwMode="auto">
          <a:xfrm>
            <a:off x="6838950" y="3200400"/>
            <a:ext cx="1104900" cy="952500"/>
          </a:xfrm>
          <a:prstGeom prst="hexagon">
            <a:avLst>
              <a:gd fmla="val 24999" name="adj"/>
              <a:gd fmla="val 115470" name="vf"/>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22554" name="六边形 38"/>
          <p:cNvSpPr>
            <a:spLocks noChangeArrowheads="1"/>
          </p:cNvSpPr>
          <p:nvPr/>
        </p:nvSpPr>
        <p:spPr bwMode="auto">
          <a:xfrm>
            <a:off x="5076825" y="3317875"/>
            <a:ext cx="808038" cy="698500"/>
          </a:xfrm>
          <a:prstGeom prst="hexagon">
            <a:avLst>
              <a:gd fmla="val 24941" name="adj"/>
              <a:gd fmla="val 115470" name="vf"/>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22555" name="六边形 39"/>
          <p:cNvSpPr>
            <a:spLocks noChangeArrowheads="1"/>
          </p:cNvSpPr>
          <p:nvPr/>
        </p:nvSpPr>
        <p:spPr bwMode="auto">
          <a:xfrm>
            <a:off x="7023100" y="2484438"/>
            <a:ext cx="614363" cy="531812"/>
          </a:xfrm>
          <a:prstGeom prst="hexagon">
            <a:avLst>
              <a:gd fmla="val 24912" name="adj"/>
              <a:gd fmla="val 115470" name="vf"/>
            </a:avLst>
          </a:prstGeom>
          <a:solidFill>
            <a:srgbClr val="D8D8D8">
              <a:alpha val="62999"/>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2535"/>
                                        </p:tgtEl>
                                        <p:attrNameLst>
                                          <p:attrName>style.visibility</p:attrName>
                                        </p:attrNameLst>
                                      </p:cBhvr>
                                      <p:to>
                                        <p:strVal val="visible"/>
                                      </p:to>
                                    </p:set>
                                    <p:animEffect filter="">
                                      <p:cBhvr>
                                        <p:cTn dur="500" id="7"/>
                                        <p:tgtEl>
                                          <p:spTgt spid="22535"/>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22534"/>
                                        </p:tgtEl>
                                        <p:attrNameLst>
                                          <p:attrName>style.visibility</p:attrName>
                                        </p:attrNameLst>
                                      </p:cBhvr>
                                      <p:to>
                                        <p:strVal val="visible"/>
                                      </p:to>
                                    </p:set>
                                    <p:animEffect filter="">
                                      <p:cBhvr>
                                        <p:cTn dur="500" id="10"/>
                                        <p:tgtEl>
                                          <p:spTgt spid="22534"/>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22533"/>
                                        </p:tgtEl>
                                        <p:attrNameLst>
                                          <p:attrName>style.visibility</p:attrName>
                                        </p:attrNameLst>
                                      </p:cBhvr>
                                      <p:to>
                                        <p:strVal val="visible"/>
                                      </p:to>
                                    </p:set>
                                    <p:animEffect filter="">
                                      <p:cBhvr>
                                        <p:cTn dur="500" id="13"/>
                                        <p:tgtEl>
                                          <p:spTgt spid="22533"/>
                                        </p:tgtEl>
                                      </p:cBhvr>
                                    </p:animEffect>
                                  </p:childTnLst>
                                </p:cTn>
                              </p:par>
                              <p:par>
                                <p:cTn fill="hold" grpId="0" id="14" nodeType="withEffect" presetClass="entr" presetID="10" presetSubtype="0">
                                  <p:stCondLst>
                                    <p:cond delay="750"/>
                                  </p:stCondLst>
                                  <p:childTnLst>
                                    <p:set>
                                      <p:cBhvr>
                                        <p:cTn dur="1" fill="hold" id="15">
                                          <p:stCondLst>
                                            <p:cond delay="0"/>
                                          </p:stCondLst>
                                        </p:cTn>
                                        <p:tgtEl>
                                          <p:spTgt spid="22532"/>
                                        </p:tgtEl>
                                        <p:attrNameLst>
                                          <p:attrName>style.visibility</p:attrName>
                                        </p:attrNameLst>
                                      </p:cBhvr>
                                      <p:to>
                                        <p:strVal val="visible"/>
                                      </p:to>
                                    </p:set>
                                    <p:animEffect filter="">
                                      <p:cBhvr>
                                        <p:cTn dur="500" id="16"/>
                                        <p:tgtEl>
                                          <p:spTgt spid="22532"/>
                                        </p:tgtEl>
                                      </p:cBhvr>
                                    </p:animEffect>
                                  </p:childTnLst>
                                </p:cTn>
                              </p:par>
                              <p:par>
                                <p:cTn fill="hold" grpId="0" id="17" nodeType="withEffect" presetClass="entr" presetID="10" presetSubtype="0">
                                  <p:stCondLst>
                                    <p:cond delay="1000"/>
                                  </p:stCondLst>
                                  <p:childTnLst>
                                    <p:set>
                                      <p:cBhvr>
                                        <p:cTn dur="1" fill="hold" id="18">
                                          <p:stCondLst>
                                            <p:cond delay="0"/>
                                          </p:stCondLst>
                                        </p:cTn>
                                        <p:tgtEl>
                                          <p:spTgt spid="22531"/>
                                        </p:tgtEl>
                                        <p:attrNameLst>
                                          <p:attrName>style.visibility</p:attrName>
                                        </p:attrNameLst>
                                      </p:cBhvr>
                                      <p:to>
                                        <p:strVal val="visible"/>
                                      </p:to>
                                    </p:set>
                                    <p:animEffect filter="">
                                      <p:cBhvr>
                                        <p:cTn dur="500" id="19"/>
                                        <p:tgtEl>
                                          <p:spTgt spid="22531"/>
                                        </p:tgtEl>
                                      </p:cBhvr>
                                    </p:animEffect>
                                  </p:childTnLst>
                                </p:cTn>
                              </p:par>
                              <p:par>
                                <p:cTn fill="hold" grpId="0" id="20" nodeType="withEffect" presetClass="entr" presetID="10" presetSubtype="0">
                                  <p:stCondLst>
                                    <p:cond delay="1250"/>
                                  </p:stCondLst>
                                  <p:childTnLst>
                                    <p:set>
                                      <p:cBhvr>
                                        <p:cTn dur="1" fill="hold" id="21">
                                          <p:stCondLst>
                                            <p:cond delay="0"/>
                                          </p:stCondLst>
                                        </p:cTn>
                                        <p:tgtEl>
                                          <p:spTgt spid="22530"/>
                                        </p:tgtEl>
                                        <p:attrNameLst>
                                          <p:attrName>style.visibility</p:attrName>
                                        </p:attrNameLst>
                                      </p:cBhvr>
                                      <p:to>
                                        <p:strVal val="visible"/>
                                      </p:to>
                                    </p:set>
                                    <p:animEffect filter="">
                                      <p:cBhvr>
                                        <p:cTn dur="500" id="22"/>
                                        <p:tgtEl>
                                          <p:spTgt spid="22530"/>
                                        </p:tgtEl>
                                      </p:cBhvr>
                                    </p:animEffect>
                                  </p:childTnLst>
                                </p:cTn>
                              </p:par>
                            </p:childTnLst>
                          </p:cTn>
                        </p:par>
                        <p:par>
                          <p:cTn fill="hold" id="23" nodeType="afterGroup">
                            <p:stCondLst>
                              <p:cond delay="1750"/>
                            </p:stCondLst>
                            <p:childTnLst>
                              <p:par>
                                <p:cTn fill="hold" grpId="0" id="24" nodeType="afterEffect" presetClass="entr" presetID="10" presetSubtype="0">
                                  <p:stCondLst>
                                    <p:cond delay="0"/>
                                  </p:stCondLst>
                                  <p:childTnLst>
                                    <p:set>
                                      <p:cBhvr>
                                        <p:cTn dur="1" fill="hold" id="25">
                                          <p:stCondLst>
                                            <p:cond delay="0"/>
                                          </p:stCondLst>
                                        </p:cTn>
                                        <p:tgtEl>
                                          <p:spTgt spid="22542"/>
                                        </p:tgtEl>
                                        <p:attrNameLst>
                                          <p:attrName>style.visibility</p:attrName>
                                        </p:attrNameLst>
                                      </p:cBhvr>
                                      <p:to>
                                        <p:strVal val="visible"/>
                                      </p:to>
                                    </p:set>
                                    <p:animEffect filter="">
                                      <p:cBhvr>
                                        <p:cTn dur="500" id="26"/>
                                        <p:tgtEl>
                                          <p:spTgt spid="22542"/>
                                        </p:tgtEl>
                                      </p:cBhvr>
                                    </p:animEffect>
                                  </p:childTnLst>
                                </p:cTn>
                              </p:par>
                              <p:par>
                                <p:cTn fill="hold" grpId="0" id="27" nodeType="withEffect" presetClass="entr" presetID="10" presetSubtype="0">
                                  <p:stCondLst>
                                    <p:cond delay="250"/>
                                  </p:stCondLst>
                                  <p:childTnLst>
                                    <p:set>
                                      <p:cBhvr>
                                        <p:cTn dur="1" fill="hold" id="28">
                                          <p:stCondLst>
                                            <p:cond delay="0"/>
                                          </p:stCondLst>
                                        </p:cTn>
                                        <p:tgtEl>
                                          <p:spTgt spid="22541"/>
                                        </p:tgtEl>
                                        <p:attrNameLst>
                                          <p:attrName>style.visibility</p:attrName>
                                        </p:attrNameLst>
                                      </p:cBhvr>
                                      <p:to>
                                        <p:strVal val="visible"/>
                                      </p:to>
                                    </p:set>
                                    <p:animEffect filter="">
                                      <p:cBhvr>
                                        <p:cTn dur="500" id="29"/>
                                        <p:tgtEl>
                                          <p:spTgt spid="22541"/>
                                        </p:tgtEl>
                                      </p:cBhvr>
                                    </p:animEffect>
                                  </p:childTnLst>
                                </p:cTn>
                              </p:par>
                              <p:par>
                                <p:cTn fill="hold" grpId="0" id="30" nodeType="withEffect" presetClass="entr" presetID="10" presetSubtype="0">
                                  <p:stCondLst>
                                    <p:cond delay="500"/>
                                  </p:stCondLst>
                                  <p:childTnLst>
                                    <p:set>
                                      <p:cBhvr>
                                        <p:cTn dur="1" fill="hold" id="31">
                                          <p:stCondLst>
                                            <p:cond delay="0"/>
                                          </p:stCondLst>
                                        </p:cTn>
                                        <p:tgtEl>
                                          <p:spTgt spid="22540"/>
                                        </p:tgtEl>
                                        <p:attrNameLst>
                                          <p:attrName>style.visibility</p:attrName>
                                        </p:attrNameLst>
                                      </p:cBhvr>
                                      <p:to>
                                        <p:strVal val="visible"/>
                                      </p:to>
                                    </p:set>
                                    <p:animEffect filter="">
                                      <p:cBhvr>
                                        <p:cTn dur="500" id="32"/>
                                        <p:tgtEl>
                                          <p:spTgt spid="22540"/>
                                        </p:tgtEl>
                                      </p:cBhvr>
                                    </p:animEffect>
                                  </p:childTnLst>
                                </p:cTn>
                              </p:par>
                              <p:par>
                                <p:cTn fill="hold" grpId="0" id="33" nodeType="withEffect" presetClass="entr" presetID="10" presetSubtype="0">
                                  <p:stCondLst>
                                    <p:cond delay="750"/>
                                  </p:stCondLst>
                                  <p:childTnLst>
                                    <p:set>
                                      <p:cBhvr>
                                        <p:cTn dur="1" fill="hold" id="34">
                                          <p:stCondLst>
                                            <p:cond delay="0"/>
                                          </p:stCondLst>
                                        </p:cTn>
                                        <p:tgtEl>
                                          <p:spTgt spid="22539"/>
                                        </p:tgtEl>
                                        <p:attrNameLst>
                                          <p:attrName>style.visibility</p:attrName>
                                        </p:attrNameLst>
                                      </p:cBhvr>
                                      <p:to>
                                        <p:strVal val="visible"/>
                                      </p:to>
                                    </p:set>
                                    <p:animEffect filter="">
                                      <p:cBhvr>
                                        <p:cTn dur="500" id="35"/>
                                        <p:tgtEl>
                                          <p:spTgt spid="22539"/>
                                        </p:tgtEl>
                                      </p:cBhvr>
                                    </p:animEffect>
                                  </p:childTnLst>
                                </p:cTn>
                              </p:par>
                              <p:par>
                                <p:cTn fill="hold" grpId="0" id="36" nodeType="withEffect" presetClass="entr" presetID="10" presetSubtype="0">
                                  <p:stCondLst>
                                    <p:cond delay="1000"/>
                                  </p:stCondLst>
                                  <p:childTnLst>
                                    <p:set>
                                      <p:cBhvr>
                                        <p:cTn dur="1" fill="hold" id="37">
                                          <p:stCondLst>
                                            <p:cond delay="0"/>
                                          </p:stCondLst>
                                        </p:cTn>
                                        <p:tgtEl>
                                          <p:spTgt spid="22538"/>
                                        </p:tgtEl>
                                        <p:attrNameLst>
                                          <p:attrName>style.visibility</p:attrName>
                                        </p:attrNameLst>
                                      </p:cBhvr>
                                      <p:to>
                                        <p:strVal val="visible"/>
                                      </p:to>
                                    </p:set>
                                    <p:animEffect filter="">
                                      <p:cBhvr>
                                        <p:cTn dur="500" id="38"/>
                                        <p:tgtEl>
                                          <p:spTgt spid="22538"/>
                                        </p:tgtEl>
                                      </p:cBhvr>
                                    </p:animEffect>
                                  </p:childTnLst>
                                </p:cTn>
                              </p:par>
                              <p:par>
                                <p:cTn fill="hold" grpId="0" id="39" nodeType="withEffect" presetClass="entr" presetID="10" presetSubtype="0">
                                  <p:stCondLst>
                                    <p:cond delay="1250"/>
                                  </p:stCondLst>
                                  <p:childTnLst>
                                    <p:set>
                                      <p:cBhvr>
                                        <p:cTn dur="1" fill="hold" id="40">
                                          <p:stCondLst>
                                            <p:cond delay="0"/>
                                          </p:stCondLst>
                                        </p:cTn>
                                        <p:tgtEl>
                                          <p:spTgt spid="22537"/>
                                        </p:tgtEl>
                                        <p:attrNameLst>
                                          <p:attrName>style.visibility</p:attrName>
                                        </p:attrNameLst>
                                      </p:cBhvr>
                                      <p:to>
                                        <p:strVal val="visible"/>
                                      </p:to>
                                    </p:set>
                                    <p:animEffect filter="">
                                      <p:cBhvr>
                                        <p:cTn dur="500" id="41"/>
                                        <p:tgtEl>
                                          <p:spTgt spid="22537"/>
                                        </p:tgtEl>
                                      </p:cBhvr>
                                    </p:animEffect>
                                  </p:childTnLst>
                                </p:cTn>
                              </p:par>
                            </p:childTnLst>
                          </p:cTn>
                        </p:par>
                        <p:par>
                          <p:cTn fill="hold" id="42" nodeType="afterGroup">
                            <p:stCondLst>
                              <p:cond delay="3500"/>
                            </p:stCondLst>
                            <p:childTnLst>
                              <p:par>
                                <p:cTn fill="hold" grpId="0" id="43" nodeType="afterEffect" presetClass="entr" presetID="31" presetSubtype="0">
                                  <p:stCondLst>
                                    <p:cond delay="0"/>
                                  </p:stCondLst>
                                  <p:childTnLst>
                                    <p:set>
                                      <p:cBhvr>
                                        <p:cTn dur="1" fill="hold" id="44">
                                          <p:stCondLst>
                                            <p:cond delay="0"/>
                                          </p:stCondLst>
                                        </p:cTn>
                                        <p:tgtEl>
                                          <p:spTgt spid="22543"/>
                                        </p:tgtEl>
                                        <p:attrNameLst>
                                          <p:attrName>style.visibility</p:attrName>
                                        </p:attrNameLst>
                                      </p:cBhvr>
                                      <p:to>
                                        <p:strVal val="visible"/>
                                      </p:to>
                                    </p:set>
                                    <p:anim calcmode="lin" valueType="num">
                                      <p:cBhvr>
                                        <p:cTn dur="1000" fill="hold" id="45"/>
                                        <p:tgtEl>
                                          <p:spTgt spid="22543"/>
                                        </p:tgtEl>
                                        <p:attrNameLst>
                                          <p:attrName>ppt_w</p:attrName>
                                        </p:attrNameLst>
                                      </p:cBhvr>
                                      <p:tavLst>
                                        <p:tav tm="0">
                                          <p:val>
                                            <p:fltVal val="0"/>
                                          </p:val>
                                        </p:tav>
                                        <p:tav tm="100000">
                                          <p:val>
                                            <p:strVal val="#ppt_w"/>
                                          </p:val>
                                        </p:tav>
                                      </p:tavLst>
                                    </p:anim>
                                    <p:anim calcmode="lin" valueType="num">
                                      <p:cBhvr>
                                        <p:cTn dur="1000" fill="hold" id="46"/>
                                        <p:tgtEl>
                                          <p:spTgt spid="22543"/>
                                        </p:tgtEl>
                                        <p:attrNameLst>
                                          <p:attrName>ppt_h</p:attrName>
                                        </p:attrNameLst>
                                      </p:cBhvr>
                                      <p:tavLst>
                                        <p:tav tm="0">
                                          <p:val>
                                            <p:fltVal val="0"/>
                                          </p:val>
                                        </p:tav>
                                        <p:tav tm="100000">
                                          <p:val>
                                            <p:strVal val="#ppt_h"/>
                                          </p:val>
                                        </p:tav>
                                      </p:tavLst>
                                    </p:anim>
                                    <p:anim calcmode="lin" valueType="num">
                                      <p:cBhvr>
                                        <p:cTn dur="1000" fill="hold" id="47"/>
                                        <p:tgtEl>
                                          <p:spTgt spid="22543"/>
                                        </p:tgtEl>
                                        <p:attrNameLst>
                                          <p:attrName>style.rotation</p:attrName>
                                        </p:attrNameLst>
                                      </p:cBhvr>
                                      <p:tavLst>
                                        <p:tav tm="0">
                                          <p:val>
                                            <p:fltVal val="90"/>
                                          </p:val>
                                        </p:tav>
                                        <p:tav tm="100000">
                                          <p:val>
                                            <p:fltVal val="0"/>
                                          </p:val>
                                        </p:tav>
                                      </p:tavLst>
                                    </p:anim>
                                    <p:animEffect filter="">
                                      <p:cBhvr>
                                        <p:cTn dur="1000" id="48"/>
                                        <p:tgtEl>
                                          <p:spTgt spid="22543"/>
                                        </p:tgtEl>
                                      </p:cBhvr>
                                    </p:animEffect>
                                  </p:childTnLst>
                                </p:cTn>
                              </p:par>
                              <p:par>
                                <p:cTn fill="hold" grpId="0" id="49" nodeType="withEffect" presetClass="entr" presetID="31" presetSubtype="0">
                                  <p:stCondLst>
                                    <p:cond delay="0"/>
                                  </p:stCondLst>
                                  <p:childTnLst>
                                    <p:set>
                                      <p:cBhvr>
                                        <p:cTn dur="1" fill="hold" id="50">
                                          <p:stCondLst>
                                            <p:cond delay="0"/>
                                          </p:stCondLst>
                                        </p:cTn>
                                        <p:tgtEl>
                                          <p:spTgt spid="22546"/>
                                        </p:tgtEl>
                                        <p:attrNameLst>
                                          <p:attrName>style.visibility</p:attrName>
                                        </p:attrNameLst>
                                      </p:cBhvr>
                                      <p:to>
                                        <p:strVal val="visible"/>
                                      </p:to>
                                    </p:set>
                                    <p:anim calcmode="lin" valueType="num">
                                      <p:cBhvr>
                                        <p:cTn dur="500" fill="hold" id="51"/>
                                        <p:tgtEl>
                                          <p:spTgt spid="22546"/>
                                        </p:tgtEl>
                                        <p:attrNameLst>
                                          <p:attrName>ppt_w</p:attrName>
                                        </p:attrNameLst>
                                      </p:cBhvr>
                                      <p:tavLst>
                                        <p:tav tm="0">
                                          <p:val>
                                            <p:fltVal val="0"/>
                                          </p:val>
                                        </p:tav>
                                        <p:tav tm="100000">
                                          <p:val>
                                            <p:strVal val="#ppt_w"/>
                                          </p:val>
                                        </p:tav>
                                      </p:tavLst>
                                    </p:anim>
                                    <p:anim calcmode="lin" valueType="num">
                                      <p:cBhvr>
                                        <p:cTn dur="500" fill="hold" id="52"/>
                                        <p:tgtEl>
                                          <p:spTgt spid="22546"/>
                                        </p:tgtEl>
                                        <p:attrNameLst>
                                          <p:attrName>ppt_h</p:attrName>
                                        </p:attrNameLst>
                                      </p:cBhvr>
                                      <p:tavLst>
                                        <p:tav tm="0">
                                          <p:val>
                                            <p:fltVal val="0"/>
                                          </p:val>
                                        </p:tav>
                                        <p:tav tm="100000">
                                          <p:val>
                                            <p:strVal val="#ppt_h"/>
                                          </p:val>
                                        </p:tav>
                                      </p:tavLst>
                                    </p:anim>
                                    <p:anim calcmode="lin" valueType="num">
                                      <p:cBhvr>
                                        <p:cTn dur="500" fill="hold" id="53"/>
                                        <p:tgtEl>
                                          <p:spTgt spid="22546"/>
                                        </p:tgtEl>
                                        <p:attrNameLst>
                                          <p:attrName>style.rotation</p:attrName>
                                        </p:attrNameLst>
                                      </p:cBhvr>
                                      <p:tavLst>
                                        <p:tav tm="0">
                                          <p:val>
                                            <p:fltVal val="90"/>
                                          </p:val>
                                        </p:tav>
                                        <p:tav tm="100000">
                                          <p:val>
                                            <p:fltVal val="0"/>
                                          </p:val>
                                        </p:tav>
                                      </p:tavLst>
                                    </p:anim>
                                    <p:animEffect filter="">
                                      <p:cBhvr>
                                        <p:cTn dur="500" id="54"/>
                                        <p:tgtEl>
                                          <p:spTgt spid="22546"/>
                                        </p:tgtEl>
                                      </p:cBhvr>
                                    </p:animEffect>
                                  </p:childTnLst>
                                </p:cTn>
                              </p:par>
                              <p:par>
                                <p:cTn fill="hold" grpId="0" id="55" nodeType="withEffect" presetClass="entr" presetID="31" presetSubtype="0">
                                  <p:stCondLst>
                                    <p:cond delay="250"/>
                                  </p:stCondLst>
                                  <p:childTnLst>
                                    <p:set>
                                      <p:cBhvr>
                                        <p:cTn dur="1" fill="hold" id="56">
                                          <p:stCondLst>
                                            <p:cond delay="0"/>
                                          </p:stCondLst>
                                        </p:cTn>
                                        <p:tgtEl>
                                          <p:spTgt spid="22544"/>
                                        </p:tgtEl>
                                        <p:attrNameLst>
                                          <p:attrName>style.visibility</p:attrName>
                                        </p:attrNameLst>
                                      </p:cBhvr>
                                      <p:to>
                                        <p:strVal val="visible"/>
                                      </p:to>
                                    </p:set>
                                    <p:anim calcmode="lin" valueType="num">
                                      <p:cBhvr>
                                        <p:cTn dur="500" fill="hold" id="57"/>
                                        <p:tgtEl>
                                          <p:spTgt spid="22544"/>
                                        </p:tgtEl>
                                        <p:attrNameLst>
                                          <p:attrName>ppt_w</p:attrName>
                                        </p:attrNameLst>
                                      </p:cBhvr>
                                      <p:tavLst>
                                        <p:tav tm="0">
                                          <p:val>
                                            <p:fltVal val="0"/>
                                          </p:val>
                                        </p:tav>
                                        <p:tav tm="100000">
                                          <p:val>
                                            <p:strVal val="#ppt_w"/>
                                          </p:val>
                                        </p:tav>
                                      </p:tavLst>
                                    </p:anim>
                                    <p:anim calcmode="lin" valueType="num">
                                      <p:cBhvr>
                                        <p:cTn dur="500" fill="hold" id="58"/>
                                        <p:tgtEl>
                                          <p:spTgt spid="22544"/>
                                        </p:tgtEl>
                                        <p:attrNameLst>
                                          <p:attrName>ppt_h</p:attrName>
                                        </p:attrNameLst>
                                      </p:cBhvr>
                                      <p:tavLst>
                                        <p:tav tm="0">
                                          <p:val>
                                            <p:fltVal val="0"/>
                                          </p:val>
                                        </p:tav>
                                        <p:tav tm="100000">
                                          <p:val>
                                            <p:strVal val="#ppt_h"/>
                                          </p:val>
                                        </p:tav>
                                      </p:tavLst>
                                    </p:anim>
                                    <p:anim calcmode="lin" valueType="num">
                                      <p:cBhvr>
                                        <p:cTn dur="500" fill="hold" id="59"/>
                                        <p:tgtEl>
                                          <p:spTgt spid="22544"/>
                                        </p:tgtEl>
                                        <p:attrNameLst>
                                          <p:attrName>style.rotation</p:attrName>
                                        </p:attrNameLst>
                                      </p:cBhvr>
                                      <p:tavLst>
                                        <p:tav tm="0">
                                          <p:val>
                                            <p:fltVal val="90"/>
                                          </p:val>
                                        </p:tav>
                                        <p:tav tm="100000">
                                          <p:val>
                                            <p:fltVal val="0"/>
                                          </p:val>
                                        </p:tav>
                                      </p:tavLst>
                                    </p:anim>
                                    <p:animEffect filter="">
                                      <p:cBhvr>
                                        <p:cTn dur="500" id="60"/>
                                        <p:tgtEl>
                                          <p:spTgt spid="22544"/>
                                        </p:tgtEl>
                                      </p:cBhvr>
                                    </p:animEffect>
                                  </p:childTnLst>
                                </p:cTn>
                              </p:par>
                              <p:par>
                                <p:cTn fill="hold" grpId="0" id="61" nodeType="withEffect" presetClass="entr" presetID="31" presetSubtype="0">
                                  <p:stCondLst>
                                    <p:cond delay="500"/>
                                  </p:stCondLst>
                                  <p:childTnLst>
                                    <p:set>
                                      <p:cBhvr>
                                        <p:cTn dur="1" fill="hold" id="62">
                                          <p:stCondLst>
                                            <p:cond delay="0"/>
                                          </p:stCondLst>
                                        </p:cTn>
                                        <p:tgtEl>
                                          <p:spTgt spid="22545"/>
                                        </p:tgtEl>
                                        <p:attrNameLst>
                                          <p:attrName>style.visibility</p:attrName>
                                        </p:attrNameLst>
                                      </p:cBhvr>
                                      <p:to>
                                        <p:strVal val="visible"/>
                                      </p:to>
                                    </p:set>
                                    <p:anim calcmode="lin" valueType="num">
                                      <p:cBhvr>
                                        <p:cTn dur="500" fill="hold" id="63"/>
                                        <p:tgtEl>
                                          <p:spTgt spid="22545"/>
                                        </p:tgtEl>
                                        <p:attrNameLst>
                                          <p:attrName>ppt_w</p:attrName>
                                        </p:attrNameLst>
                                      </p:cBhvr>
                                      <p:tavLst>
                                        <p:tav tm="0">
                                          <p:val>
                                            <p:fltVal val="0"/>
                                          </p:val>
                                        </p:tav>
                                        <p:tav tm="100000">
                                          <p:val>
                                            <p:strVal val="#ppt_w"/>
                                          </p:val>
                                        </p:tav>
                                      </p:tavLst>
                                    </p:anim>
                                    <p:anim calcmode="lin" valueType="num">
                                      <p:cBhvr>
                                        <p:cTn dur="500" fill="hold" id="64"/>
                                        <p:tgtEl>
                                          <p:spTgt spid="22545"/>
                                        </p:tgtEl>
                                        <p:attrNameLst>
                                          <p:attrName>ppt_h</p:attrName>
                                        </p:attrNameLst>
                                      </p:cBhvr>
                                      <p:tavLst>
                                        <p:tav tm="0">
                                          <p:val>
                                            <p:fltVal val="0"/>
                                          </p:val>
                                        </p:tav>
                                        <p:tav tm="100000">
                                          <p:val>
                                            <p:strVal val="#ppt_h"/>
                                          </p:val>
                                        </p:tav>
                                      </p:tavLst>
                                    </p:anim>
                                    <p:anim calcmode="lin" valueType="num">
                                      <p:cBhvr>
                                        <p:cTn dur="500" fill="hold" id="65"/>
                                        <p:tgtEl>
                                          <p:spTgt spid="22545"/>
                                        </p:tgtEl>
                                        <p:attrNameLst>
                                          <p:attrName>style.rotation</p:attrName>
                                        </p:attrNameLst>
                                      </p:cBhvr>
                                      <p:tavLst>
                                        <p:tav tm="0">
                                          <p:val>
                                            <p:fltVal val="90"/>
                                          </p:val>
                                        </p:tav>
                                        <p:tav tm="100000">
                                          <p:val>
                                            <p:fltVal val="0"/>
                                          </p:val>
                                        </p:tav>
                                      </p:tavLst>
                                    </p:anim>
                                    <p:animEffect filter="">
                                      <p:cBhvr>
                                        <p:cTn dur="500" id="66"/>
                                        <p:tgtEl>
                                          <p:spTgt spid="22545"/>
                                        </p:tgtEl>
                                      </p:cBhvr>
                                    </p:animEffect>
                                  </p:childTnLst>
                                </p:cTn>
                              </p:par>
                              <p:par>
                                <p:cTn fill="hold" grpId="0" id="67" nodeType="withEffect" presetClass="entr" presetID="31" presetSubtype="0">
                                  <p:stCondLst>
                                    <p:cond delay="750"/>
                                  </p:stCondLst>
                                  <p:childTnLst>
                                    <p:set>
                                      <p:cBhvr>
                                        <p:cTn dur="1" fill="hold" id="68">
                                          <p:stCondLst>
                                            <p:cond delay="0"/>
                                          </p:stCondLst>
                                        </p:cTn>
                                        <p:tgtEl>
                                          <p:spTgt spid="22547"/>
                                        </p:tgtEl>
                                        <p:attrNameLst>
                                          <p:attrName>style.visibility</p:attrName>
                                        </p:attrNameLst>
                                      </p:cBhvr>
                                      <p:to>
                                        <p:strVal val="visible"/>
                                      </p:to>
                                    </p:set>
                                    <p:anim calcmode="lin" valueType="num">
                                      <p:cBhvr>
                                        <p:cTn dur="500" fill="hold" id="69"/>
                                        <p:tgtEl>
                                          <p:spTgt spid="22547"/>
                                        </p:tgtEl>
                                        <p:attrNameLst>
                                          <p:attrName>ppt_w</p:attrName>
                                        </p:attrNameLst>
                                      </p:cBhvr>
                                      <p:tavLst>
                                        <p:tav tm="0">
                                          <p:val>
                                            <p:fltVal val="0"/>
                                          </p:val>
                                        </p:tav>
                                        <p:tav tm="100000">
                                          <p:val>
                                            <p:strVal val="#ppt_w"/>
                                          </p:val>
                                        </p:tav>
                                      </p:tavLst>
                                    </p:anim>
                                    <p:anim calcmode="lin" valueType="num">
                                      <p:cBhvr>
                                        <p:cTn dur="500" fill="hold" id="70"/>
                                        <p:tgtEl>
                                          <p:spTgt spid="22547"/>
                                        </p:tgtEl>
                                        <p:attrNameLst>
                                          <p:attrName>ppt_h</p:attrName>
                                        </p:attrNameLst>
                                      </p:cBhvr>
                                      <p:tavLst>
                                        <p:tav tm="0">
                                          <p:val>
                                            <p:fltVal val="0"/>
                                          </p:val>
                                        </p:tav>
                                        <p:tav tm="100000">
                                          <p:val>
                                            <p:strVal val="#ppt_h"/>
                                          </p:val>
                                        </p:tav>
                                      </p:tavLst>
                                    </p:anim>
                                    <p:anim calcmode="lin" valueType="num">
                                      <p:cBhvr>
                                        <p:cTn dur="500" fill="hold" id="71"/>
                                        <p:tgtEl>
                                          <p:spTgt spid="22547"/>
                                        </p:tgtEl>
                                        <p:attrNameLst>
                                          <p:attrName>style.rotation</p:attrName>
                                        </p:attrNameLst>
                                      </p:cBhvr>
                                      <p:tavLst>
                                        <p:tav tm="0">
                                          <p:val>
                                            <p:fltVal val="90"/>
                                          </p:val>
                                        </p:tav>
                                        <p:tav tm="100000">
                                          <p:val>
                                            <p:fltVal val="0"/>
                                          </p:val>
                                        </p:tav>
                                      </p:tavLst>
                                    </p:anim>
                                    <p:animEffect filter="">
                                      <p:cBhvr>
                                        <p:cTn dur="500" id="72"/>
                                        <p:tgtEl>
                                          <p:spTgt spid="22547"/>
                                        </p:tgtEl>
                                      </p:cBhvr>
                                    </p:animEffect>
                                  </p:childTnLst>
                                </p:cTn>
                              </p:par>
                              <p:par>
                                <p:cTn fill="hold" grpId="0" id="73" nodeType="withEffect" presetClass="entr" presetID="31" presetSubtype="0">
                                  <p:stCondLst>
                                    <p:cond delay="1000"/>
                                  </p:stCondLst>
                                  <p:childTnLst>
                                    <p:set>
                                      <p:cBhvr>
                                        <p:cTn dur="1" fill="hold" id="74">
                                          <p:stCondLst>
                                            <p:cond delay="0"/>
                                          </p:stCondLst>
                                        </p:cTn>
                                        <p:tgtEl>
                                          <p:spTgt spid="22548"/>
                                        </p:tgtEl>
                                        <p:attrNameLst>
                                          <p:attrName>style.visibility</p:attrName>
                                        </p:attrNameLst>
                                      </p:cBhvr>
                                      <p:to>
                                        <p:strVal val="visible"/>
                                      </p:to>
                                    </p:set>
                                    <p:anim calcmode="lin" valueType="num">
                                      <p:cBhvr>
                                        <p:cTn dur="500" fill="hold" id="75"/>
                                        <p:tgtEl>
                                          <p:spTgt spid="22548"/>
                                        </p:tgtEl>
                                        <p:attrNameLst>
                                          <p:attrName>ppt_w</p:attrName>
                                        </p:attrNameLst>
                                      </p:cBhvr>
                                      <p:tavLst>
                                        <p:tav tm="0">
                                          <p:val>
                                            <p:fltVal val="0"/>
                                          </p:val>
                                        </p:tav>
                                        <p:tav tm="100000">
                                          <p:val>
                                            <p:strVal val="#ppt_w"/>
                                          </p:val>
                                        </p:tav>
                                      </p:tavLst>
                                    </p:anim>
                                    <p:anim calcmode="lin" valueType="num">
                                      <p:cBhvr>
                                        <p:cTn dur="500" fill="hold" id="76"/>
                                        <p:tgtEl>
                                          <p:spTgt spid="22548"/>
                                        </p:tgtEl>
                                        <p:attrNameLst>
                                          <p:attrName>ppt_h</p:attrName>
                                        </p:attrNameLst>
                                      </p:cBhvr>
                                      <p:tavLst>
                                        <p:tav tm="0">
                                          <p:val>
                                            <p:fltVal val="0"/>
                                          </p:val>
                                        </p:tav>
                                        <p:tav tm="100000">
                                          <p:val>
                                            <p:strVal val="#ppt_h"/>
                                          </p:val>
                                        </p:tav>
                                      </p:tavLst>
                                    </p:anim>
                                    <p:anim calcmode="lin" valueType="num">
                                      <p:cBhvr>
                                        <p:cTn dur="500" fill="hold" id="77"/>
                                        <p:tgtEl>
                                          <p:spTgt spid="22548"/>
                                        </p:tgtEl>
                                        <p:attrNameLst>
                                          <p:attrName>style.rotation</p:attrName>
                                        </p:attrNameLst>
                                      </p:cBhvr>
                                      <p:tavLst>
                                        <p:tav tm="0">
                                          <p:val>
                                            <p:fltVal val="90"/>
                                          </p:val>
                                        </p:tav>
                                        <p:tav tm="100000">
                                          <p:val>
                                            <p:fltVal val="0"/>
                                          </p:val>
                                        </p:tav>
                                      </p:tavLst>
                                    </p:anim>
                                    <p:animEffect filter="">
                                      <p:cBhvr>
                                        <p:cTn dur="500" id="78"/>
                                        <p:tgtEl>
                                          <p:spTgt spid="22548"/>
                                        </p:tgtEl>
                                      </p:cBhvr>
                                    </p:animEffect>
                                  </p:childTnLst>
                                </p:cTn>
                              </p:par>
                            </p:childTnLst>
                          </p:cTn>
                        </p:par>
                        <p:par>
                          <p:cTn fill="hold" id="79" nodeType="afterGroup">
                            <p:stCondLst>
                              <p:cond delay="5000"/>
                            </p:stCondLst>
                            <p:childTnLst>
                              <p:par>
                                <p:cTn fill="hold" grpId="0" id="80" nodeType="afterEffect" presetClass="entr" presetID="22" presetSubtype="2">
                                  <p:stCondLst>
                                    <p:cond delay="0"/>
                                  </p:stCondLst>
                                  <p:childTnLst>
                                    <p:set>
                                      <p:cBhvr>
                                        <p:cTn dur="1" fill="hold" id="81">
                                          <p:stCondLst>
                                            <p:cond delay="0"/>
                                          </p:stCondLst>
                                        </p:cTn>
                                        <p:tgtEl>
                                          <p:spTgt spid="22551"/>
                                        </p:tgtEl>
                                        <p:attrNameLst>
                                          <p:attrName>style.visibility</p:attrName>
                                        </p:attrNameLst>
                                      </p:cBhvr>
                                      <p:to>
                                        <p:strVal val="visible"/>
                                      </p:to>
                                    </p:set>
                                    <p:animEffect filter="">
                                      <p:cBhvr>
                                        <p:cTn dur="500" id="82"/>
                                        <p:tgtEl>
                                          <p:spTgt spid="22551"/>
                                        </p:tgtEl>
                                      </p:cBhvr>
                                    </p:animEffect>
                                  </p:childTnLst>
                                </p:cTn>
                              </p:par>
                            </p:childTnLst>
                          </p:cTn>
                        </p:par>
                        <p:par>
                          <p:cTn fill="hold" id="83" nodeType="afterGroup">
                            <p:stCondLst>
                              <p:cond delay="5500"/>
                            </p:stCondLst>
                            <p:childTnLst>
                              <p:par>
                                <p:cTn fill="hold" grpId="0" id="84" nodeType="afterEffect" presetClass="entr" presetID="42" presetSubtype="0">
                                  <p:stCondLst>
                                    <p:cond delay="0"/>
                                  </p:stCondLst>
                                  <p:childTnLst>
                                    <p:set>
                                      <p:cBhvr>
                                        <p:cTn dur="1" fill="hold" id="85">
                                          <p:stCondLst>
                                            <p:cond delay="0"/>
                                          </p:stCondLst>
                                        </p:cTn>
                                        <p:tgtEl>
                                          <p:spTgt spid="22549"/>
                                        </p:tgtEl>
                                        <p:attrNameLst>
                                          <p:attrName>style.visibility</p:attrName>
                                        </p:attrNameLst>
                                      </p:cBhvr>
                                      <p:to>
                                        <p:strVal val="visible"/>
                                      </p:to>
                                    </p:set>
                                    <p:animEffect filter="">
                                      <p:cBhvr>
                                        <p:cTn dur="1000" id="86"/>
                                        <p:tgtEl>
                                          <p:spTgt spid="22549"/>
                                        </p:tgtEl>
                                      </p:cBhvr>
                                    </p:animEffect>
                                    <p:anim calcmode="lin" valueType="num">
                                      <p:cBhvr>
                                        <p:cTn dur="1000" fill="hold" id="87"/>
                                        <p:tgtEl>
                                          <p:spTgt spid="22549"/>
                                        </p:tgtEl>
                                        <p:attrNameLst>
                                          <p:attrName>ppt_x</p:attrName>
                                        </p:attrNameLst>
                                      </p:cBhvr>
                                      <p:tavLst>
                                        <p:tav tm="0">
                                          <p:val>
                                            <p:strVal val="#ppt_x"/>
                                          </p:val>
                                        </p:tav>
                                        <p:tav tm="100000">
                                          <p:val>
                                            <p:strVal val="#ppt_x"/>
                                          </p:val>
                                        </p:tav>
                                      </p:tavLst>
                                    </p:anim>
                                    <p:anim calcmode="lin" valueType="num">
                                      <p:cBhvr>
                                        <p:cTn dur="1000" fill="hold" id="88"/>
                                        <p:tgtEl>
                                          <p:spTgt spid="22549"/>
                                        </p:tgtEl>
                                        <p:attrNameLst>
                                          <p:attrName>ppt_y</p:attrName>
                                        </p:attrNameLst>
                                      </p:cBhvr>
                                      <p:tavLst>
                                        <p:tav tm="0">
                                          <p:val>
                                            <p:strVal val="#ppt_y+.1"/>
                                          </p:val>
                                        </p:tav>
                                        <p:tav tm="100000">
                                          <p:val>
                                            <p:strVal val="#ppt_y"/>
                                          </p:val>
                                        </p:tav>
                                      </p:tavLst>
                                    </p:anim>
                                  </p:childTnLst>
                                </p:cTn>
                              </p:par>
                              <p:par>
                                <p:cTn fill="hold" grpId="0" id="89" nodeType="withEffect" presetClass="entr" presetID="47" presetSubtype="0">
                                  <p:stCondLst>
                                    <p:cond delay="0"/>
                                  </p:stCondLst>
                                  <p:childTnLst>
                                    <p:set>
                                      <p:cBhvr>
                                        <p:cTn dur="1" fill="hold" id="90">
                                          <p:stCondLst>
                                            <p:cond delay="0"/>
                                          </p:stCondLst>
                                        </p:cTn>
                                        <p:tgtEl>
                                          <p:spTgt spid="22550"/>
                                        </p:tgtEl>
                                        <p:attrNameLst>
                                          <p:attrName>style.visibility</p:attrName>
                                        </p:attrNameLst>
                                      </p:cBhvr>
                                      <p:to>
                                        <p:strVal val="visible"/>
                                      </p:to>
                                    </p:set>
                                    <p:animEffect filter="">
                                      <p:cBhvr>
                                        <p:cTn dur="1000" id="91"/>
                                        <p:tgtEl>
                                          <p:spTgt spid="22550"/>
                                        </p:tgtEl>
                                      </p:cBhvr>
                                    </p:animEffect>
                                    <p:anim calcmode="lin" valueType="num">
                                      <p:cBhvr>
                                        <p:cTn dur="1000" fill="hold" id="92"/>
                                        <p:tgtEl>
                                          <p:spTgt spid="22550"/>
                                        </p:tgtEl>
                                        <p:attrNameLst>
                                          <p:attrName>ppt_x</p:attrName>
                                        </p:attrNameLst>
                                      </p:cBhvr>
                                      <p:tavLst>
                                        <p:tav tm="0">
                                          <p:val>
                                            <p:strVal val="#ppt_x"/>
                                          </p:val>
                                        </p:tav>
                                        <p:tav tm="100000">
                                          <p:val>
                                            <p:strVal val="#ppt_x"/>
                                          </p:val>
                                        </p:tav>
                                      </p:tavLst>
                                    </p:anim>
                                    <p:anim calcmode="lin" valueType="num">
                                      <p:cBhvr>
                                        <p:cTn dur="1000" fill="hold" id="93"/>
                                        <p:tgtEl>
                                          <p:spTgt spid="22550"/>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6500"/>
                            </p:stCondLst>
                            <p:childTnLst>
                              <p:par>
                                <p:cTn fill="hold" grpId="0" id="95" nodeType="afterEffect" presetClass="entr" presetID="23" presetSubtype="16">
                                  <p:stCondLst>
                                    <p:cond delay="0"/>
                                  </p:stCondLst>
                                  <p:childTnLst>
                                    <p:set>
                                      <p:cBhvr>
                                        <p:cTn dur="1" fill="hold" id="96">
                                          <p:stCondLst>
                                            <p:cond delay="0"/>
                                          </p:stCondLst>
                                        </p:cTn>
                                        <p:tgtEl>
                                          <p:spTgt spid="22552"/>
                                        </p:tgtEl>
                                        <p:attrNameLst>
                                          <p:attrName>style.visibility</p:attrName>
                                        </p:attrNameLst>
                                      </p:cBhvr>
                                      <p:to>
                                        <p:strVal val="visible"/>
                                      </p:to>
                                    </p:set>
                                    <p:anim calcmode="lin" valueType="num">
                                      <p:cBhvr>
                                        <p:cTn dur="500" fill="hold" id="97"/>
                                        <p:tgtEl>
                                          <p:spTgt spid="22552"/>
                                        </p:tgtEl>
                                        <p:attrNameLst>
                                          <p:attrName>ppt_w</p:attrName>
                                        </p:attrNameLst>
                                      </p:cBhvr>
                                      <p:tavLst>
                                        <p:tav tm="0">
                                          <p:val>
                                            <p:fltVal val="0"/>
                                          </p:val>
                                        </p:tav>
                                        <p:tav tm="100000">
                                          <p:val>
                                            <p:strVal val="#ppt_w"/>
                                          </p:val>
                                        </p:tav>
                                      </p:tavLst>
                                    </p:anim>
                                    <p:anim calcmode="lin" valueType="num">
                                      <p:cBhvr>
                                        <p:cTn dur="500" fill="hold" id="98"/>
                                        <p:tgtEl>
                                          <p:spTgt spid="22552"/>
                                        </p:tgtEl>
                                        <p:attrNameLst>
                                          <p:attrName>ppt_h</p:attrName>
                                        </p:attrNameLst>
                                      </p:cBhvr>
                                      <p:tavLst>
                                        <p:tav tm="0">
                                          <p:val>
                                            <p:fltVal val="0"/>
                                          </p:val>
                                        </p:tav>
                                        <p:tav tm="100000">
                                          <p:val>
                                            <p:strVal val="#ppt_h"/>
                                          </p:val>
                                        </p:tav>
                                      </p:tavLst>
                                    </p:anim>
                                  </p:childTnLst>
                                </p:cTn>
                              </p:par>
                              <p:par>
                                <p:cTn fill="hold" grpId="0" id="99" nodeType="withEffect" presetClass="entr" presetID="23" presetSubtype="16">
                                  <p:stCondLst>
                                    <p:cond delay="200"/>
                                  </p:stCondLst>
                                  <p:childTnLst>
                                    <p:set>
                                      <p:cBhvr>
                                        <p:cTn dur="1" fill="hold" id="100">
                                          <p:stCondLst>
                                            <p:cond delay="0"/>
                                          </p:stCondLst>
                                        </p:cTn>
                                        <p:tgtEl>
                                          <p:spTgt spid="22554"/>
                                        </p:tgtEl>
                                        <p:attrNameLst>
                                          <p:attrName>style.visibility</p:attrName>
                                        </p:attrNameLst>
                                      </p:cBhvr>
                                      <p:to>
                                        <p:strVal val="visible"/>
                                      </p:to>
                                    </p:set>
                                    <p:anim calcmode="lin" valueType="num">
                                      <p:cBhvr>
                                        <p:cTn dur="500" fill="hold" id="101"/>
                                        <p:tgtEl>
                                          <p:spTgt spid="22554"/>
                                        </p:tgtEl>
                                        <p:attrNameLst>
                                          <p:attrName>ppt_w</p:attrName>
                                        </p:attrNameLst>
                                      </p:cBhvr>
                                      <p:tavLst>
                                        <p:tav tm="0">
                                          <p:val>
                                            <p:fltVal val="0"/>
                                          </p:val>
                                        </p:tav>
                                        <p:tav tm="100000">
                                          <p:val>
                                            <p:strVal val="#ppt_w"/>
                                          </p:val>
                                        </p:tav>
                                      </p:tavLst>
                                    </p:anim>
                                    <p:anim calcmode="lin" valueType="num">
                                      <p:cBhvr>
                                        <p:cTn dur="500" fill="hold" id="102"/>
                                        <p:tgtEl>
                                          <p:spTgt spid="22554"/>
                                        </p:tgtEl>
                                        <p:attrNameLst>
                                          <p:attrName>ppt_h</p:attrName>
                                        </p:attrNameLst>
                                      </p:cBhvr>
                                      <p:tavLst>
                                        <p:tav tm="0">
                                          <p:val>
                                            <p:fltVal val="0"/>
                                          </p:val>
                                        </p:tav>
                                        <p:tav tm="100000">
                                          <p:val>
                                            <p:strVal val="#ppt_h"/>
                                          </p:val>
                                        </p:tav>
                                      </p:tavLst>
                                    </p:anim>
                                  </p:childTnLst>
                                </p:cTn>
                              </p:par>
                              <p:par>
                                <p:cTn fill="hold" grpId="0" id="103" nodeType="withEffect" presetClass="entr" presetID="23" presetSubtype="16">
                                  <p:stCondLst>
                                    <p:cond delay="300"/>
                                  </p:stCondLst>
                                  <p:childTnLst>
                                    <p:set>
                                      <p:cBhvr>
                                        <p:cTn dur="1" fill="hold" id="104">
                                          <p:stCondLst>
                                            <p:cond delay="0"/>
                                          </p:stCondLst>
                                        </p:cTn>
                                        <p:tgtEl>
                                          <p:spTgt spid="22553"/>
                                        </p:tgtEl>
                                        <p:attrNameLst>
                                          <p:attrName>style.visibility</p:attrName>
                                        </p:attrNameLst>
                                      </p:cBhvr>
                                      <p:to>
                                        <p:strVal val="visible"/>
                                      </p:to>
                                    </p:set>
                                    <p:anim calcmode="lin" valueType="num">
                                      <p:cBhvr>
                                        <p:cTn dur="500" fill="hold" id="105"/>
                                        <p:tgtEl>
                                          <p:spTgt spid="22553"/>
                                        </p:tgtEl>
                                        <p:attrNameLst>
                                          <p:attrName>ppt_w</p:attrName>
                                        </p:attrNameLst>
                                      </p:cBhvr>
                                      <p:tavLst>
                                        <p:tav tm="0">
                                          <p:val>
                                            <p:fltVal val="0"/>
                                          </p:val>
                                        </p:tav>
                                        <p:tav tm="100000">
                                          <p:val>
                                            <p:strVal val="#ppt_w"/>
                                          </p:val>
                                        </p:tav>
                                      </p:tavLst>
                                    </p:anim>
                                    <p:anim calcmode="lin" valueType="num">
                                      <p:cBhvr>
                                        <p:cTn dur="500" fill="hold" id="106"/>
                                        <p:tgtEl>
                                          <p:spTgt spid="22553"/>
                                        </p:tgtEl>
                                        <p:attrNameLst>
                                          <p:attrName>ppt_h</p:attrName>
                                        </p:attrNameLst>
                                      </p:cBhvr>
                                      <p:tavLst>
                                        <p:tav tm="0">
                                          <p:val>
                                            <p:fltVal val="0"/>
                                          </p:val>
                                        </p:tav>
                                        <p:tav tm="100000">
                                          <p:val>
                                            <p:strVal val="#ppt_h"/>
                                          </p:val>
                                        </p:tav>
                                      </p:tavLst>
                                    </p:anim>
                                  </p:childTnLst>
                                </p:cTn>
                              </p:par>
                              <p:par>
                                <p:cTn fill="hold" grpId="0" id="107" nodeType="withEffect" presetClass="entr" presetID="23" presetSubtype="16">
                                  <p:stCondLst>
                                    <p:cond delay="500"/>
                                  </p:stCondLst>
                                  <p:childTnLst>
                                    <p:set>
                                      <p:cBhvr>
                                        <p:cTn dur="1" fill="hold" id="108">
                                          <p:stCondLst>
                                            <p:cond delay="0"/>
                                          </p:stCondLst>
                                        </p:cTn>
                                        <p:tgtEl>
                                          <p:spTgt spid="22555"/>
                                        </p:tgtEl>
                                        <p:attrNameLst>
                                          <p:attrName>style.visibility</p:attrName>
                                        </p:attrNameLst>
                                      </p:cBhvr>
                                      <p:to>
                                        <p:strVal val="visible"/>
                                      </p:to>
                                    </p:set>
                                    <p:anim calcmode="lin" valueType="num">
                                      <p:cBhvr>
                                        <p:cTn dur="500" fill="hold" id="109"/>
                                        <p:tgtEl>
                                          <p:spTgt spid="22555"/>
                                        </p:tgtEl>
                                        <p:attrNameLst>
                                          <p:attrName>ppt_w</p:attrName>
                                        </p:attrNameLst>
                                      </p:cBhvr>
                                      <p:tavLst>
                                        <p:tav tm="0">
                                          <p:val>
                                            <p:fltVal val="0"/>
                                          </p:val>
                                        </p:tav>
                                        <p:tav tm="100000">
                                          <p:val>
                                            <p:strVal val="#ppt_w"/>
                                          </p:val>
                                        </p:tav>
                                      </p:tavLst>
                                    </p:anim>
                                    <p:anim calcmode="lin" valueType="num">
                                      <p:cBhvr>
                                        <p:cTn dur="500" fill="hold" id="110"/>
                                        <p:tgtEl>
                                          <p:spTgt spid="22555"/>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0" spid="22532"/>
      <p:bldP grpId="0" spid="22533"/>
      <p:bldP grpId="0" spid="22534"/>
      <p:bldP grpId="0" spid="22535"/>
      <p:bldP grpId="0" spid="22537"/>
      <p:bldP grpId="0" spid="22538"/>
      <p:bldP grpId="0" spid="22539"/>
      <p:bldP grpId="0" spid="22540"/>
      <p:bldP grpId="0" spid="22541"/>
      <p:bldP grpId="0" spid="22542"/>
      <p:bldP grpId="0" spid="22543"/>
      <p:bldP grpId="0" spid="22544"/>
      <p:bldP grpId="0" spid="22545"/>
      <p:bldP grpId="0" spid="22546"/>
      <p:bldP grpId="0" spid="22547"/>
      <p:bldP grpId="0" spid="22548"/>
      <p:bldP grpId="0" spid="22549"/>
      <p:bldP grpId="0" spid="22550"/>
      <p:bldP grpId="0" spid="22551"/>
      <p:bldP grpId="0" spid="22552"/>
      <p:bldP grpId="0" spid="22553"/>
      <p:bldP grpId="0" spid="22554"/>
      <p:bldP grpId="0" spid="2255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shadeToTitle="1">
        <a:gradFill rotWithShape="1">
          <a:gsLst>
            <a:gs pos="0">
              <a:srgbClr val="FEFEFE"/>
            </a:gs>
            <a:gs pos="98999">
              <a:srgbClr val="D8D8D8"/>
            </a:gs>
            <a:gs pos="100000">
              <a:srgbClr val="D8D8D8"/>
            </a:gs>
          </a:gsLst>
          <a:path path="shape">
            <a:fillToRect b="50000" l="50000" r="50000" t="50000"/>
          </a:path>
        </a:gradFill>
        <a:effectLst/>
      </p:bgPr>
    </p:bg>
    <p:spTree>
      <p:nvGrpSpPr>
        <p:cNvPr id="1" name=""/>
        <p:cNvGrpSpPr/>
        <p:nvPr/>
      </p:nvGrpSpPr>
      <p:grpSpPr>
        <a:xfrm>
          <a:off x="0" y="0"/>
          <a:ext cx="0" cy="0"/>
        </a:xfrm>
      </p:grpSpPr>
      <p:sp>
        <p:nvSpPr>
          <p:cNvPr id="5122" name="矩形 8"/>
          <p:cNvSpPr/>
          <p:nvPr/>
        </p:nvSpPr>
        <p:spPr bwMode="auto">
          <a:xfrm>
            <a:off x="1042988" y="1479550"/>
            <a:ext cx="7056437" cy="3092450"/>
          </a:xfrm>
          <a:prstGeom prst="rect">
            <a:avLst/>
          </a:prstGeom>
          <a:solidFill>
            <a:srgbClr val="FFFFFF">
              <a:alpha val="57999"/>
            </a:srgbClr>
          </a:solidFill>
          <a:ln cmpd="sng" w="15875">
            <a:solidFill>
              <a:srgbClr val="0070C0"/>
            </a:solidFill>
            <a:miter lim="800000"/>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sym charset="0" panose="020b0604020202020204" pitchFamily="34" typeface="Arial"/>
            </a:endParaRPr>
          </a:p>
        </p:txBody>
      </p:sp>
      <p:sp>
        <p:nvSpPr>
          <p:cNvPr id="5123" name="TextBox 9"/>
          <p:cNvSpPr>
            <a:spLocks noChangeArrowheads="1"/>
          </p:cNvSpPr>
          <p:nvPr/>
        </p:nvSpPr>
        <p:spPr bwMode="auto">
          <a:xfrm>
            <a:off x="1254125" y="2238375"/>
            <a:ext cx="6645275"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50000"/>
              </a:lnSpc>
            </a:pPr>
            <a:r>
              <a:rPr altLang="en-US"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a:t>
            </a:r>
          </a:p>
        </p:txBody>
      </p:sp>
      <p:sp>
        <p:nvSpPr>
          <p:cNvPr id="5124" name="矩形 17"/>
          <p:cNvSpPr>
            <a:spLocks noChangeArrowheads="1"/>
          </p:cNvSpPr>
          <p:nvPr/>
        </p:nvSpPr>
        <p:spPr bwMode="auto">
          <a:xfrm>
            <a:off x="1547813" y="1008063"/>
            <a:ext cx="2087562" cy="787400"/>
          </a:xfrm>
          <a:prstGeom prst="rect">
            <a:avLst/>
          </a:prstGeom>
          <a:solidFill>
            <a:srgbClr val="0070C0"/>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b="1" lang="zh-CN">
              <a:sym charset="0" panose="020b0604020202020204" pitchFamily="34" typeface="Arial"/>
            </a:endParaRPr>
          </a:p>
        </p:txBody>
      </p:sp>
      <p:sp>
        <p:nvSpPr>
          <p:cNvPr id="5125" name="TextBox 18"/>
          <p:cNvSpPr>
            <a:spLocks noChangeArrowheads="1"/>
          </p:cNvSpPr>
          <p:nvPr/>
        </p:nvSpPr>
        <p:spPr bwMode="auto">
          <a:xfrm>
            <a:off x="1720691" y="939800"/>
            <a:ext cx="1651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4000">
                <a:solidFill>
                  <a:srgbClr val="000000"/>
                </a:solidFill>
                <a:latin charset="-122" panose="03000509000000000000" pitchFamily="65" typeface="方正大黑简体"/>
                <a:ea charset="-122" panose="03000509000000000000" pitchFamily="65" typeface="方正大黑简体"/>
                <a:sym charset="-122" panose="03000509000000000000" pitchFamily="65" typeface="方正大黑简体"/>
              </a:rPr>
              <a:t>前   言</a:t>
            </a:r>
          </a:p>
        </p:txBody>
      </p:sp>
      <p:sp>
        <p:nvSpPr>
          <p:cNvPr id="5126" name="TextBox 19"/>
          <p:cNvSpPr>
            <a:spLocks noChangeArrowheads="1"/>
          </p:cNvSpPr>
          <p:nvPr/>
        </p:nvSpPr>
        <p:spPr bwMode="auto">
          <a:xfrm>
            <a:off x="1806575" y="1479550"/>
            <a:ext cx="16599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a:solidFill>
                  <a:srgbClr val="000000"/>
                </a:solidFill>
                <a:latin charset="0" panose="020b0a04020102020204" pitchFamily="34" typeface="Arial Black"/>
                <a:ea charset="-122" panose="03000509000000000000" pitchFamily="65" typeface="方正大黑简体"/>
                <a:sym charset="0" panose="020b0a04020102020204" pitchFamily="34" typeface="Arial Black"/>
              </a:rPr>
              <a:t>QIAN    YAN</a:t>
            </a:r>
          </a:p>
        </p:txBody>
      </p:sp>
      <p:sp>
        <p:nvSpPr>
          <p:cNvPr id="5127" name="椭圆 20"/>
          <p:cNvSpPr>
            <a:spLocks noChangeArrowheads="1"/>
          </p:cNvSpPr>
          <p:nvPr/>
        </p:nvSpPr>
        <p:spPr bwMode="auto">
          <a:xfrm>
            <a:off x="5141913" y="912813"/>
            <a:ext cx="1131887" cy="1131887"/>
          </a:xfrm>
          <a:prstGeom prst="ellipse">
            <a:avLst/>
          </a:prstGeom>
          <a:blipFill dpi="0" rotWithShape="1">
            <a:blip r:embed="rId2"/>
            <a:stretch>
              <a:fillRect/>
            </a:stretch>
          </a:blipFill>
          <a:ln cmpd="sng" w="15875">
            <a:solidFill>
              <a:srgbClr val="0070C0"/>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5128" name="椭圆 21"/>
          <p:cNvSpPr>
            <a:spLocks noChangeArrowheads="1"/>
          </p:cNvSpPr>
          <p:nvPr/>
        </p:nvSpPr>
        <p:spPr bwMode="auto">
          <a:xfrm>
            <a:off x="6443663" y="1054100"/>
            <a:ext cx="882650" cy="882650"/>
          </a:xfrm>
          <a:prstGeom prst="ellipse">
            <a:avLst/>
          </a:prstGeom>
          <a:blipFill dpi="0" rotWithShape="1">
            <a:blip r:embed="rId3"/>
            <a:stretch>
              <a:fillRect/>
            </a:stretch>
          </a:blipFill>
          <a:ln cmpd="sng" w="15875">
            <a:solidFill>
              <a:srgbClr val="0070C0"/>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5124"/>
                                        </p:tgtEl>
                                        <p:attrNameLst>
                                          <p:attrName>style.visibility</p:attrName>
                                        </p:attrNameLst>
                                      </p:cBhvr>
                                      <p:to>
                                        <p:strVal val="visible"/>
                                      </p:to>
                                    </p:set>
                                    <p:animEffect filter="">
                                      <p:cBhvr>
                                        <p:cTn dur="250" id="7"/>
                                        <p:tgtEl>
                                          <p:spTgt spid="5124"/>
                                        </p:tgtEl>
                                      </p:cBhvr>
                                    </p:animEffect>
                                  </p:childTnLst>
                                </p:cTn>
                              </p:par>
                            </p:childTnLst>
                          </p:cTn>
                        </p:par>
                        <p:par>
                          <p:cTn fill="hold" id="8" nodeType="afterGroup">
                            <p:stCondLst>
                              <p:cond delay="250"/>
                            </p:stCondLst>
                            <p:childTnLst>
                              <p:par>
                                <p:cTn fill="hold" grpId="0" id="9" nodeType="afterEffect" presetClass="entr" presetID="42" presetSubtype="0">
                                  <p:stCondLst>
                                    <p:cond delay="0"/>
                                  </p:stCondLst>
                                  <p:childTnLst>
                                    <p:set>
                                      <p:cBhvr>
                                        <p:cTn dur="1" fill="hold" id="10">
                                          <p:stCondLst>
                                            <p:cond delay="0"/>
                                          </p:stCondLst>
                                        </p:cTn>
                                        <p:tgtEl>
                                          <p:spTgt spid="5125"/>
                                        </p:tgtEl>
                                        <p:attrNameLst>
                                          <p:attrName>style.visibility</p:attrName>
                                        </p:attrNameLst>
                                      </p:cBhvr>
                                      <p:to>
                                        <p:strVal val="visible"/>
                                      </p:to>
                                    </p:set>
                                    <p:animEffect filter="">
                                      <p:cBhvr>
                                        <p:cTn dur="250" id="11"/>
                                        <p:tgtEl>
                                          <p:spTgt spid="5125"/>
                                        </p:tgtEl>
                                      </p:cBhvr>
                                    </p:animEffect>
                                    <p:anim calcmode="lin" valueType="num">
                                      <p:cBhvr>
                                        <p:cTn dur="250" fill="hold" id="12"/>
                                        <p:tgtEl>
                                          <p:spTgt spid="5125"/>
                                        </p:tgtEl>
                                        <p:attrNameLst>
                                          <p:attrName>ppt_x</p:attrName>
                                        </p:attrNameLst>
                                      </p:cBhvr>
                                      <p:tavLst>
                                        <p:tav tm="0">
                                          <p:val>
                                            <p:strVal val="#ppt_x"/>
                                          </p:val>
                                        </p:tav>
                                        <p:tav tm="100000">
                                          <p:val>
                                            <p:strVal val="#ppt_x"/>
                                          </p:val>
                                        </p:tav>
                                      </p:tavLst>
                                    </p:anim>
                                    <p:anim calcmode="lin" valueType="num">
                                      <p:cBhvr>
                                        <p:cTn dur="250" fill="hold" id="13"/>
                                        <p:tgtEl>
                                          <p:spTgt spid="512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500"/>
                                  </p:stCondLst>
                                  <p:childTnLst>
                                    <p:set>
                                      <p:cBhvr>
                                        <p:cTn dur="1" fill="hold" id="15">
                                          <p:stCondLst>
                                            <p:cond delay="0"/>
                                          </p:stCondLst>
                                        </p:cTn>
                                        <p:tgtEl>
                                          <p:spTgt spid="5126"/>
                                        </p:tgtEl>
                                        <p:attrNameLst>
                                          <p:attrName>style.visibility</p:attrName>
                                        </p:attrNameLst>
                                      </p:cBhvr>
                                      <p:to>
                                        <p:strVal val="visible"/>
                                      </p:to>
                                    </p:set>
                                    <p:animEffect filter="">
                                      <p:cBhvr>
                                        <p:cTn dur="250" id="16"/>
                                        <p:tgtEl>
                                          <p:spTgt spid="5126"/>
                                        </p:tgtEl>
                                      </p:cBhvr>
                                    </p:animEffect>
                                    <p:anim calcmode="lin" valueType="num">
                                      <p:cBhvr>
                                        <p:cTn dur="250" fill="hold" id="17"/>
                                        <p:tgtEl>
                                          <p:spTgt spid="5126"/>
                                        </p:tgtEl>
                                        <p:attrNameLst>
                                          <p:attrName>ppt_x</p:attrName>
                                        </p:attrNameLst>
                                      </p:cBhvr>
                                      <p:tavLst>
                                        <p:tav tm="0">
                                          <p:val>
                                            <p:strVal val="#ppt_x"/>
                                          </p:val>
                                        </p:tav>
                                        <p:tav tm="100000">
                                          <p:val>
                                            <p:strVal val="#ppt_x"/>
                                          </p:val>
                                        </p:tav>
                                      </p:tavLst>
                                    </p:anim>
                                    <p:anim calcmode="lin" valueType="num">
                                      <p:cBhvr>
                                        <p:cTn dur="250" fill="hold" id="18"/>
                                        <p:tgtEl>
                                          <p:spTgt spid="512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2">
                                  <p:stCondLst>
                                    <p:cond delay="0"/>
                                  </p:stCondLst>
                                  <p:childTnLst>
                                    <p:set>
                                      <p:cBhvr>
                                        <p:cTn dur="1" fill="hold" id="21">
                                          <p:stCondLst>
                                            <p:cond delay="0"/>
                                          </p:stCondLst>
                                        </p:cTn>
                                        <p:tgtEl>
                                          <p:spTgt spid="5122"/>
                                        </p:tgtEl>
                                        <p:attrNameLst>
                                          <p:attrName>style.visibility</p:attrName>
                                        </p:attrNameLst>
                                      </p:cBhvr>
                                      <p:to>
                                        <p:strVal val="visible"/>
                                      </p:to>
                                    </p:set>
                                    <p:animEffect filter="">
                                      <p:cBhvr>
                                        <p:cTn dur="250" id="22"/>
                                        <p:tgtEl>
                                          <p:spTgt spid="5122"/>
                                        </p:tgtEl>
                                      </p:cBhvr>
                                    </p:animEffect>
                                  </p:childTnLst>
                                </p:cTn>
                              </p:par>
                            </p:childTnLst>
                          </p:cTn>
                        </p:par>
                        <p:par>
                          <p:cTn fill="hold" id="23" nodeType="afterGroup">
                            <p:stCondLst>
                              <p:cond delay="1250"/>
                            </p:stCondLst>
                            <p:childTnLst>
                              <p:par>
                                <p:cTn fill="hold" grpId="0" id="24" nodeType="afterEffect" presetClass="entr" presetID="14" presetSubtype="10">
                                  <p:stCondLst>
                                    <p:cond delay="0"/>
                                  </p:stCondLst>
                                  <p:childTnLst>
                                    <p:set>
                                      <p:cBhvr>
                                        <p:cTn dur="1" fill="hold" id="25">
                                          <p:stCondLst>
                                            <p:cond delay="0"/>
                                          </p:stCondLst>
                                        </p:cTn>
                                        <p:tgtEl>
                                          <p:spTgt spid="5123"/>
                                        </p:tgtEl>
                                        <p:attrNameLst>
                                          <p:attrName>style.visibility</p:attrName>
                                        </p:attrNameLst>
                                      </p:cBhvr>
                                      <p:to>
                                        <p:strVal val="visible"/>
                                      </p:to>
                                    </p:set>
                                    <p:animEffect filter="">
                                      <p:cBhvr>
                                        <p:cTn dur="500" id="26"/>
                                        <p:tgtEl>
                                          <p:spTgt spid="5123"/>
                                        </p:tgtEl>
                                      </p:cBhvr>
                                    </p:animEffect>
                                  </p:childTnLst>
                                </p:cTn>
                              </p:par>
                            </p:childTnLst>
                          </p:cTn>
                        </p:par>
                        <p:par>
                          <p:cTn fill="hold" id="27" nodeType="afterGroup">
                            <p:stCondLst>
                              <p:cond delay="1750"/>
                            </p:stCondLst>
                            <p:childTnLst>
                              <p:par>
                                <p:cTn fill="hold" grpId="0" id="28" nodeType="afterEffect" presetClass="entr" presetID="52" presetSubtype="0">
                                  <p:stCondLst>
                                    <p:cond delay="0"/>
                                  </p:stCondLst>
                                  <p:childTnLst>
                                    <p:set>
                                      <p:cBhvr>
                                        <p:cTn dur="1" fill="hold" id="29">
                                          <p:stCondLst>
                                            <p:cond delay="0"/>
                                          </p:stCondLst>
                                        </p:cTn>
                                        <p:tgtEl>
                                          <p:spTgt spid="5127"/>
                                        </p:tgtEl>
                                        <p:attrNameLst>
                                          <p:attrName>style.visibility</p:attrName>
                                        </p:attrNameLst>
                                      </p:cBhvr>
                                      <p:to>
                                        <p:strVal val="visible"/>
                                      </p:to>
                                    </p:set>
                                    <p:animScale>
                                      <p:cBhvr>
                                        <p:cTn decel="50000" dur="250" fill="hold" id="30">
                                          <p:stCondLst>
                                            <p:cond delay="0"/>
                                          </p:stCondLst>
                                        </p:cTn>
                                        <p:tgtEl>
                                          <p:spTgt spid="51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250" fill="hold" id="31">
                                          <p:stCondLst>
                                            <p:cond delay="0"/>
                                          </p:stCondLst>
                                        </p:cTn>
                                        <p:tgtEl>
                                          <p:spTgt spid="5127"/>
                                        </p:tgtEl>
                                        <p:attrNameLst>
                                          <p:attrName>ppt_x,ppt_y</p:attrName>
                                        </p:attrNameLst>
                                      </p:cBhvr>
                                      <p:rCtr x="0" y="0"/>
                                    </p:animMotion>
                                    <p:animEffect filter="">
                                      <p:cBhvr>
                                        <p:cTn dur="250" id="32"/>
                                        <p:tgtEl>
                                          <p:spTgt spid="5127"/>
                                        </p:tgtEl>
                                      </p:cBhvr>
                                    </p:animEffect>
                                  </p:childTnLst>
                                </p:cTn>
                              </p:par>
                              <p:par>
                                <p:cTn fill="hold" grpId="0" id="33" nodeType="withEffect" presetClass="entr" presetID="52" presetSubtype="0">
                                  <p:stCondLst>
                                    <p:cond delay="250"/>
                                  </p:stCondLst>
                                  <p:childTnLst>
                                    <p:set>
                                      <p:cBhvr>
                                        <p:cTn dur="1" fill="hold" id="34">
                                          <p:stCondLst>
                                            <p:cond delay="0"/>
                                          </p:stCondLst>
                                        </p:cTn>
                                        <p:tgtEl>
                                          <p:spTgt spid="5128"/>
                                        </p:tgtEl>
                                        <p:attrNameLst>
                                          <p:attrName>style.visibility</p:attrName>
                                        </p:attrNameLst>
                                      </p:cBhvr>
                                      <p:to>
                                        <p:strVal val="visible"/>
                                      </p:to>
                                    </p:set>
                                    <p:animScale>
                                      <p:cBhvr>
                                        <p:cTn decel="50000" dur="250" fill="hold" id="35">
                                          <p:stCondLst>
                                            <p:cond delay="0"/>
                                          </p:stCondLst>
                                        </p:cTn>
                                        <p:tgtEl>
                                          <p:spTgt spid="51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250" fill="hold" id="36">
                                          <p:stCondLst>
                                            <p:cond delay="0"/>
                                          </p:stCondLst>
                                        </p:cTn>
                                        <p:tgtEl>
                                          <p:spTgt spid="5128"/>
                                        </p:tgtEl>
                                        <p:attrNameLst>
                                          <p:attrName>ppt_x,ppt_y</p:attrName>
                                        </p:attrNameLst>
                                      </p:cBhvr>
                                      <p:rCtr x="0" y="0"/>
                                    </p:animMotion>
                                    <p:animEffect filter="">
                                      <p:cBhvr>
                                        <p:cTn dur="250" id="37"/>
                                        <p:tgtEl>
                                          <p:spTgt spid="51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2"/>
      <p:bldP grpId="0" spid="5123"/>
      <p:bldP grpId="0" spid="5124"/>
      <p:bldP grpId="0" spid="5125"/>
      <p:bldP grpId="0" spid="5126"/>
      <p:bldP grpId="0" spid="5127"/>
      <p:bldP grpId="0" spid="512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Line 13"/>
          <p:cNvSpPr>
            <a:spLocks noChangeShapeType="1"/>
          </p:cNvSpPr>
          <p:nvPr/>
        </p:nvSpPr>
        <p:spPr bwMode="auto">
          <a:xfrm>
            <a:off x="611188" y="2909888"/>
            <a:ext cx="8137525" cy="0"/>
          </a:xfrm>
          <a:prstGeom prst="line">
            <a:avLst/>
          </a:prstGeom>
          <a:noFill/>
          <a:ln cmpd="sng" w="101600">
            <a:solidFill>
              <a:srgbClr val="0070C0"/>
            </a:solidFill>
            <a:round/>
            <a:tailEnd len="med" type="triangle" w="med"/>
          </a:ln>
          <a:extLst>
            <a:ext uri="{909E8E84-426E-40DD-AFC4-6F175D3DCCD1}">
              <a14:hiddenFill>
                <a:noFill/>
              </a14:hiddenFill>
            </a:ext>
          </a:extLst>
        </p:spPr>
        <p:txBody>
          <a:bodyPr/>
          <a:lstStyle/>
          <a:p>
            <a:endParaRPr altLang="en-US" lang="zh-CN"/>
          </a:p>
        </p:txBody>
      </p:sp>
      <p:sp>
        <p:nvSpPr>
          <p:cNvPr id="23555" name="AutoShape 2"/>
          <p:cNvSpPr>
            <a:spLocks noChangeArrowheads="1"/>
          </p:cNvSpPr>
          <p:nvPr/>
        </p:nvSpPr>
        <p:spPr bwMode="auto">
          <a:xfrm>
            <a:off x="1736725" y="1116013"/>
            <a:ext cx="1619250" cy="1501775"/>
          </a:xfrm>
          <a:prstGeom prst="roundRect">
            <a:avLst>
              <a:gd fmla="val 13005" name="adj"/>
            </a:avLst>
          </a:prstGeom>
          <a:solidFill>
            <a:srgbClr val="00B0F0"/>
          </a:solidFill>
          <a:ln cap="rnd" cmpd="sng" w="19050">
            <a:solidFill>
              <a:srgbClr val="595959"/>
            </a:solidFill>
            <a:prstDash val="sysDot"/>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595959"/>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3556" name="Line 16"/>
          <p:cNvSpPr>
            <a:spLocks noChangeShapeType="1"/>
          </p:cNvSpPr>
          <p:nvPr/>
        </p:nvSpPr>
        <p:spPr bwMode="auto">
          <a:xfrm flipH="1">
            <a:off x="1903413" y="1292225"/>
            <a:ext cx="0" cy="1612900"/>
          </a:xfrm>
          <a:prstGeom prst="line">
            <a:avLst/>
          </a:prstGeom>
          <a:noFill/>
          <a:ln cmpd="sng"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p>
        </p:txBody>
      </p:sp>
      <p:grpSp>
        <p:nvGrpSpPr>
          <p:cNvPr id="23557" name="Group 5"/>
          <p:cNvGrpSpPr/>
          <p:nvPr/>
        </p:nvGrpSpPr>
        <p:grpSpPr>
          <a:xfrm>
            <a:off x="1808163" y="2816225"/>
            <a:ext cx="182562" cy="182563"/>
            <a:chExt cx="250" cy="250"/>
          </a:xfrm>
        </p:grpSpPr>
        <p:sp>
          <p:nvSpPr>
            <p:cNvPr id="23558" name="Oval 139"/>
            <p:cNvSpPr>
              <a:spLocks noChangeArrowheads="1"/>
            </p:cNvSpPr>
            <p:nvPr/>
          </p:nvSpPr>
          <p:spPr bwMode="auto">
            <a:xfrm>
              <a:off x="0" y="0"/>
              <a:ext cx="250" cy="250"/>
            </a:xfrm>
            <a:prstGeom prst="ellipse">
              <a:avLst/>
            </a:prstGeom>
            <a:solidFill>
              <a:srgbClr val="FFD347"/>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559" name="Oval 140"/>
            <p:cNvSpPr>
              <a:spLocks noChangeArrowheads="1"/>
            </p:cNvSpPr>
            <p:nvPr/>
          </p:nvSpPr>
          <p:spPr bwMode="auto">
            <a:xfrm>
              <a:off x="68" y="68"/>
              <a:ext cx="114" cy="11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3560" name="TextBox 57"/>
          <p:cNvSpPr>
            <a:spLocks noChangeArrowheads="1"/>
          </p:cNvSpPr>
          <p:nvPr/>
        </p:nvSpPr>
        <p:spPr bwMode="auto">
          <a:xfrm>
            <a:off x="1908175" y="1182688"/>
            <a:ext cx="12795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3561" name="TextBox 57"/>
          <p:cNvSpPr>
            <a:spLocks noChangeArrowheads="1"/>
          </p:cNvSpPr>
          <p:nvPr/>
        </p:nvSpPr>
        <p:spPr bwMode="auto">
          <a:xfrm>
            <a:off x="1925638" y="1549400"/>
            <a:ext cx="15478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p:txBody>
      </p:sp>
      <p:sp>
        <p:nvSpPr>
          <p:cNvPr id="23562" name="AutoShape 17"/>
          <p:cNvSpPr>
            <a:spLocks noChangeArrowheads="1"/>
          </p:cNvSpPr>
          <p:nvPr/>
        </p:nvSpPr>
        <p:spPr bwMode="auto">
          <a:xfrm>
            <a:off x="936625" y="3209925"/>
            <a:ext cx="1692275" cy="1347788"/>
          </a:xfrm>
          <a:prstGeom prst="roundRect">
            <a:avLst>
              <a:gd fmla="val 13005" name="adj"/>
            </a:avLst>
          </a:prstGeom>
          <a:solidFill>
            <a:srgbClr val="0070C0"/>
          </a:solidFill>
          <a:ln cap="rnd" cmpd="sng" w="19050">
            <a:solidFill>
              <a:srgbClr val="595959"/>
            </a:solidFill>
            <a:prstDash val="sysDot"/>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bg1"/>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3563" name="TextBox 57"/>
          <p:cNvSpPr>
            <a:spLocks noChangeArrowheads="1"/>
          </p:cNvSpPr>
          <p:nvPr/>
        </p:nvSpPr>
        <p:spPr bwMode="auto">
          <a:xfrm>
            <a:off x="1123950" y="3313113"/>
            <a:ext cx="8556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a:solidFill>
                  <a:schemeClr val="bg1"/>
                </a:solidFill>
                <a:latin charset="-122" panose="020b0503020204020204" pitchFamily="34" typeface="微软雅黑"/>
                <a:ea charset="-122" panose="020b0503020204020204" pitchFamily="34" typeface="微软雅黑"/>
              </a:rPr>
              <a:t>标题</a:t>
            </a:r>
          </a:p>
        </p:txBody>
      </p:sp>
      <p:sp>
        <p:nvSpPr>
          <p:cNvPr id="23564" name="TextBox 57"/>
          <p:cNvSpPr>
            <a:spLocks noChangeArrowheads="1"/>
          </p:cNvSpPr>
          <p:nvPr/>
        </p:nvSpPr>
        <p:spPr bwMode="auto">
          <a:xfrm>
            <a:off x="1130300" y="3560763"/>
            <a:ext cx="144303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p:txBody>
      </p:sp>
      <p:sp>
        <p:nvSpPr>
          <p:cNvPr id="23565" name="Line 18"/>
          <p:cNvSpPr>
            <a:spLocks noChangeShapeType="1"/>
          </p:cNvSpPr>
          <p:nvPr/>
        </p:nvSpPr>
        <p:spPr bwMode="auto">
          <a:xfrm flipH="1">
            <a:off x="1098550" y="2913063"/>
            <a:ext cx="1588" cy="581025"/>
          </a:xfrm>
          <a:prstGeom prst="line">
            <a:avLst/>
          </a:prstGeom>
          <a:noFill/>
          <a:ln cmpd="sng" w="19050">
            <a:solidFill>
              <a:srgbClr val="FFFF00"/>
            </a:solidFill>
            <a:prstDash val="sysDot"/>
            <a:round/>
            <a:headEnd len="med" type="oval" w="med"/>
            <a:tailEnd len="med" type="oval" w="med"/>
          </a:ln>
          <a:extLst>
            <a:ext uri="{909E8E84-426E-40DD-AFC4-6F175D3DCCD1}">
              <a14:hiddenFill>
                <a:noFill/>
              </a14:hiddenFill>
            </a:ext>
          </a:extLst>
        </p:spPr>
        <p:txBody>
          <a:bodyPr/>
          <a:lstStyle/>
          <a:p>
            <a:endParaRPr altLang="en-US" lang="zh-CN"/>
          </a:p>
        </p:txBody>
      </p:sp>
      <p:grpSp>
        <p:nvGrpSpPr>
          <p:cNvPr id="23566" name="Group 14"/>
          <p:cNvGrpSpPr/>
          <p:nvPr/>
        </p:nvGrpSpPr>
        <p:grpSpPr>
          <a:xfrm>
            <a:off x="1012825" y="2813050"/>
            <a:ext cx="182563" cy="180975"/>
            <a:chExt cx="250" cy="250"/>
          </a:xfrm>
        </p:grpSpPr>
        <p:sp>
          <p:nvSpPr>
            <p:cNvPr id="23567" name="Oval 139"/>
            <p:cNvSpPr>
              <a:spLocks noChangeArrowheads="1"/>
            </p:cNvSpPr>
            <p:nvPr/>
          </p:nvSpPr>
          <p:spPr bwMode="auto">
            <a:xfrm>
              <a:off x="0" y="0"/>
              <a:ext cx="250" cy="251"/>
            </a:xfrm>
            <a:prstGeom prst="ellipse">
              <a:avLst/>
            </a:prstGeom>
            <a:solidFill>
              <a:srgbClr val="7F7F7F"/>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568" name="Oval 140"/>
            <p:cNvSpPr>
              <a:spLocks noChangeArrowheads="1"/>
            </p:cNvSpPr>
            <p:nvPr/>
          </p:nvSpPr>
          <p:spPr bwMode="auto">
            <a:xfrm>
              <a:off x="68" y="68"/>
              <a:ext cx="114" cy="11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3569" name="AutoShape 5"/>
          <p:cNvSpPr>
            <a:spLocks noChangeArrowheads="1"/>
          </p:cNvSpPr>
          <p:nvPr/>
        </p:nvSpPr>
        <p:spPr bwMode="auto">
          <a:xfrm>
            <a:off x="3463925" y="3221038"/>
            <a:ext cx="1700213" cy="1347787"/>
          </a:xfrm>
          <a:prstGeom prst="roundRect">
            <a:avLst>
              <a:gd fmla="val 13005" name="adj"/>
            </a:avLst>
          </a:prstGeom>
          <a:solidFill>
            <a:srgbClr val="00B0F0"/>
          </a:solidFill>
          <a:ln cap="rnd" cmpd="sng" w="19050">
            <a:solidFill>
              <a:srgbClr val="595959"/>
            </a:solidFill>
            <a:prstDash val="sysDot"/>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595959"/>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3570" name="TextBox 57"/>
          <p:cNvSpPr>
            <a:spLocks noChangeArrowheads="1"/>
          </p:cNvSpPr>
          <p:nvPr/>
        </p:nvSpPr>
        <p:spPr bwMode="auto">
          <a:xfrm>
            <a:off x="3606800" y="3311525"/>
            <a:ext cx="1773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a:solidFill>
                  <a:schemeClr val="bg1"/>
                </a:solidFill>
                <a:latin charset="-122" panose="020b0503020204020204" pitchFamily="34" typeface="微软雅黑"/>
                <a:ea charset="-122" panose="020b0503020204020204" pitchFamily="34" typeface="微软雅黑"/>
              </a:rPr>
              <a:t>标题</a:t>
            </a:r>
          </a:p>
        </p:txBody>
      </p:sp>
      <p:sp>
        <p:nvSpPr>
          <p:cNvPr id="23571" name="TextBox 57"/>
          <p:cNvSpPr>
            <a:spLocks noChangeArrowheads="1"/>
          </p:cNvSpPr>
          <p:nvPr/>
        </p:nvSpPr>
        <p:spPr bwMode="auto">
          <a:xfrm>
            <a:off x="3622675" y="3560763"/>
            <a:ext cx="1541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p:txBody>
      </p:sp>
      <p:sp>
        <p:nvSpPr>
          <p:cNvPr id="23572" name="Line 18"/>
          <p:cNvSpPr>
            <a:spLocks noChangeShapeType="1"/>
          </p:cNvSpPr>
          <p:nvPr/>
        </p:nvSpPr>
        <p:spPr bwMode="auto">
          <a:xfrm flipH="1">
            <a:off x="3616325" y="2913063"/>
            <a:ext cx="1588" cy="581025"/>
          </a:xfrm>
          <a:prstGeom prst="line">
            <a:avLst/>
          </a:prstGeom>
          <a:noFill/>
          <a:ln cmpd="sng"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p>
        </p:txBody>
      </p:sp>
      <p:grpSp>
        <p:nvGrpSpPr>
          <p:cNvPr id="23573" name="Group 21"/>
          <p:cNvGrpSpPr/>
          <p:nvPr/>
        </p:nvGrpSpPr>
        <p:grpSpPr>
          <a:xfrm>
            <a:off x="3532188" y="2813050"/>
            <a:ext cx="182562" cy="180975"/>
            <a:chExt cx="250" cy="250"/>
          </a:xfrm>
        </p:grpSpPr>
        <p:sp>
          <p:nvSpPr>
            <p:cNvPr id="23574" name="Oval 139"/>
            <p:cNvSpPr>
              <a:spLocks noChangeArrowheads="1"/>
            </p:cNvSpPr>
            <p:nvPr/>
          </p:nvSpPr>
          <p:spPr bwMode="auto">
            <a:xfrm>
              <a:off x="0" y="0"/>
              <a:ext cx="250" cy="250"/>
            </a:xfrm>
            <a:prstGeom prst="ellipse">
              <a:avLst/>
            </a:prstGeom>
            <a:solidFill>
              <a:srgbClr val="C2D59B"/>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575" name="Oval 140"/>
            <p:cNvSpPr>
              <a:spLocks noChangeArrowheads="1"/>
            </p:cNvSpPr>
            <p:nvPr/>
          </p:nvSpPr>
          <p:spPr bwMode="auto">
            <a:xfrm>
              <a:off x="68" y="68"/>
              <a:ext cx="114" cy="11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3576" name="AutoShape 2"/>
          <p:cNvSpPr>
            <a:spLocks noChangeArrowheads="1"/>
          </p:cNvSpPr>
          <p:nvPr/>
        </p:nvSpPr>
        <p:spPr bwMode="auto">
          <a:xfrm>
            <a:off x="4105275" y="1116013"/>
            <a:ext cx="1619250" cy="1501775"/>
          </a:xfrm>
          <a:prstGeom prst="roundRect">
            <a:avLst>
              <a:gd fmla="val 13005" name="adj"/>
            </a:avLst>
          </a:prstGeom>
          <a:solidFill>
            <a:srgbClr val="0070C0"/>
          </a:solidFill>
          <a:ln cap="rnd" cmpd="sng" w="19050">
            <a:solidFill>
              <a:srgbClr val="595959"/>
            </a:solidFill>
            <a:prstDash val="sysDot"/>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3577" name="TextBox 57"/>
          <p:cNvSpPr>
            <a:spLocks noChangeArrowheads="1"/>
          </p:cNvSpPr>
          <p:nvPr/>
        </p:nvSpPr>
        <p:spPr bwMode="auto">
          <a:xfrm>
            <a:off x="4283075" y="1182688"/>
            <a:ext cx="12811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3578" name="TextBox 57"/>
          <p:cNvSpPr>
            <a:spLocks noChangeArrowheads="1"/>
          </p:cNvSpPr>
          <p:nvPr/>
        </p:nvSpPr>
        <p:spPr bwMode="auto">
          <a:xfrm>
            <a:off x="4286250" y="1520825"/>
            <a:ext cx="15652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添加文本说明内容</a:t>
            </a:r>
          </a:p>
        </p:txBody>
      </p:sp>
      <p:sp>
        <p:nvSpPr>
          <p:cNvPr id="23579" name="Line 16"/>
          <p:cNvSpPr>
            <a:spLocks noChangeShapeType="1"/>
          </p:cNvSpPr>
          <p:nvPr/>
        </p:nvSpPr>
        <p:spPr bwMode="auto">
          <a:xfrm flipH="1">
            <a:off x="4264025" y="1292225"/>
            <a:ext cx="0" cy="1612900"/>
          </a:xfrm>
          <a:prstGeom prst="line">
            <a:avLst/>
          </a:prstGeom>
          <a:noFill/>
          <a:ln cmpd="sng" w="19050">
            <a:solidFill>
              <a:srgbClr val="FFFF00"/>
            </a:solidFill>
            <a:prstDash val="sysDot"/>
            <a:round/>
            <a:headEnd len="med" type="oval" w="med"/>
            <a:tailEnd len="med" type="oval" w="med"/>
          </a:ln>
          <a:extLst>
            <a:ext uri="{909E8E84-426E-40DD-AFC4-6F175D3DCCD1}">
              <a14:hiddenFill>
                <a:noFill/>
              </a14:hiddenFill>
            </a:ext>
          </a:extLst>
        </p:spPr>
        <p:txBody>
          <a:bodyPr/>
          <a:lstStyle/>
          <a:p>
            <a:endParaRPr altLang="en-US" lang="zh-CN"/>
          </a:p>
        </p:txBody>
      </p:sp>
      <p:grpSp>
        <p:nvGrpSpPr>
          <p:cNvPr id="23580" name="Group 28"/>
          <p:cNvGrpSpPr/>
          <p:nvPr/>
        </p:nvGrpSpPr>
        <p:grpSpPr>
          <a:xfrm>
            <a:off x="4168775" y="2816225"/>
            <a:ext cx="182563" cy="182563"/>
            <a:chExt cx="250" cy="250"/>
          </a:xfrm>
        </p:grpSpPr>
        <p:sp>
          <p:nvSpPr>
            <p:cNvPr id="23581" name="Oval 139"/>
            <p:cNvSpPr>
              <a:spLocks noChangeArrowheads="1"/>
            </p:cNvSpPr>
            <p:nvPr/>
          </p:nvSpPr>
          <p:spPr bwMode="auto">
            <a:xfrm>
              <a:off x="0" y="0"/>
              <a:ext cx="250" cy="250"/>
            </a:xfrm>
            <a:prstGeom prst="ellipse">
              <a:avLst/>
            </a:prstGeom>
            <a:solidFill>
              <a:srgbClr val="93CDDD"/>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582" name="Oval 140"/>
            <p:cNvSpPr>
              <a:spLocks noChangeArrowheads="1"/>
            </p:cNvSpPr>
            <p:nvPr/>
          </p:nvSpPr>
          <p:spPr bwMode="auto">
            <a:xfrm>
              <a:off x="68" y="68"/>
              <a:ext cx="114" cy="114"/>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3583" name="AutoShape 6"/>
          <p:cNvSpPr>
            <a:spLocks noChangeArrowheads="1"/>
          </p:cNvSpPr>
          <p:nvPr/>
        </p:nvSpPr>
        <p:spPr bwMode="auto">
          <a:xfrm>
            <a:off x="5703888" y="3209925"/>
            <a:ext cx="1681162" cy="1347788"/>
          </a:xfrm>
          <a:prstGeom prst="roundRect">
            <a:avLst>
              <a:gd fmla="val 13005" name="adj"/>
            </a:avLst>
          </a:prstGeom>
          <a:solidFill>
            <a:srgbClr val="0070C0"/>
          </a:solidFill>
          <a:ln cap="rnd" cmpd="sng" w="19050">
            <a:solidFill>
              <a:srgbClr val="595959"/>
            </a:solidFill>
            <a:prstDash val="sysDot"/>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3584" name="Line 7"/>
          <p:cNvSpPr>
            <a:spLocks noChangeShapeType="1"/>
          </p:cNvSpPr>
          <p:nvPr/>
        </p:nvSpPr>
        <p:spPr bwMode="auto">
          <a:xfrm flipH="1">
            <a:off x="5840413" y="2913063"/>
            <a:ext cx="3175" cy="581025"/>
          </a:xfrm>
          <a:prstGeom prst="line">
            <a:avLst/>
          </a:prstGeom>
          <a:noFill/>
          <a:ln cmpd="sng" w="19050">
            <a:solidFill>
              <a:srgbClr val="FFFF00"/>
            </a:solidFill>
            <a:prstDash val="sysDot"/>
            <a:round/>
            <a:headEnd len="med" type="oval" w="med"/>
            <a:tailEnd len="med" type="oval" w="med"/>
          </a:ln>
          <a:extLst>
            <a:ext uri="{909E8E84-426E-40DD-AFC4-6F175D3DCCD1}">
              <a14:hiddenFill>
                <a:noFill/>
              </a14:hiddenFill>
            </a:ext>
          </a:extLst>
        </p:spPr>
        <p:txBody>
          <a:bodyPr/>
          <a:lstStyle/>
          <a:p>
            <a:endParaRPr altLang="en-US" lang="zh-CN"/>
          </a:p>
        </p:txBody>
      </p:sp>
      <p:grpSp>
        <p:nvGrpSpPr>
          <p:cNvPr id="23585" name="Group 33"/>
          <p:cNvGrpSpPr/>
          <p:nvPr/>
        </p:nvGrpSpPr>
        <p:grpSpPr>
          <a:xfrm>
            <a:off x="5756275" y="2816225"/>
            <a:ext cx="182563" cy="180975"/>
            <a:chExt cx="250" cy="250"/>
          </a:xfrm>
        </p:grpSpPr>
        <p:sp>
          <p:nvSpPr>
            <p:cNvPr id="23586" name="Oval 139"/>
            <p:cNvSpPr>
              <a:spLocks noChangeArrowheads="1"/>
            </p:cNvSpPr>
            <p:nvPr/>
          </p:nvSpPr>
          <p:spPr bwMode="auto">
            <a:xfrm>
              <a:off x="0" y="0"/>
              <a:ext cx="250" cy="250"/>
            </a:xfrm>
            <a:prstGeom prst="ellipse">
              <a:avLst/>
            </a:prstGeom>
            <a:solidFill>
              <a:srgbClr val="95B3D7"/>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587" name="Oval 140"/>
            <p:cNvSpPr>
              <a:spLocks noChangeArrowheads="1"/>
            </p:cNvSpPr>
            <p:nvPr/>
          </p:nvSpPr>
          <p:spPr bwMode="auto">
            <a:xfrm>
              <a:off x="68" y="68"/>
              <a:ext cx="114" cy="114"/>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3588" name="TextBox 57"/>
          <p:cNvSpPr>
            <a:spLocks noChangeArrowheads="1"/>
          </p:cNvSpPr>
          <p:nvPr/>
        </p:nvSpPr>
        <p:spPr bwMode="auto">
          <a:xfrm>
            <a:off x="5884864" y="3322638"/>
            <a:ext cx="22875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a:solidFill>
                  <a:schemeClr val="bg1"/>
                </a:solidFill>
                <a:latin charset="-122" panose="020b0503020204020204" pitchFamily="34" typeface="微软雅黑"/>
                <a:ea charset="-122" panose="020b0503020204020204" pitchFamily="34" typeface="微软雅黑"/>
              </a:rPr>
              <a:t>标题</a:t>
            </a:r>
          </a:p>
        </p:txBody>
      </p:sp>
      <p:sp>
        <p:nvSpPr>
          <p:cNvPr id="23589" name="TextBox 57"/>
          <p:cNvSpPr>
            <a:spLocks noChangeArrowheads="1"/>
          </p:cNvSpPr>
          <p:nvPr/>
        </p:nvSpPr>
        <p:spPr bwMode="auto">
          <a:xfrm>
            <a:off x="5902325" y="3560763"/>
            <a:ext cx="14144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rPr>
              <a:t>添加文本说明内容</a:t>
            </a:r>
          </a:p>
        </p:txBody>
      </p:sp>
      <p:sp>
        <p:nvSpPr>
          <p:cNvPr id="23590" name="AutoShape 4"/>
          <p:cNvSpPr>
            <a:spLocks noChangeArrowheads="1"/>
          </p:cNvSpPr>
          <p:nvPr/>
        </p:nvSpPr>
        <p:spPr bwMode="auto">
          <a:xfrm>
            <a:off x="6481763" y="1114425"/>
            <a:ext cx="1619250" cy="1503363"/>
          </a:xfrm>
          <a:prstGeom prst="roundRect">
            <a:avLst>
              <a:gd fmla="val 13005" name="adj"/>
            </a:avLst>
          </a:prstGeom>
          <a:solidFill>
            <a:srgbClr val="00B0F0"/>
          </a:solidFill>
          <a:ln cap="rnd" cmpd="sng" w="19050">
            <a:solidFill>
              <a:srgbClr val="595959"/>
            </a:solidFill>
            <a:prstDash val="sysDot"/>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595959"/>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3591" name="Line 14"/>
          <p:cNvSpPr>
            <a:spLocks noChangeShapeType="1"/>
          </p:cNvSpPr>
          <p:nvPr/>
        </p:nvSpPr>
        <p:spPr bwMode="auto">
          <a:xfrm flipH="1">
            <a:off x="6632575" y="1322388"/>
            <a:ext cx="0" cy="1584325"/>
          </a:xfrm>
          <a:prstGeom prst="line">
            <a:avLst/>
          </a:prstGeom>
          <a:noFill/>
          <a:ln cmpd="sng" w="19050">
            <a:solidFill>
              <a:schemeClr val="bg1"/>
            </a:solidFill>
            <a:prstDash val="sysDot"/>
            <a:round/>
            <a:headEnd len="med" type="oval" w="med"/>
            <a:tailEnd len="med" type="oval" w="med"/>
          </a:ln>
          <a:extLst>
            <a:ext uri="{909E8E84-426E-40DD-AFC4-6F175D3DCCD1}">
              <a14:hiddenFill>
                <a:noFill/>
              </a14:hiddenFill>
            </a:ext>
          </a:extLst>
        </p:spPr>
        <p:txBody>
          <a:bodyPr/>
          <a:lstStyle/>
          <a:p>
            <a:endParaRPr altLang="en-US" lang="zh-CN"/>
          </a:p>
        </p:txBody>
      </p:sp>
      <p:grpSp>
        <p:nvGrpSpPr>
          <p:cNvPr id="23592" name="Group 40"/>
          <p:cNvGrpSpPr/>
          <p:nvPr/>
        </p:nvGrpSpPr>
        <p:grpSpPr>
          <a:xfrm>
            <a:off x="6548438" y="2819400"/>
            <a:ext cx="182562" cy="182563"/>
            <a:chExt cx="250" cy="250"/>
          </a:xfrm>
        </p:grpSpPr>
        <p:sp>
          <p:nvSpPr>
            <p:cNvPr id="23593" name="Oval 139"/>
            <p:cNvSpPr>
              <a:spLocks noChangeArrowheads="1"/>
            </p:cNvSpPr>
            <p:nvPr/>
          </p:nvSpPr>
          <p:spPr bwMode="auto">
            <a:xfrm>
              <a:off x="-1" y="-1"/>
              <a:ext cx="251" cy="251"/>
            </a:xfrm>
            <a:prstGeom prst="ellipse">
              <a:avLst/>
            </a:prstGeom>
            <a:solidFill>
              <a:srgbClr val="B2A0C7"/>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594" name="Oval 140"/>
            <p:cNvSpPr>
              <a:spLocks noChangeArrowheads="1"/>
            </p:cNvSpPr>
            <p:nvPr/>
          </p:nvSpPr>
          <p:spPr bwMode="auto">
            <a:xfrm>
              <a:off x="68" y="68"/>
              <a:ext cx="114" cy="114"/>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3595" name="TextBox 57"/>
          <p:cNvSpPr>
            <a:spLocks noChangeArrowheads="1"/>
          </p:cNvSpPr>
          <p:nvPr/>
        </p:nvSpPr>
        <p:spPr bwMode="auto">
          <a:xfrm>
            <a:off x="6669089" y="1182688"/>
            <a:ext cx="1431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3596" name="TextBox 57"/>
          <p:cNvSpPr>
            <a:spLocks noChangeArrowheads="1"/>
          </p:cNvSpPr>
          <p:nvPr/>
        </p:nvSpPr>
        <p:spPr bwMode="auto">
          <a:xfrm>
            <a:off x="6669089" y="1557338"/>
            <a:ext cx="1431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添加文本说明内容</a:t>
            </a:r>
          </a:p>
          <a:p>
            <a:pPr>
              <a:lnSpc>
                <a:spcPct val="150000"/>
              </a:lnSpc>
            </a:pP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添加文本说明内容</a:t>
            </a:r>
          </a:p>
        </p:txBody>
      </p:sp>
    </p:spTree>
  </p:cSld>
  <p:clrMapOvr>
    <a:masterClrMapping/>
  </p:clrMapOvr>
  <p:transition>
    <p:wedg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3554"/>
                                        </p:tgtEl>
                                        <p:attrNameLst>
                                          <p:attrName>style.visibility</p:attrName>
                                        </p:attrNameLst>
                                      </p:cBhvr>
                                      <p:to>
                                        <p:strVal val="visible"/>
                                      </p:to>
                                    </p:set>
                                    <p:animEffect filter="">
                                      <p:cBhvr>
                                        <p:cTn dur="1000" id="7"/>
                                        <p:tgtEl>
                                          <p:spTgt spid="23554"/>
                                        </p:tgtEl>
                                      </p:cBhvr>
                                    </p:animEffect>
                                  </p:childTnLst>
                                </p:cTn>
                              </p:par>
                            </p:childTnLst>
                          </p:cTn>
                        </p:par>
                        <p:par>
                          <p:cTn fill="hold" id="8" nodeType="afterGroup">
                            <p:stCondLst>
                              <p:cond delay="1000"/>
                            </p:stCondLst>
                            <p:childTnLst>
                              <p:par>
                                <p:cTn fill="hold" id="9" nodeType="afterEffect" presetClass="entr" presetID="23" presetSubtype="32">
                                  <p:stCondLst>
                                    <p:cond delay="0"/>
                                  </p:stCondLst>
                                  <p:childTnLst>
                                    <p:set>
                                      <p:cBhvr>
                                        <p:cTn dur="1" fill="hold" id="10">
                                          <p:stCondLst>
                                            <p:cond delay="0"/>
                                          </p:stCondLst>
                                        </p:cTn>
                                        <p:tgtEl>
                                          <p:spTgt spid="23566"/>
                                        </p:tgtEl>
                                        <p:attrNameLst>
                                          <p:attrName>style.visibility</p:attrName>
                                        </p:attrNameLst>
                                      </p:cBhvr>
                                      <p:to>
                                        <p:strVal val="visible"/>
                                      </p:to>
                                    </p:set>
                                    <p:anim calcmode="lin" valueType="num">
                                      <p:cBhvr>
                                        <p:cTn dur="250" fill="hold" id="11"/>
                                        <p:tgtEl>
                                          <p:spTgt spid="23566"/>
                                        </p:tgtEl>
                                        <p:attrNameLst>
                                          <p:attrName>ppt_w</p:attrName>
                                        </p:attrNameLst>
                                      </p:cBhvr>
                                      <p:tavLst>
                                        <p:tav tm="0">
                                          <p:val>
                                            <p:strVal val="4*#ppt_w"/>
                                          </p:val>
                                        </p:tav>
                                        <p:tav tm="100000">
                                          <p:val>
                                            <p:strVal val="#ppt_w"/>
                                          </p:val>
                                        </p:tav>
                                      </p:tavLst>
                                    </p:anim>
                                    <p:anim calcmode="lin" valueType="num">
                                      <p:cBhvr>
                                        <p:cTn dur="250" fill="hold" id="12"/>
                                        <p:tgtEl>
                                          <p:spTgt spid="23566"/>
                                        </p:tgtEl>
                                        <p:attrNameLst>
                                          <p:attrName>ppt_h</p:attrName>
                                        </p:attrNameLst>
                                      </p:cBhvr>
                                      <p:tavLst>
                                        <p:tav tm="0">
                                          <p:val>
                                            <p:strVal val="4*#ppt_h"/>
                                          </p:val>
                                        </p:tav>
                                        <p:tav tm="100000">
                                          <p:val>
                                            <p:strVal val="#ppt_h"/>
                                          </p:val>
                                        </p:tav>
                                      </p:tavLst>
                                    </p:anim>
                                  </p:childTnLst>
                                </p:cTn>
                              </p:par>
                              <p:par>
                                <p:cTn fill="hold" id="13" nodeType="withEffect" presetClass="entr" presetID="23" presetSubtype="32">
                                  <p:stCondLst>
                                    <p:cond delay="250"/>
                                  </p:stCondLst>
                                  <p:childTnLst>
                                    <p:set>
                                      <p:cBhvr>
                                        <p:cTn dur="1" fill="hold" id="14">
                                          <p:stCondLst>
                                            <p:cond delay="0"/>
                                          </p:stCondLst>
                                        </p:cTn>
                                        <p:tgtEl>
                                          <p:spTgt spid="23557"/>
                                        </p:tgtEl>
                                        <p:attrNameLst>
                                          <p:attrName>style.visibility</p:attrName>
                                        </p:attrNameLst>
                                      </p:cBhvr>
                                      <p:to>
                                        <p:strVal val="visible"/>
                                      </p:to>
                                    </p:set>
                                    <p:anim calcmode="lin" valueType="num">
                                      <p:cBhvr>
                                        <p:cTn dur="250" fill="hold" id="15"/>
                                        <p:tgtEl>
                                          <p:spTgt spid="23557"/>
                                        </p:tgtEl>
                                        <p:attrNameLst>
                                          <p:attrName>ppt_w</p:attrName>
                                        </p:attrNameLst>
                                      </p:cBhvr>
                                      <p:tavLst>
                                        <p:tav tm="0">
                                          <p:val>
                                            <p:strVal val="4*#ppt_w"/>
                                          </p:val>
                                        </p:tav>
                                        <p:tav tm="100000">
                                          <p:val>
                                            <p:strVal val="#ppt_w"/>
                                          </p:val>
                                        </p:tav>
                                      </p:tavLst>
                                    </p:anim>
                                    <p:anim calcmode="lin" valueType="num">
                                      <p:cBhvr>
                                        <p:cTn dur="250" fill="hold" id="16"/>
                                        <p:tgtEl>
                                          <p:spTgt spid="23557"/>
                                        </p:tgtEl>
                                        <p:attrNameLst>
                                          <p:attrName>ppt_h</p:attrName>
                                        </p:attrNameLst>
                                      </p:cBhvr>
                                      <p:tavLst>
                                        <p:tav tm="0">
                                          <p:val>
                                            <p:strVal val="4*#ppt_h"/>
                                          </p:val>
                                        </p:tav>
                                        <p:tav tm="100000">
                                          <p:val>
                                            <p:strVal val="#ppt_h"/>
                                          </p:val>
                                        </p:tav>
                                      </p:tavLst>
                                    </p:anim>
                                  </p:childTnLst>
                                </p:cTn>
                              </p:par>
                              <p:par>
                                <p:cTn fill="hold" id="17" nodeType="withEffect" presetClass="entr" presetID="23" presetSubtype="32">
                                  <p:stCondLst>
                                    <p:cond delay="500"/>
                                  </p:stCondLst>
                                  <p:childTnLst>
                                    <p:set>
                                      <p:cBhvr>
                                        <p:cTn dur="1" fill="hold" id="18">
                                          <p:stCondLst>
                                            <p:cond delay="0"/>
                                          </p:stCondLst>
                                        </p:cTn>
                                        <p:tgtEl>
                                          <p:spTgt spid="23573"/>
                                        </p:tgtEl>
                                        <p:attrNameLst>
                                          <p:attrName>style.visibility</p:attrName>
                                        </p:attrNameLst>
                                      </p:cBhvr>
                                      <p:to>
                                        <p:strVal val="visible"/>
                                      </p:to>
                                    </p:set>
                                    <p:anim calcmode="lin" valueType="num">
                                      <p:cBhvr>
                                        <p:cTn dur="250" fill="hold" id="19"/>
                                        <p:tgtEl>
                                          <p:spTgt spid="23573"/>
                                        </p:tgtEl>
                                        <p:attrNameLst>
                                          <p:attrName>ppt_w</p:attrName>
                                        </p:attrNameLst>
                                      </p:cBhvr>
                                      <p:tavLst>
                                        <p:tav tm="0">
                                          <p:val>
                                            <p:strVal val="4*#ppt_w"/>
                                          </p:val>
                                        </p:tav>
                                        <p:tav tm="100000">
                                          <p:val>
                                            <p:strVal val="#ppt_w"/>
                                          </p:val>
                                        </p:tav>
                                      </p:tavLst>
                                    </p:anim>
                                    <p:anim calcmode="lin" valueType="num">
                                      <p:cBhvr>
                                        <p:cTn dur="250" fill="hold" id="20"/>
                                        <p:tgtEl>
                                          <p:spTgt spid="23573"/>
                                        </p:tgtEl>
                                        <p:attrNameLst>
                                          <p:attrName>ppt_h</p:attrName>
                                        </p:attrNameLst>
                                      </p:cBhvr>
                                      <p:tavLst>
                                        <p:tav tm="0">
                                          <p:val>
                                            <p:strVal val="4*#ppt_h"/>
                                          </p:val>
                                        </p:tav>
                                        <p:tav tm="100000">
                                          <p:val>
                                            <p:strVal val="#ppt_h"/>
                                          </p:val>
                                        </p:tav>
                                      </p:tavLst>
                                    </p:anim>
                                  </p:childTnLst>
                                </p:cTn>
                              </p:par>
                              <p:par>
                                <p:cTn fill="hold" id="21" nodeType="withEffect" presetClass="entr" presetID="23" presetSubtype="32">
                                  <p:stCondLst>
                                    <p:cond delay="750"/>
                                  </p:stCondLst>
                                  <p:childTnLst>
                                    <p:set>
                                      <p:cBhvr>
                                        <p:cTn dur="1" fill="hold" id="22">
                                          <p:stCondLst>
                                            <p:cond delay="0"/>
                                          </p:stCondLst>
                                        </p:cTn>
                                        <p:tgtEl>
                                          <p:spTgt spid="23580"/>
                                        </p:tgtEl>
                                        <p:attrNameLst>
                                          <p:attrName>style.visibility</p:attrName>
                                        </p:attrNameLst>
                                      </p:cBhvr>
                                      <p:to>
                                        <p:strVal val="visible"/>
                                      </p:to>
                                    </p:set>
                                    <p:anim calcmode="lin" valueType="num">
                                      <p:cBhvr>
                                        <p:cTn dur="250" fill="hold" id="23"/>
                                        <p:tgtEl>
                                          <p:spTgt spid="23580"/>
                                        </p:tgtEl>
                                        <p:attrNameLst>
                                          <p:attrName>ppt_w</p:attrName>
                                        </p:attrNameLst>
                                      </p:cBhvr>
                                      <p:tavLst>
                                        <p:tav tm="0">
                                          <p:val>
                                            <p:strVal val="4*#ppt_w"/>
                                          </p:val>
                                        </p:tav>
                                        <p:tav tm="100000">
                                          <p:val>
                                            <p:strVal val="#ppt_w"/>
                                          </p:val>
                                        </p:tav>
                                      </p:tavLst>
                                    </p:anim>
                                    <p:anim calcmode="lin" valueType="num">
                                      <p:cBhvr>
                                        <p:cTn dur="250" fill="hold" id="24"/>
                                        <p:tgtEl>
                                          <p:spTgt spid="23580"/>
                                        </p:tgtEl>
                                        <p:attrNameLst>
                                          <p:attrName>ppt_h</p:attrName>
                                        </p:attrNameLst>
                                      </p:cBhvr>
                                      <p:tavLst>
                                        <p:tav tm="0">
                                          <p:val>
                                            <p:strVal val="4*#ppt_h"/>
                                          </p:val>
                                        </p:tav>
                                        <p:tav tm="100000">
                                          <p:val>
                                            <p:strVal val="#ppt_h"/>
                                          </p:val>
                                        </p:tav>
                                      </p:tavLst>
                                    </p:anim>
                                  </p:childTnLst>
                                </p:cTn>
                              </p:par>
                              <p:par>
                                <p:cTn fill="hold" id="25" nodeType="withEffect" presetClass="entr" presetID="23" presetSubtype="32">
                                  <p:stCondLst>
                                    <p:cond delay="1000"/>
                                  </p:stCondLst>
                                  <p:childTnLst>
                                    <p:set>
                                      <p:cBhvr>
                                        <p:cTn dur="1" fill="hold" id="26">
                                          <p:stCondLst>
                                            <p:cond delay="0"/>
                                          </p:stCondLst>
                                        </p:cTn>
                                        <p:tgtEl>
                                          <p:spTgt spid="23585"/>
                                        </p:tgtEl>
                                        <p:attrNameLst>
                                          <p:attrName>style.visibility</p:attrName>
                                        </p:attrNameLst>
                                      </p:cBhvr>
                                      <p:to>
                                        <p:strVal val="visible"/>
                                      </p:to>
                                    </p:set>
                                    <p:anim calcmode="lin" valueType="num">
                                      <p:cBhvr>
                                        <p:cTn dur="250" fill="hold" id="27"/>
                                        <p:tgtEl>
                                          <p:spTgt spid="23585"/>
                                        </p:tgtEl>
                                        <p:attrNameLst>
                                          <p:attrName>ppt_w</p:attrName>
                                        </p:attrNameLst>
                                      </p:cBhvr>
                                      <p:tavLst>
                                        <p:tav tm="0">
                                          <p:val>
                                            <p:strVal val="4*#ppt_w"/>
                                          </p:val>
                                        </p:tav>
                                        <p:tav tm="100000">
                                          <p:val>
                                            <p:strVal val="#ppt_w"/>
                                          </p:val>
                                        </p:tav>
                                      </p:tavLst>
                                    </p:anim>
                                    <p:anim calcmode="lin" valueType="num">
                                      <p:cBhvr>
                                        <p:cTn dur="250" fill="hold" id="28"/>
                                        <p:tgtEl>
                                          <p:spTgt spid="23585"/>
                                        </p:tgtEl>
                                        <p:attrNameLst>
                                          <p:attrName>ppt_h</p:attrName>
                                        </p:attrNameLst>
                                      </p:cBhvr>
                                      <p:tavLst>
                                        <p:tav tm="0">
                                          <p:val>
                                            <p:strVal val="4*#ppt_h"/>
                                          </p:val>
                                        </p:tav>
                                        <p:tav tm="100000">
                                          <p:val>
                                            <p:strVal val="#ppt_h"/>
                                          </p:val>
                                        </p:tav>
                                      </p:tavLst>
                                    </p:anim>
                                  </p:childTnLst>
                                </p:cTn>
                              </p:par>
                              <p:par>
                                <p:cTn fill="hold" id="29" nodeType="withEffect" presetClass="entr" presetID="23" presetSubtype="32">
                                  <p:stCondLst>
                                    <p:cond delay="1250"/>
                                  </p:stCondLst>
                                  <p:childTnLst>
                                    <p:set>
                                      <p:cBhvr>
                                        <p:cTn dur="1" fill="hold" id="30">
                                          <p:stCondLst>
                                            <p:cond delay="0"/>
                                          </p:stCondLst>
                                        </p:cTn>
                                        <p:tgtEl>
                                          <p:spTgt spid="23592"/>
                                        </p:tgtEl>
                                        <p:attrNameLst>
                                          <p:attrName>style.visibility</p:attrName>
                                        </p:attrNameLst>
                                      </p:cBhvr>
                                      <p:to>
                                        <p:strVal val="visible"/>
                                      </p:to>
                                    </p:set>
                                    <p:anim calcmode="lin" valueType="num">
                                      <p:cBhvr>
                                        <p:cTn dur="250" fill="hold" id="31"/>
                                        <p:tgtEl>
                                          <p:spTgt spid="23592"/>
                                        </p:tgtEl>
                                        <p:attrNameLst>
                                          <p:attrName>ppt_w</p:attrName>
                                        </p:attrNameLst>
                                      </p:cBhvr>
                                      <p:tavLst>
                                        <p:tav tm="0">
                                          <p:val>
                                            <p:strVal val="4*#ppt_w"/>
                                          </p:val>
                                        </p:tav>
                                        <p:tav tm="100000">
                                          <p:val>
                                            <p:strVal val="#ppt_w"/>
                                          </p:val>
                                        </p:tav>
                                      </p:tavLst>
                                    </p:anim>
                                    <p:anim calcmode="lin" valueType="num">
                                      <p:cBhvr>
                                        <p:cTn dur="250" fill="hold" id="32"/>
                                        <p:tgtEl>
                                          <p:spTgt spid="23592"/>
                                        </p:tgtEl>
                                        <p:attrNameLst>
                                          <p:attrName>ppt_h</p:attrName>
                                        </p:attrNameLst>
                                      </p:cBhvr>
                                      <p:tavLst>
                                        <p:tav tm="0">
                                          <p:val>
                                            <p:strVal val="4*#ppt_h"/>
                                          </p:val>
                                        </p:tav>
                                        <p:tav tm="100000">
                                          <p:val>
                                            <p:strVal val="#ppt_h"/>
                                          </p:val>
                                        </p:tav>
                                      </p:tavLst>
                                    </p:anim>
                                  </p:childTnLst>
                                </p:cTn>
                              </p:par>
                            </p:childTnLst>
                          </p:cTn>
                        </p:par>
                        <p:par>
                          <p:cTn fill="hold" id="33" nodeType="afterGroup">
                            <p:stCondLst>
                              <p:cond delay="2500"/>
                            </p:stCondLst>
                            <p:childTnLst>
                              <p:par>
                                <p:cTn fill="hold" grpId="0" id="34" nodeType="afterEffect" presetClass="entr" presetID="22" presetSubtype="1">
                                  <p:stCondLst>
                                    <p:cond delay="0"/>
                                  </p:stCondLst>
                                  <p:childTnLst>
                                    <p:set>
                                      <p:cBhvr>
                                        <p:cTn dur="1" fill="hold" id="35">
                                          <p:stCondLst>
                                            <p:cond delay="0"/>
                                          </p:stCondLst>
                                        </p:cTn>
                                        <p:tgtEl>
                                          <p:spTgt spid="23565"/>
                                        </p:tgtEl>
                                        <p:attrNameLst>
                                          <p:attrName>style.visibility</p:attrName>
                                        </p:attrNameLst>
                                      </p:cBhvr>
                                      <p:to>
                                        <p:strVal val="visible"/>
                                      </p:to>
                                    </p:set>
                                    <p:animEffect filter="">
                                      <p:cBhvr>
                                        <p:cTn dur="500" id="36"/>
                                        <p:tgtEl>
                                          <p:spTgt spid="23565"/>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23572"/>
                                        </p:tgtEl>
                                        <p:attrNameLst>
                                          <p:attrName>style.visibility</p:attrName>
                                        </p:attrNameLst>
                                      </p:cBhvr>
                                      <p:to>
                                        <p:strVal val="visible"/>
                                      </p:to>
                                    </p:set>
                                    <p:animEffect filter="">
                                      <p:cBhvr>
                                        <p:cTn dur="500" id="39"/>
                                        <p:tgtEl>
                                          <p:spTgt spid="23572"/>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23584"/>
                                        </p:tgtEl>
                                        <p:attrNameLst>
                                          <p:attrName>style.visibility</p:attrName>
                                        </p:attrNameLst>
                                      </p:cBhvr>
                                      <p:to>
                                        <p:strVal val="visible"/>
                                      </p:to>
                                    </p:set>
                                    <p:animEffect filter="">
                                      <p:cBhvr>
                                        <p:cTn dur="500" id="42"/>
                                        <p:tgtEl>
                                          <p:spTgt spid="23584"/>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23556"/>
                                        </p:tgtEl>
                                        <p:attrNameLst>
                                          <p:attrName>style.visibility</p:attrName>
                                        </p:attrNameLst>
                                      </p:cBhvr>
                                      <p:to>
                                        <p:strVal val="visible"/>
                                      </p:to>
                                    </p:set>
                                    <p:animEffect filter="">
                                      <p:cBhvr>
                                        <p:cTn dur="500" id="45"/>
                                        <p:tgtEl>
                                          <p:spTgt spid="23556"/>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23579"/>
                                        </p:tgtEl>
                                        <p:attrNameLst>
                                          <p:attrName>style.visibility</p:attrName>
                                        </p:attrNameLst>
                                      </p:cBhvr>
                                      <p:to>
                                        <p:strVal val="visible"/>
                                      </p:to>
                                    </p:set>
                                    <p:animEffect filter="">
                                      <p:cBhvr>
                                        <p:cTn dur="500" id="48"/>
                                        <p:tgtEl>
                                          <p:spTgt spid="23579"/>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23591"/>
                                        </p:tgtEl>
                                        <p:attrNameLst>
                                          <p:attrName>style.visibility</p:attrName>
                                        </p:attrNameLst>
                                      </p:cBhvr>
                                      <p:to>
                                        <p:strVal val="visible"/>
                                      </p:to>
                                    </p:set>
                                    <p:animEffect filter="">
                                      <p:cBhvr>
                                        <p:cTn dur="500" id="51"/>
                                        <p:tgtEl>
                                          <p:spTgt spid="23591"/>
                                        </p:tgtEl>
                                      </p:cBhvr>
                                    </p:animEffect>
                                  </p:childTnLst>
                                </p:cTn>
                              </p:par>
                            </p:childTnLst>
                          </p:cTn>
                        </p:par>
                        <p:par>
                          <p:cTn fill="hold" id="52" nodeType="afterGroup">
                            <p:stCondLst>
                              <p:cond delay="3000"/>
                            </p:stCondLst>
                            <p:childTnLst>
                              <p:par>
                                <p:cTn fill="hold" grpId="0" id="53" nodeType="afterEffect" presetClass="entr" presetID="21" presetSubtype="1">
                                  <p:stCondLst>
                                    <p:cond delay="0"/>
                                  </p:stCondLst>
                                  <p:childTnLst>
                                    <p:set>
                                      <p:cBhvr>
                                        <p:cTn dur="1" fill="hold" id="54">
                                          <p:stCondLst>
                                            <p:cond delay="0"/>
                                          </p:stCondLst>
                                        </p:cTn>
                                        <p:tgtEl>
                                          <p:spTgt spid="23555"/>
                                        </p:tgtEl>
                                        <p:attrNameLst>
                                          <p:attrName>style.visibility</p:attrName>
                                        </p:attrNameLst>
                                      </p:cBhvr>
                                      <p:to>
                                        <p:strVal val="visible"/>
                                      </p:to>
                                    </p:set>
                                    <p:animEffect filter="">
                                      <p:cBhvr>
                                        <p:cTn dur="1000" id="55"/>
                                        <p:tgtEl>
                                          <p:spTgt spid="23555"/>
                                        </p:tgtEl>
                                      </p:cBhvr>
                                    </p:animEffect>
                                  </p:childTnLst>
                                </p:cTn>
                              </p:par>
                              <p:par>
                                <p:cTn fill="hold" grpId="0" id="56" nodeType="withEffect" presetClass="entr" presetID="21" presetSubtype="1">
                                  <p:stCondLst>
                                    <p:cond delay="0"/>
                                  </p:stCondLst>
                                  <p:childTnLst>
                                    <p:set>
                                      <p:cBhvr>
                                        <p:cTn dur="1" fill="hold" id="57">
                                          <p:stCondLst>
                                            <p:cond delay="0"/>
                                          </p:stCondLst>
                                        </p:cTn>
                                        <p:tgtEl>
                                          <p:spTgt spid="23576"/>
                                        </p:tgtEl>
                                        <p:attrNameLst>
                                          <p:attrName>style.visibility</p:attrName>
                                        </p:attrNameLst>
                                      </p:cBhvr>
                                      <p:to>
                                        <p:strVal val="visible"/>
                                      </p:to>
                                    </p:set>
                                    <p:animEffect filter="">
                                      <p:cBhvr>
                                        <p:cTn dur="1000" id="58"/>
                                        <p:tgtEl>
                                          <p:spTgt spid="23576"/>
                                        </p:tgtEl>
                                      </p:cBhvr>
                                    </p:animEffect>
                                  </p:childTnLst>
                                </p:cTn>
                              </p:par>
                              <p:par>
                                <p:cTn fill="hold" grpId="0" id="59" nodeType="withEffect" presetClass="entr" presetID="21" presetSubtype="1">
                                  <p:stCondLst>
                                    <p:cond delay="0"/>
                                  </p:stCondLst>
                                  <p:childTnLst>
                                    <p:set>
                                      <p:cBhvr>
                                        <p:cTn dur="1" fill="hold" id="60">
                                          <p:stCondLst>
                                            <p:cond delay="0"/>
                                          </p:stCondLst>
                                        </p:cTn>
                                        <p:tgtEl>
                                          <p:spTgt spid="23590"/>
                                        </p:tgtEl>
                                        <p:attrNameLst>
                                          <p:attrName>style.visibility</p:attrName>
                                        </p:attrNameLst>
                                      </p:cBhvr>
                                      <p:to>
                                        <p:strVal val="visible"/>
                                      </p:to>
                                    </p:set>
                                    <p:animEffect filter="">
                                      <p:cBhvr>
                                        <p:cTn dur="1000" id="61"/>
                                        <p:tgtEl>
                                          <p:spTgt spid="23590"/>
                                        </p:tgtEl>
                                      </p:cBhvr>
                                    </p:animEffect>
                                  </p:childTnLst>
                                </p:cTn>
                              </p:par>
                              <p:par>
                                <p:cTn fill="hold" grpId="0" id="62" nodeType="withEffect" presetClass="entr" presetID="21" presetSubtype="1">
                                  <p:stCondLst>
                                    <p:cond delay="0"/>
                                  </p:stCondLst>
                                  <p:childTnLst>
                                    <p:set>
                                      <p:cBhvr>
                                        <p:cTn dur="1" fill="hold" id="63">
                                          <p:stCondLst>
                                            <p:cond delay="0"/>
                                          </p:stCondLst>
                                        </p:cTn>
                                        <p:tgtEl>
                                          <p:spTgt spid="23562"/>
                                        </p:tgtEl>
                                        <p:attrNameLst>
                                          <p:attrName>style.visibility</p:attrName>
                                        </p:attrNameLst>
                                      </p:cBhvr>
                                      <p:to>
                                        <p:strVal val="visible"/>
                                      </p:to>
                                    </p:set>
                                    <p:animEffect filter="">
                                      <p:cBhvr>
                                        <p:cTn dur="1000" id="64"/>
                                        <p:tgtEl>
                                          <p:spTgt spid="23562"/>
                                        </p:tgtEl>
                                      </p:cBhvr>
                                    </p:animEffect>
                                  </p:childTnLst>
                                </p:cTn>
                              </p:par>
                              <p:par>
                                <p:cTn fill="hold" grpId="0" id="65" nodeType="withEffect" presetClass="entr" presetID="21" presetSubtype="1">
                                  <p:stCondLst>
                                    <p:cond delay="0"/>
                                  </p:stCondLst>
                                  <p:childTnLst>
                                    <p:set>
                                      <p:cBhvr>
                                        <p:cTn dur="1" fill="hold" id="66">
                                          <p:stCondLst>
                                            <p:cond delay="0"/>
                                          </p:stCondLst>
                                        </p:cTn>
                                        <p:tgtEl>
                                          <p:spTgt spid="23569"/>
                                        </p:tgtEl>
                                        <p:attrNameLst>
                                          <p:attrName>style.visibility</p:attrName>
                                        </p:attrNameLst>
                                      </p:cBhvr>
                                      <p:to>
                                        <p:strVal val="visible"/>
                                      </p:to>
                                    </p:set>
                                    <p:animEffect filter="">
                                      <p:cBhvr>
                                        <p:cTn dur="1000" id="67"/>
                                        <p:tgtEl>
                                          <p:spTgt spid="23569"/>
                                        </p:tgtEl>
                                      </p:cBhvr>
                                    </p:animEffect>
                                  </p:childTnLst>
                                </p:cTn>
                              </p:par>
                              <p:par>
                                <p:cTn fill="hold" grpId="0" id="68" nodeType="withEffect" presetClass="entr" presetID="21" presetSubtype="1">
                                  <p:stCondLst>
                                    <p:cond delay="0"/>
                                  </p:stCondLst>
                                  <p:childTnLst>
                                    <p:set>
                                      <p:cBhvr>
                                        <p:cTn dur="1" fill="hold" id="69">
                                          <p:stCondLst>
                                            <p:cond delay="0"/>
                                          </p:stCondLst>
                                        </p:cTn>
                                        <p:tgtEl>
                                          <p:spTgt spid="23583"/>
                                        </p:tgtEl>
                                        <p:attrNameLst>
                                          <p:attrName>style.visibility</p:attrName>
                                        </p:attrNameLst>
                                      </p:cBhvr>
                                      <p:to>
                                        <p:strVal val="visible"/>
                                      </p:to>
                                    </p:set>
                                    <p:animEffect filter="">
                                      <p:cBhvr>
                                        <p:cTn dur="1000" id="70"/>
                                        <p:tgtEl>
                                          <p:spTgt spid="23583"/>
                                        </p:tgtEl>
                                      </p:cBhvr>
                                    </p:animEffect>
                                  </p:childTnLst>
                                </p:cTn>
                              </p:par>
                            </p:childTnLst>
                          </p:cTn>
                        </p:par>
                        <p:par>
                          <p:cTn fill="hold" id="71" nodeType="afterGroup">
                            <p:stCondLst>
                              <p:cond delay="4000"/>
                            </p:stCondLst>
                            <p:childTnLst>
                              <p:par>
                                <p:cTn fill="hold" grpId="0" id="72" nodeType="afterEffect" presetClass="entr" presetID="42" presetSubtype="0">
                                  <p:stCondLst>
                                    <p:cond delay="0"/>
                                  </p:stCondLst>
                                  <p:childTnLst>
                                    <p:set>
                                      <p:cBhvr>
                                        <p:cTn dur="1" fill="hold" id="73">
                                          <p:stCondLst>
                                            <p:cond delay="0"/>
                                          </p:stCondLst>
                                        </p:cTn>
                                        <p:tgtEl>
                                          <p:spTgt spid="23560"/>
                                        </p:tgtEl>
                                        <p:attrNameLst>
                                          <p:attrName>style.visibility</p:attrName>
                                        </p:attrNameLst>
                                      </p:cBhvr>
                                      <p:to>
                                        <p:strVal val="visible"/>
                                      </p:to>
                                    </p:set>
                                    <p:animEffect filter="">
                                      <p:cBhvr>
                                        <p:cTn dur="500" id="74"/>
                                        <p:tgtEl>
                                          <p:spTgt spid="23560"/>
                                        </p:tgtEl>
                                      </p:cBhvr>
                                    </p:animEffect>
                                    <p:anim calcmode="lin" valueType="num">
                                      <p:cBhvr>
                                        <p:cTn dur="500" fill="hold" id="75"/>
                                        <p:tgtEl>
                                          <p:spTgt spid="23560"/>
                                        </p:tgtEl>
                                        <p:attrNameLst>
                                          <p:attrName>ppt_x</p:attrName>
                                        </p:attrNameLst>
                                      </p:cBhvr>
                                      <p:tavLst>
                                        <p:tav tm="0">
                                          <p:val>
                                            <p:strVal val="#ppt_x"/>
                                          </p:val>
                                        </p:tav>
                                        <p:tav tm="100000">
                                          <p:val>
                                            <p:strVal val="#ppt_x"/>
                                          </p:val>
                                        </p:tav>
                                      </p:tavLst>
                                    </p:anim>
                                    <p:anim calcmode="lin" valueType="num">
                                      <p:cBhvr>
                                        <p:cTn dur="500" fill="hold" id="76"/>
                                        <p:tgtEl>
                                          <p:spTgt spid="23560"/>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23561"/>
                                        </p:tgtEl>
                                        <p:attrNameLst>
                                          <p:attrName>style.visibility</p:attrName>
                                        </p:attrNameLst>
                                      </p:cBhvr>
                                      <p:to>
                                        <p:strVal val="visible"/>
                                      </p:to>
                                    </p:set>
                                    <p:animEffect filter="">
                                      <p:cBhvr>
                                        <p:cTn dur="500" id="79"/>
                                        <p:tgtEl>
                                          <p:spTgt spid="23561"/>
                                        </p:tgtEl>
                                      </p:cBhvr>
                                    </p:animEffect>
                                    <p:anim calcmode="lin" valueType="num">
                                      <p:cBhvr>
                                        <p:cTn dur="500" fill="hold" id="80"/>
                                        <p:tgtEl>
                                          <p:spTgt spid="23561"/>
                                        </p:tgtEl>
                                        <p:attrNameLst>
                                          <p:attrName>ppt_x</p:attrName>
                                        </p:attrNameLst>
                                      </p:cBhvr>
                                      <p:tavLst>
                                        <p:tav tm="0">
                                          <p:val>
                                            <p:strVal val="#ppt_x"/>
                                          </p:val>
                                        </p:tav>
                                        <p:tav tm="100000">
                                          <p:val>
                                            <p:strVal val="#ppt_x"/>
                                          </p:val>
                                        </p:tav>
                                      </p:tavLst>
                                    </p:anim>
                                    <p:anim calcmode="lin" valueType="num">
                                      <p:cBhvr>
                                        <p:cTn dur="500" fill="hold" id="81"/>
                                        <p:tgtEl>
                                          <p:spTgt spid="23561"/>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23577"/>
                                        </p:tgtEl>
                                        <p:attrNameLst>
                                          <p:attrName>style.visibility</p:attrName>
                                        </p:attrNameLst>
                                      </p:cBhvr>
                                      <p:to>
                                        <p:strVal val="visible"/>
                                      </p:to>
                                    </p:set>
                                    <p:animEffect filter="">
                                      <p:cBhvr>
                                        <p:cTn dur="500" id="84"/>
                                        <p:tgtEl>
                                          <p:spTgt spid="23577"/>
                                        </p:tgtEl>
                                      </p:cBhvr>
                                    </p:animEffect>
                                    <p:anim calcmode="lin" valueType="num">
                                      <p:cBhvr>
                                        <p:cTn dur="500" fill="hold" id="85"/>
                                        <p:tgtEl>
                                          <p:spTgt spid="23577"/>
                                        </p:tgtEl>
                                        <p:attrNameLst>
                                          <p:attrName>ppt_x</p:attrName>
                                        </p:attrNameLst>
                                      </p:cBhvr>
                                      <p:tavLst>
                                        <p:tav tm="0">
                                          <p:val>
                                            <p:strVal val="#ppt_x"/>
                                          </p:val>
                                        </p:tav>
                                        <p:tav tm="100000">
                                          <p:val>
                                            <p:strVal val="#ppt_x"/>
                                          </p:val>
                                        </p:tav>
                                      </p:tavLst>
                                    </p:anim>
                                    <p:anim calcmode="lin" valueType="num">
                                      <p:cBhvr>
                                        <p:cTn dur="500" fill="hold" id="86"/>
                                        <p:tgtEl>
                                          <p:spTgt spid="23577"/>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23578"/>
                                        </p:tgtEl>
                                        <p:attrNameLst>
                                          <p:attrName>style.visibility</p:attrName>
                                        </p:attrNameLst>
                                      </p:cBhvr>
                                      <p:to>
                                        <p:strVal val="visible"/>
                                      </p:to>
                                    </p:set>
                                    <p:animEffect filter="">
                                      <p:cBhvr>
                                        <p:cTn dur="500" id="89"/>
                                        <p:tgtEl>
                                          <p:spTgt spid="23578"/>
                                        </p:tgtEl>
                                      </p:cBhvr>
                                    </p:animEffect>
                                    <p:anim calcmode="lin" valueType="num">
                                      <p:cBhvr>
                                        <p:cTn dur="500" fill="hold" id="90"/>
                                        <p:tgtEl>
                                          <p:spTgt spid="23578"/>
                                        </p:tgtEl>
                                        <p:attrNameLst>
                                          <p:attrName>ppt_x</p:attrName>
                                        </p:attrNameLst>
                                      </p:cBhvr>
                                      <p:tavLst>
                                        <p:tav tm="0">
                                          <p:val>
                                            <p:strVal val="#ppt_x"/>
                                          </p:val>
                                        </p:tav>
                                        <p:tav tm="100000">
                                          <p:val>
                                            <p:strVal val="#ppt_x"/>
                                          </p:val>
                                        </p:tav>
                                      </p:tavLst>
                                    </p:anim>
                                    <p:anim calcmode="lin" valueType="num">
                                      <p:cBhvr>
                                        <p:cTn dur="500" fill="hold" id="91"/>
                                        <p:tgtEl>
                                          <p:spTgt spid="23578"/>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0"/>
                                  </p:stCondLst>
                                  <p:childTnLst>
                                    <p:set>
                                      <p:cBhvr>
                                        <p:cTn dur="1" fill="hold" id="93">
                                          <p:stCondLst>
                                            <p:cond delay="0"/>
                                          </p:stCondLst>
                                        </p:cTn>
                                        <p:tgtEl>
                                          <p:spTgt spid="23595"/>
                                        </p:tgtEl>
                                        <p:attrNameLst>
                                          <p:attrName>style.visibility</p:attrName>
                                        </p:attrNameLst>
                                      </p:cBhvr>
                                      <p:to>
                                        <p:strVal val="visible"/>
                                      </p:to>
                                    </p:set>
                                    <p:animEffect filter="">
                                      <p:cBhvr>
                                        <p:cTn dur="500" id="94"/>
                                        <p:tgtEl>
                                          <p:spTgt spid="23595"/>
                                        </p:tgtEl>
                                      </p:cBhvr>
                                    </p:animEffect>
                                    <p:anim calcmode="lin" valueType="num">
                                      <p:cBhvr>
                                        <p:cTn dur="500" fill="hold" id="95"/>
                                        <p:tgtEl>
                                          <p:spTgt spid="23595"/>
                                        </p:tgtEl>
                                        <p:attrNameLst>
                                          <p:attrName>ppt_x</p:attrName>
                                        </p:attrNameLst>
                                      </p:cBhvr>
                                      <p:tavLst>
                                        <p:tav tm="0">
                                          <p:val>
                                            <p:strVal val="#ppt_x"/>
                                          </p:val>
                                        </p:tav>
                                        <p:tav tm="100000">
                                          <p:val>
                                            <p:strVal val="#ppt_x"/>
                                          </p:val>
                                        </p:tav>
                                      </p:tavLst>
                                    </p:anim>
                                    <p:anim calcmode="lin" valueType="num">
                                      <p:cBhvr>
                                        <p:cTn dur="500" fill="hold" id="96"/>
                                        <p:tgtEl>
                                          <p:spTgt spid="23595"/>
                                        </p:tgtEl>
                                        <p:attrNameLst>
                                          <p:attrName>ppt_y</p:attrName>
                                        </p:attrNameLst>
                                      </p:cBhvr>
                                      <p:tavLst>
                                        <p:tav tm="0">
                                          <p:val>
                                            <p:strVal val="#ppt_y+.1"/>
                                          </p:val>
                                        </p:tav>
                                        <p:tav tm="100000">
                                          <p:val>
                                            <p:strVal val="#ppt_y"/>
                                          </p:val>
                                        </p:tav>
                                      </p:tavLst>
                                    </p:anim>
                                  </p:childTnLst>
                                </p:cTn>
                              </p:par>
                              <p:par>
                                <p:cTn fill="hold" grpId="0" id="97" nodeType="withEffect" presetClass="entr" presetID="42" presetSubtype="0">
                                  <p:stCondLst>
                                    <p:cond delay="0"/>
                                  </p:stCondLst>
                                  <p:childTnLst>
                                    <p:set>
                                      <p:cBhvr>
                                        <p:cTn dur="1" fill="hold" id="98">
                                          <p:stCondLst>
                                            <p:cond delay="0"/>
                                          </p:stCondLst>
                                        </p:cTn>
                                        <p:tgtEl>
                                          <p:spTgt spid="23596"/>
                                        </p:tgtEl>
                                        <p:attrNameLst>
                                          <p:attrName>style.visibility</p:attrName>
                                        </p:attrNameLst>
                                      </p:cBhvr>
                                      <p:to>
                                        <p:strVal val="visible"/>
                                      </p:to>
                                    </p:set>
                                    <p:animEffect filter="">
                                      <p:cBhvr>
                                        <p:cTn dur="500" id="99"/>
                                        <p:tgtEl>
                                          <p:spTgt spid="23596"/>
                                        </p:tgtEl>
                                      </p:cBhvr>
                                    </p:animEffect>
                                    <p:anim calcmode="lin" valueType="num">
                                      <p:cBhvr>
                                        <p:cTn dur="500" fill="hold" id="100"/>
                                        <p:tgtEl>
                                          <p:spTgt spid="23596"/>
                                        </p:tgtEl>
                                        <p:attrNameLst>
                                          <p:attrName>ppt_x</p:attrName>
                                        </p:attrNameLst>
                                      </p:cBhvr>
                                      <p:tavLst>
                                        <p:tav tm="0">
                                          <p:val>
                                            <p:strVal val="#ppt_x"/>
                                          </p:val>
                                        </p:tav>
                                        <p:tav tm="100000">
                                          <p:val>
                                            <p:strVal val="#ppt_x"/>
                                          </p:val>
                                        </p:tav>
                                      </p:tavLst>
                                    </p:anim>
                                    <p:anim calcmode="lin" valueType="num">
                                      <p:cBhvr>
                                        <p:cTn dur="500" fill="hold" id="101"/>
                                        <p:tgtEl>
                                          <p:spTgt spid="23596"/>
                                        </p:tgtEl>
                                        <p:attrNameLst>
                                          <p:attrName>ppt_y</p:attrName>
                                        </p:attrNameLst>
                                      </p:cBhvr>
                                      <p:tavLst>
                                        <p:tav tm="0">
                                          <p:val>
                                            <p:strVal val="#ppt_y+.1"/>
                                          </p:val>
                                        </p:tav>
                                        <p:tav tm="100000">
                                          <p:val>
                                            <p:strVal val="#ppt_y"/>
                                          </p:val>
                                        </p:tav>
                                      </p:tavLst>
                                    </p:anim>
                                  </p:childTnLst>
                                </p:cTn>
                              </p:par>
                              <p:par>
                                <p:cTn fill="hold" grpId="0" id="102" nodeType="withEffect" presetClass="entr" presetID="42" presetSubtype="0">
                                  <p:stCondLst>
                                    <p:cond delay="0"/>
                                  </p:stCondLst>
                                  <p:childTnLst>
                                    <p:set>
                                      <p:cBhvr>
                                        <p:cTn dur="1" fill="hold" id="103">
                                          <p:stCondLst>
                                            <p:cond delay="0"/>
                                          </p:stCondLst>
                                        </p:cTn>
                                        <p:tgtEl>
                                          <p:spTgt spid="23563"/>
                                        </p:tgtEl>
                                        <p:attrNameLst>
                                          <p:attrName>style.visibility</p:attrName>
                                        </p:attrNameLst>
                                      </p:cBhvr>
                                      <p:to>
                                        <p:strVal val="visible"/>
                                      </p:to>
                                    </p:set>
                                    <p:animEffect filter="">
                                      <p:cBhvr>
                                        <p:cTn dur="500" id="104"/>
                                        <p:tgtEl>
                                          <p:spTgt spid="23563"/>
                                        </p:tgtEl>
                                      </p:cBhvr>
                                    </p:animEffect>
                                    <p:anim calcmode="lin" valueType="num">
                                      <p:cBhvr>
                                        <p:cTn dur="500" fill="hold" id="105"/>
                                        <p:tgtEl>
                                          <p:spTgt spid="23563"/>
                                        </p:tgtEl>
                                        <p:attrNameLst>
                                          <p:attrName>ppt_x</p:attrName>
                                        </p:attrNameLst>
                                      </p:cBhvr>
                                      <p:tavLst>
                                        <p:tav tm="0">
                                          <p:val>
                                            <p:strVal val="#ppt_x"/>
                                          </p:val>
                                        </p:tav>
                                        <p:tav tm="100000">
                                          <p:val>
                                            <p:strVal val="#ppt_x"/>
                                          </p:val>
                                        </p:tav>
                                      </p:tavLst>
                                    </p:anim>
                                    <p:anim calcmode="lin" valueType="num">
                                      <p:cBhvr>
                                        <p:cTn dur="500" fill="hold" id="106"/>
                                        <p:tgtEl>
                                          <p:spTgt spid="23563"/>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0"/>
                                  </p:stCondLst>
                                  <p:childTnLst>
                                    <p:set>
                                      <p:cBhvr>
                                        <p:cTn dur="1" fill="hold" id="108">
                                          <p:stCondLst>
                                            <p:cond delay="0"/>
                                          </p:stCondLst>
                                        </p:cTn>
                                        <p:tgtEl>
                                          <p:spTgt spid="23564"/>
                                        </p:tgtEl>
                                        <p:attrNameLst>
                                          <p:attrName>style.visibility</p:attrName>
                                        </p:attrNameLst>
                                      </p:cBhvr>
                                      <p:to>
                                        <p:strVal val="visible"/>
                                      </p:to>
                                    </p:set>
                                    <p:animEffect filter="">
                                      <p:cBhvr>
                                        <p:cTn dur="500" id="109"/>
                                        <p:tgtEl>
                                          <p:spTgt spid="23564"/>
                                        </p:tgtEl>
                                      </p:cBhvr>
                                    </p:animEffect>
                                    <p:anim calcmode="lin" valueType="num">
                                      <p:cBhvr>
                                        <p:cTn dur="500" fill="hold" id="110"/>
                                        <p:tgtEl>
                                          <p:spTgt spid="23564"/>
                                        </p:tgtEl>
                                        <p:attrNameLst>
                                          <p:attrName>ppt_x</p:attrName>
                                        </p:attrNameLst>
                                      </p:cBhvr>
                                      <p:tavLst>
                                        <p:tav tm="0">
                                          <p:val>
                                            <p:strVal val="#ppt_x"/>
                                          </p:val>
                                        </p:tav>
                                        <p:tav tm="100000">
                                          <p:val>
                                            <p:strVal val="#ppt_x"/>
                                          </p:val>
                                        </p:tav>
                                      </p:tavLst>
                                    </p:anim>
                                    <p:anim calcmode="lin" valueType="num">
                                      <p:cBhvr>
                                        <p:cTn dur="500" fill="hold" id="111"/>
                                        <p:tgtEl>
                                          <p:spTgt spid="23564"/>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23570"/>
                                        </p:tgtEl>
                                        <p:attrNameLst>
                                          <p:attrName>style.visibility</p:attrName>
                                        </p:attrNameLst>
                                      </p:cBhvr>
                                      <p:to>
                                        <p:strVal val="visible"/>
                                      </p:to>
                                    </p:set>
                                    <p:animEffect filter="">
                                      <p:cBhvr>
                                        <p:cTn dur="500" id="114"/>
                                        <p:tgtEl>
                                          <p:spTgt spid="23570"/>
                                        </p:tgtEl>
                                      </p:cBhvr>
                                    </p:animEffect>
                                    <p:anim calcmode="lin" valueType="num">
                                      <p:cBhvr>
                                        <p:cTn dur="500" fill="hold" id="115"/>
                                        <p:tgtEl>
                                          <p:spTgt spid="23570"/>
                                        </p:tgtEl>
                                        <p:attrNameLst>
                                          <p:attrName>ppt_x</p:attrName>
                                        </p:attrNameLst>
                                      </p:cBhvr>
                                      <p:tavLst>
                                        <p:tav tm="0">
                                          <p:val>
                                            <p:strVal val="#ppt_x"/>
                                          </p:val>
                                        </p:tav>
                                        <p:tav tm="100000">
                                          <p:val>
                                            <p:strVal val="#ppt_x"/>
                                          </p:val>
                                        </p:tav>
                                      </p:tavLst>
                                    </p:anim>
                                    <p:anim calcmode="lin" valueType="num">
                                      <p:cBhvr>
                                        <p:cTn dur="500" fill="hold" id="116"/>
                                        <p:tgtEl>
                                          <p:spTgt spid="23570"/>
                                        </p:tgtEl>
                                        <p:attrNameLst>
                                          <p:attrName>ppt_y</p:attrName>
                                        </p:attrNameLst>
                                      </p:cBhvr>
                                      <p:tavLst>
                                        <p:tav tm="0">
                                          <p:val>
                                            <p:strVal val="#ppt_y+.1"/>
                                          </p:val>
                                        </p:tav>
                                        <p:tav tm="100000">
                                          <p:val>
                                            <p:strVal val="#ppt_y"/>
                                          </p:val>
                                        </p:tav>
                                      </p:tavLst>
                                    </p:anim>
                                  </p:childTnLst>
                                </p:cTn>
                              </p:par>
                              <p:par>
                                <p:cTn fill="hold" grpId="0" id="117" nodeType="withEffect" presetClass="entr" presetID="42" presetSubtype="0">
                                  <p:stCondLst>
                                    <p:cond delay="0"/>
                                  </p:stCondLst>
                                  <p:childTnLst>
                                    <p:set>
                                      <p:cBhvr>
                                        <p:cTn dur="1" fill="hold" id="118">
                                          <p:stCondLst>
                                            <p:cond delay="0"/>
                                          </p:stCondLst>
                                        </p:cTn>
                                        <p:tgtEl>
                                          <p:spTgt spid="23571"/>
                                        </p:tgtEl>
                                        <p:attrNameLst>
                                          <p:attrName>style.visibility</p:attrName>
                                        </p:attrNameLst>
                                      </p:cBhvr>
                                      <p:to>
                                        <p:strVal val="visible"/>
                                      </p:to>
                                    </p:set>
                                    <p:animEffect filter="">
                                      <p:cBhvr>
                                        <p:cTn dur="500" id="119"/>
                                        <p:tgtEl>
                                          <p:spTgt spid="23571"/>
                                        </p:tgtEl>
                                      </p:cBhvr>
                                    </p:animEffect>
                                    <p:anim calcmode="lin" valueType="num">
                                      <p:cBhvr>
                                        <p:cTn dur="500" fill="hold" id="120"/>
                                        <p:tgtEl>
                                          <p:spTgt spid="23571"/>
                                        </p:tgtEl>
                                        <p:attrNameLst>
                                          <p:attrName>ppt_x</p:attrName>
                                        </p:attrNameLst>
                                      </p:cBhvr>
                                      <p:tavLst>
                                        <p:tav tm="0">
                                          <p:val>
                                            <p:strVal val="#ppt_x"/>
                                          </p:val>
                                        </p:tav>
                                        <p:tav tm="100000">
                                          <p:val>
                                            <p:strVal val="#ppt_x"/>
                                          </p:val>
                                        </p:tav>
                                      </p:tavLst>
                                    </p:anim>
                                    <p:anim calcmode="lin" valueType="num">
                                      <p:cBhvr>
                                        <p:cTn dur="500" fill="hold" id="121"/>
                                        <p:tgtEl>
                                          <p:spTgt spid="23571"/>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0"/>
                                  </p:stCondLst>
                                  <p:childTnLst>
                                    <p:set>
                                      <p:cBhvr>
                                        <p:cTn dur="1" fill="hold" id="123">
                                          <p:stCondLst>
                                            <p:cond delay="0"/>
                                          </p:stCondLst>
                                        </p:cTn>
                                        <p:tgtEl>
                                          <p:spTgt spid="23588"/>
                                        </p:tgtEl>
                                        <p:attrNameLst>
                                          <p:attrName>style.visibility</p:attrName>
                                        </p:attrNameLst>
                                      </p:cBhvr>
                                      <p:to>
                                        <p:strVal val="visible"/>
                                      </p:to>
                                    </p:set>
                                    <p:animEffect filter="">
                                      <p:cBhvr>
                                        <p:cTn dur="500" id="124"/>
                                        <p:tgtEl>
                                          <p:spTgt spid="23588"/>
                                        </p:tgtEl>
                                      </p:cBhvr>
                                    </p:animEffect>
                                    <p:anim calcmode="lin" valueType="num">
                                      <p:cBhvr>
                                        <p:cTn dur="500" fill="hold" id="125"/>
                                        <p:tgtEl>
                                          <p:spTgt spid="23588"/>
                                        </p:tgtEl>
                                        <p:attrNameLst>
                                          <p:attrName>ppt_x</p:attrName>
                                        </p:attrNameLst>
                                      </p:cBhvr>
                                      <p:tavLst>
                                        <p:tav tm="0">
                                          <p:val>
                                            <p:strVal val="#ppt_x"/>
                                          </p:val>
                                        </p:tav>
                                        <p:tav tm="100000">
                                          <p:val>
                                            <p:strVal val="#ppt_x"/>
                                          </p:val>
                                        </p:tav>
                                      </p:tavLst>
                                    </p:anim>
                                    <p:anim calcmode="lin" valueType="num">
                                      <p:cBhvr>
                                        <p:cTn dur="500" fill="hold" id="126"/>
                                        <p:tgtEl>
                                          <p:spTgt spid="23588"/>
                                        </p:tgtEl>
                                        <p:attrNameLst>
                                          <p:attrName>ppt_y</p:attrName>
                                        </p:attrNameLst>
                                      </p:cBhvr>
                                      <p:tavLst>
                                        <p:tav tm="0">
                                          <p:val>
                                            <p:strVal val="#ppt_y+.1"/>
                                          </p:val>
                                        </p:tav>
                                        <p:tav tm="100000">
                                          <p:val>
                                            <p:strVal val="#ppt_y"/>
                                          </p:val>
                                        </p:tav>
                                      </p:tavLst>
                                    </p:anim>
                                  </p:childTnLst>
                                </p:cTn>
                              </p:par>
                              <p:par>
                                <p:cTn fill="hold" grpId="0" id="127" nodeType="withEffect" presetClass="entr" presetID="42" presetSubtype="0">
                                  <p:stCondLst>
                                    <p:cond delay="0"/>
                                  </p:stCondLst>
                                  <p:childTnLst>
                                    <p:set>
                                      <p:cBhvr>
                                        <p:cTn dur="1" fill="hold" id="128">
                                          <p:stCondLst>
                                            <p:cond delay="0"/>
                                          </p:stCondLst>
                                        </p:cTn>
                                        <p:tgtEl>
                                          <p:spTgt spid="23589"/>
                                        </p:tgtEl>
                                        <p:attrNameLst>
                                          <p:attrName>style.visibility</p:attrName>
                                        </p:attrNameLst>
                                      </p:cBhvr>
                                      <p:to>
                                        <p:strVal val="visible"/>
                                      </p:to>
                                    </p:set>
                                    <p:animEffect filter="">
                                      <p:cBhvr>
                                        <p:cTn dur="500" id="129"/>
                                        <p:tgtEl>
                                          <p:spTgt spid="23589"/>
                                        </p:tgtEl>
                                      </p:cBhvr>
                                    </p:animEffect>
                                    <p:anim calcmode="lin" valueType="num">
                                      <p:cBhvr>
                                        <p:cTn dur="500" fill="hold" id="130"/>
                                        <p:tgtEl>
                                          <p:spTgt spid="23589"/>
                                        </p:tgtEl>
                                        <p:attrNameLst>
                                          <p:attrName>ppt_x</p:attrName>
                                        </p:attrNameLst>
                                      </p:cBhvr>
                                      <p:tavLst>
                                        <p:tav tm="0">
                                          <p:val>
                                            <p:strVal val="#ppt_x"/>
                                          </p:val>
                                        </p:tav>
                                        <p:tav tm="100000">
                                          <p:val>
                                            <p:strVal val="#ppt_x"/>
                                          </p:val>
                                        </p:tav>
                                      </p:tavLst>
                                    </p:anim>
                                    <p:anim calcmode="lin" valueType="num">
                                      <p:cBhvr>
                                        <p:cTn dur="500" fill="hold" id="131"/>
                                        <p:tgtEl>
                                          <p:spTgt spid="23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0" spid="23556"/>
      <p:bldP grpId="0" spid="23560"/>
      <p:bldP grpId="0" spid="23561"/>
      <p:bldP grpId="0" spid="23562"/>
      <p:bldP grpId="0" spid="23563"/>
      <p:bldP grpId="0" spid="23564"/>
      <p:bldP grpId="0" spid="23565"/>
      <p:bldP grpId="0" spid="23569"/>
      <p:bldP grpId="0" spid="23570"/>
      <p:bldP grpId="0" spid="23571"/>
      <p:bldP grpId="0" spid="23572"/>
      <p:bldP grpId="0" spid="23576"/>
      <p:bldP grpId="0" spid="23577"/>
      <p:bldP grpId="0" spid="23578"/>
      <p:bldP grpId="0" spid="23579"/>
      <p:bldP grpId="0" spid="23583"/>
      <p:bldP grpId="0" spid="23584"/>
      <p:bldP grpId="0" spid="23588"/>
      <p:bldP grpId="0" spid="23589"/>
      <p:bldP grpId="0" spid="23590"/>
      <p:bldP grpId="0" spid="23591"/>
      <p:bldP grpId="0" spid="23595"/>
      <p:bldP grpId="0" spid="2359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椭圆 10"/>
          <p:cNvPicPr>
            <a:picLocks noChangeArrowheads="1"/>
          </p:cNvPicPr>
          <p:nvPr/>
        </p:nvPicPr>
        <p:blipFill>
          <a:blip r:embed="rId2">
            <a:extLst>
              <a:ext uri="{28A0092B-C50C-407E-A947-70E740481C1C}">
                <a14:useLocalDpi val="0"/>
              </a:ext>
            </a:extLst>
          </a:blip>
          <a:stretch>
            <a:fillRect/>
          </a:stretch>
        </p:blipFill>
        <p:spPr bwMode="auto">
          <a:xfrm>
            <a:off x="1609725" y="3740150"/>
            <a:ext cx="5559425" cy="1628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4579" name="Group 3"/>
          <p:cNvGrpSpPr/>
          <p:nvPr/>
        </p:nvGrpSpPr>
        <p:grpSpPr>
          <a:xfrm>
            <a:off x="1187450" y="2960688"/>
            <a:ext cx="3527425" cy="1189037"/>
            <a:chExt cx="4236496" cy="1427243"/>
          </a:xfrm>
        </p:grpSpPr>
        <p:sp>
          <p:nvSpPr>
            <p:cNvPr id="24580" name="Freeform 12"/>
            <p:cNvSpPr/>
            <p:nvPr/>
          </p:nvSpPr>
          <p:spPr bwMode="auto">
            <a:xfrm>
              <a:off x="0" y="638069"/>
              <a:ext cx="4236496" cy="770581"/>
            </a:xfrm>
            <a:custGeom>
              <a:gdLst>
                <a:gd fmla="*/ 10013 w 10013" name="T0"/>
                <a:gd fmla="*/ 4487 h 10091" name="T1"/>
                <a:gd fmla="*/ 8648 w 10013" name="T2"/>
                <a:gd fmla="*/ 7634 h 10091" name="T3"/>
                <a:gd fmla="*/ 3134 w 10013" name="T4"/>
                <a:gd fmla="*/ 6553 h 10091" name="T5"/>
                <a:gd fmla="*/ 3595 w 10013" name="T6"/>
                <a:gd fmla="*/ 8814 h 10091" name="T7"/>
                <a:gd fmla="*/ 14 w 10013" name="T8"/>
                <a:gd fmla="*/ 10091 h 10091" name="T9"/>
                <a:gd fmla="*/ 33 w 10013" name="T10"/>
                <a:gd fmla="*/ 6434 h 10091" name="T11"/>
                <a:gd fmla="*/ 2230 w 10013" name="T12"/>
                <a:gd fmla="*/ 3408 h 10091" name="T13"/>
                <a:gd fmla="*/ 10013 w 10013" name="T14"/>
                <a:gd fmla="*/ 4487 h 10091" name="T15"/>
                <a:gd fmla="*/ 0 w 10013" name="T16"/>
                <a:gd fmla="*/ 0 h 10091" name="T17"/>
                <a:gd fmla="*/ 10013 w 10013" name="T18"/>
                <a:gd fmla="*/ 10091 h 10091"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10091" w="10013">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1" name="Freeform 12"/>
            <p:cNvSpPr/>
            <p:nvPr/>
          </p:nvSpPr>
          <p:spPr bwMode="auto">
            <a:xfrm>
              <a:off x="5501" y="0"/>
              <a:ext cx="4230688" cy="1133475"/>
            </a:xfrm>
            <a:custGeom>
              <a:gdLst>
                <a:gd fmla="*/ 1128 w 1128" name="T0"/>
                <a:gd fmla="*/ 188 h 302" name="T1"/>
                <a:gd fmla="*/ 974 w 1128" name="T2"/>
                <a:gd fmla="*/ 252 h 302" name="T3"/>
                <a:gd fmla="*/ 352 w 1128" name="T4"/>
                <a:gd fmla="*/ 230 h 302" name="T5"/>
                <a:gd fmla="*/ 404 w 1128" name="T6"/>
                <a:gd fmla="*/ 276 h 302" name="T7"/>
                <a:gd fmla="*/ 0 w 1128" name="T8"/>
                <a:gd fmla="*/ 302 h 302" name="T9"/>
                <a:gd fmla="*/ 200 w 1128" name="T10"/>
                <a:gd fmla="*/ 128 h 302" name="T11"/>
                <a:gd fmla="*/ 250 w 1128" name="T12"/>
                <a:gd fmla="*/ 166 h 302" name="T13"/>
                <a:gd fmla="*/ 1128 w 1128" name="T14"/>
                <a:gd fmla="*/ 188 h 302" name="T15"/>
                <a:gd fmla="*/ 0 w 1128" name="T16"/>
                <a:gd fmla="*/ 0 h 302" name="T17"/>
                <a:gd fmla="*/ 1128 w 1128" name="T18"/>
                <a:gd fmla="*/ 302 h 302"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302" w="1128">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2" name="任意多边形 7"/>
            <p:cNvSpPr/>
            <p:nvPr/>
          </p:nvSpPr>
          <p:spPr bwMode="auto">
            <a:xfrm>
              <a:off x="5501" y="1036179"/>
              <a:ext cx="1504411" cy="391064"/>
            </a:xfrm>
            <a:custGeom>
              <a:gdLst>
                <a:gd fmla="*/ 1518249 w 1518249" name="T0"/>
                <a:gd fmla="*/ 0 h 391064" name="T1"/>
                <a:gd fmla="*/ 1518249 w 1518249" name="T2"/>
                <a:gd fmla="*/ 276045 h 391064" name="T3"/>
                <a:gd fmla="*/ 0 w 1518249" name="T4"/>
                <a:gd fmla="*/ 391064 h 391064" name="T5"/>
                <a:gd fmla="*/ 0 w 1518249" name="T6"/>
                <a:gd fmla="*/ 97766 h 391064" name="T7"/>
                <a:gd fmla="*/ 1518249 w 1518249" name="T8"/>
                <a:gd fmla="*/ 0 h 391064" name="T9"/>
                <a:gd fmla="*/ 0 w 1518249" name="T10"/>
                <a:gd fmla="*/ 0 h 391064" name="T11"/>
                <a:gd fmla="*/ 1518249 w 1518249" name="T12"/>
                <a:gd fmla="*/ 391064 h 391064" name="T13"/>
              </a:gdLst>
              <a:cxnLst>
                <a:cxn ang="0">
                  <a:pos x="T0" y="T1"/>
                </a:cxn>
                <a:cxn ang="0">
                  <a:pos x="T2" y="T3"/>
                </a:cxn>
                <a:cxn ang="0">
                  <a:pos x="T4" y="T5"/>
                </a:cxn>
                <a:cxn ang="0">
                  <a:pos x="T6" y="T7"/>
                </a:cxn>
                <a:cxn ang="0">
                  <a:pos x="T8" y="T9"/>
                </a:cxn>
              </a:cxnLst>
              <a:rect b="T13" l="T10" r="T12" t="T11"/>
              <a:pathLst>
                <a:path h="391064" w="1518249">
                  <a:moveTo>
                    <a:pt x="1518249" y="0"/>
                  </a:moveTo>
                  <a:lnTo>
                    <a:pt x="1518249" y="276045"/>
                  </a:lnTo>
                  <a:lnTo>
                    <a:pt x="0" y="391064"/>
                  </a:lnTo>
                  <a:lnTo>
                    <a:pt x="0" y="97766"/>
                  </a:lnTo>
                  <a:lnTo>
                    <a:pt x="1518249" y="0"/>
                  </a:ln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3" name="任意多边形 8"/>
            <p:cNvSpPr/>
            <p:nvPr/>
          </p:nvSpPr>
          <p:spPr bwMode="auto">
            <a:xfrm>
              <a:off x="3666516" y="714126"/>
              <a:ext cx="557841" cy="500332"/>
            </a:xfrm>
            <a:custGeom>
              <a:gdLst>
                <a:gd fmla="*/ 0 w 557841" name="T0"/>
                <a:gd fmla="*/ 230038 h 500332" name="T1"/>
                <a:gd fmla="*/ 0 w 557841" name="T2"/>
                <a:gd fmla="*/ 500332 h 500332" name="T3"/>
                <a:gd fmla="*/ 557841 w 557841" name="T4"/>
                <a:gd fmla="*/ 276045 h 500332" name="T5"/>
                <a:gd fmla="*/ 557841 w 557841" name="T6"/>
                <a:gd fmla="*/ 0 h 500332" name="T7"/>
                <a:gd fmla="*/ 0 w 557841" name="T8"/>
                <a:gd fmla="*/ 230038 h 500332" name="T9"/>
                <a:gd fmla="*/ 0 w 557841" name="T10"/>
                <a:gd fmla="*/ 0 h 500332" name="T11"/>
                <a:gd fmla="*/ 557841 w 557841" name="T12"/>
                <a:gd fmla="*/ 500332 h 500332" name="T13"/>
              </a:gdLst>
              <a:cxnLst>
                <a:cxn ang="0">
                  <a:pos x="T0" y="T1"/>
                </a:cxn>
                <a:cxn ang="0">
                  <a:pos x="T2" y="T3"/>
                </a:cxn>
                <a:cxn ang="0">
                  <a:pos x="T4" y="T5"/>
                </a:cxn>
                <a:cxn ang="0">
                  <a:pos x="T6" y="T7"/>
                </a:cxn>
                <a:cxn ang="0">
                  <a:pos x="T8" y="T9"/>
                </a:cxn>
              </a:cxnLst>
              <a:rect b="T13" l="T10" r="T12" t="T11"/>
              <a:pathLst>
                <a:path h="500332" w="557841">
                  <a:moveTo>
                    <a:pt x="0" y="230038"/>
                  </a:moveTo>
                  <a:lnTo>
                    <a:pt x="0" y="500332"/>
                  </a:lnTo>
                  <a:lnTo>
                    <a:pt x="557841" y="276045"/>
                  </a:lnTo>
                  <a:lnTo>
                    <a:pt x="557841" y="0"/>
                  </a:lnTo>
                  <a:lnTo>
                    <a:pt x="0" y="230038"/>
                  </a:ln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grpSp>
        <p:nvGrpSpPr>
          <p:cNvPr id="24584" name="Group 8"/>
          <p:cNvGrpSpPr/>
          <p:nvPr/>
        </p:nvGrpSpPr>
        <p:grpSpPr>
          <a:xfrm>
            <a:off x="4389438" y="3495675"/>
            <a:ext cx="3286125" cy="919163"/>
            <a:chExt cx="4230687" cy="1183415"/>
          </a:xfrm>
        </p:grpSpPr>
        <p:sp>
          <p:nvSpPr>
            <p:cNvPr id="24585" name="任意多边形 10"/>
            <p:cNvSpPr/>
            <p:nvPr/>
          </p:nvSpPr>
          <p:spPr bwMode="auto">
            <a:xfrm>
              <a:off x="2741168" y="90732"/>
              <a:ext cx="291830" cy="552476"/>
            </a:xfrm>
            <a:custGeom>
              <a:gdLst>
                <a:gd fmla="*/ 0 w 291830" name="T0"/>
                <a:gd fmla="*/ 0 h 476655" name="T1"/>
                <a:gd fmla="*/ 9728 w 291830" name="T2"/>
                <a:gd fmla="*/ 345332 h 476655" name="T3"/>
                <a:gd fmla="*/ 291830 w 291830" name="T4"/>
                <a:gd fmla="*/ 476655 h 476655" name="T5"/>
                <a:gd fmla="*/ 282102 w 291830" name="T6"/>
                <a:gd fmla="*/ 136187 h 476655" name="T7"/>
                <a:gd fmla="*/ 0 w 291830" name="T8"/>
                <a:gd fmla="*/ 0 h 476655" name="T9"/>
                <a:gd fmla="*/ 0 w 291830" name="T10"/>
                <a:gd fmla="*/ 0 h 476655" name="T11"/>
                <a:gd fmla="*/ 291830 w 291830" name="T12"/>
                <a:gd fmla="*/ 476655 h 476655" name="T13"/>
              </a:gdLst>
              <a:cxnLst>
                <a:cxn ang="0">
                  <a:pos x="T0" y="T1"/>
                </a:cxn>
                <a:cxn ang="0">
                  <a:pos x="T2" y="T3"/>
                </a:cxn>
                <a:cxn ang="0">
                  <a:pos x="T4" y="T5"/>
                </a:cxn>
                <a:cxn ang="0">
                  <a:pos x="T6" y="T7"/>
                </a:cxn>
                <a:cxn ang="0">
                  <a:pos x="T8" y="T9"/>
                </a:cxn>
              </a:cxnLst>
              <a:rect b="T13" l="T10" r="T12" t="T11"/>
              <a:pathLst>
                <a:path h="476654" w="291830">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6" name="Freeform 7"/>
            <p:cNvSpPr/>
            <p:nvPr/>
          </p:nvSpPr>
          <p:spPr bwMode="auto">
            <a:xfrm>
              <a:off x="0" y="0"/>
              <a:ext cx="4230687" cy="1183415"/>
            </a:xfrm>
            <a:custGeom>
              <a:gdLst>
                <a:gd fmla="*/ 0 w 10000" name="T0"/>
                <a:gd fmla="*/ 3269 h 10032" name="T1"/>
                <a:gd fmla="*/ 10 w 10000" name="T2"/>
                <a:gd fmla="*/ 6374 h 10032" name="T3"/>
                <a:gd fmla="*/ 3606 w 10000" name="T4"/>
                <a:gd fmla="*/ 9987 h 10032" name="T5"/>
                <a:gd fmla="*/ 8454 w 10000" name="T6"/>
                <a:gd fmla="*/ 7378 h 10032" name="T7"/>
                <a:gd fmla="*/ 9132 w 10000" name="T8"/>
                <a:gd fmla="*/ 8524 h 10032" name="T9"/>
                <a:gd fmla="*/ 9980 w 10000" name="T10"/>
                <a:gd fmla="*/ 3064 h 10032" name="T11"/>
                <a:gd fmla="*/ 10000 w 10000" name="T12"/>
                <a:gd fmla="*/ 1 h 10032" name="T13"/>
                <a:gd fmla="*/ 6467 w 10000" name="T14"/>
                <a:gd fmla="*/ 3621 h 10032" name="T15"/>
                <a:gd fmla="*/ 7093 w 10000" name="T16"/>
                <a:gd fmla="*/ 4958 h 10032" name="T17"/>
                <a:gd fmla="*/ 4447 w 10000" name="T18"/>
                <a:gd fmla="*/ 6423 h 10032" name="T19"/>
                <a:gd fmla="*/ 0 w 10000" name="T20"/>
                <a:gd fmla="*/ 3269 h 10032" name="T21"/>
                <a:gd fmla="*/ 0 w 10000" name="T22"/>
                <a:gd fmla="*/ 0 h 10032" name="T23"/>
                <a:gd fmla="*/ 10000 w 10000" name="T24"/>
                <a:gd fmla="*/ 10032 h 100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T25" l="T22" r="T24" t="T23"/>
              <a:pathLst>
                <a:path h="10032" w="10000">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7" name="Freeform 7"/>
            <p:cNvSpPr/>
            <p:nvPr/>
          </p:nvSpPr>
          <p:spPr bwMode="auto">
            <a:xfrm>
              <a:off x="0" y="0"/>
              <a:ext cx="4230687" cy="863599"/>
            </a:xfrm>
            <a:custGeom>
              <a:gdLst>
                <a:gd fmla="*/ 160 w 1128" name="T0"/>
                <a:gd fmla="*/ 42 h 230" name="T1"/>
                <a:gd fmla="*/ 0 w 1128" name="T2"/>
                <a:gd fmla="*/ 104 h 230" name="T3"/>
                <a:gd fmla="*/ 410 w 1128" name="T4"/>
                <a:gd fmla="*/ 224 h 230" name="T5"/>
                <a:gd fmla="*/ 952 w 1128" name="T6"/>
                <a:gd fmla="*/ 142 h 230" name="T7"/>
                <a:gd fmla="*/ 1028 w 1128" name="T8"/>
                <a:gd fmla="*/ 178 h 230" name="T9"/>
                <a:gd fmla="*/ 1128 w 1128" name="T10"/>
                <a:gd fmla="*/ 0 h 230" name="T11"/>
                <a:gd fmla="*/ 730 w 1128" name="T12"/>
                <a:gd fmla="*/ 24 h 230" name="T13"/>
                <a:gd fmla="*/ 800 w 1128" name="T14"/>
                <a:gd fmla="*/ 66 h 230" name="T15"/>
                <a:gd fmla="*/ 504 w 1128" name="T16"/>
                <a:gd fmla="*/ 112 h 230" name="T17"/>
                <a:gd fmla="*/ 160 w 1128" name="T18"/>
                <a:gd fmla="*/ 42 h 230" name="T19"/>
                <a:gd fmla="*/ 0 w 1128" name="T20"/>
                <a:gd fmla="*/ 0 h 230" name="T21"/>
                <a:gd fmla="*/ 1128 w 1128" name="T22"/>
                <a:gd fmla="*/ 230 h 2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h="230" w="1128">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4588" name="任意多边形 13"/>
            <p:cNvSpPr/>
            <p:nvPr/>
          </p:nvSpPr>
          <p:spPr bwMode="auto">
            <a:xfrm>
              <a:off x="3573016" y="533472"/>
              <a:ext cx="291830" cy="476655"/>
            </a:xfrm>
            <a:custGeom>
              <a:gdLst>
                <a:gd fmla="*/ 0 w 291830" name="T0"/>
                <a:gd fmla="*/ 0 h 476655" name="T1"/>
                <a:gd fmla="*/ 9728 w 291830" name="T2"/>
                <a:gd fmla="*/ 345332 h 476655" name="T3"/>
                <a:gd fmla="*/ 291830 w 291830" name="T4"/>
                <a:gd fmla="*/ 476655 h 476655" name="T5"/>
                <a:gd fmla="*/ 282102 w 291830" name="T6"/>
                <a:gd fmla="*/ 136187 h 476655" name="T7"/>
                <a:gd fmla="*/ 0 w 291830" name="T8"/>
                <a:gd fmla="*/ 0 h 476655" name="T9"/>
                <a:gd fmla="*/ 0 w 291830" name="T10"/>
                <a:gd fmla="*/ 0 h 476655" name="T11"/>
                <a:gd fmla="*/ 291830 w 291830" name="T12"/>
                <a:gd fmla="*/ 476655 h 476655" name="T13"/>
              </a:gdLst>
              <a:cxnLst>
                <a:cxn ang="0">
                  <a:pos x="T0" y="T1"/>
                </a:cxn>
                <a:cxn ang="0">
                  <a:pos x="T2" y="T3"/>
                </a:cxn>
                <a:cxn ang="0">
                  <a:pos x="T4" y="T5"/>
                </a:cxn>
                <a:cxn ang="0">
                  <a:pos x="T6" y="T7"/>
                </a:cxn>
                <a:cxn ang="0">
                  <a:pos x="T8" y="T9"/>
                </a:cxn>
              </a:cxnLst>
              <a:rect b="T13" l="T10" r="T12" t="T11"/>
              <a:pathLst>
                <a:path h="476654" w="291830">
                  <a:moveTo>
                    <a:pt x="0" y="0"/>
                  </a:moveTo>
                  <a:lnTo>
                    <a:pt x="9728" y="345332"/>
                  </a:lnTo>
                  <a:lnTo>
                    <a:pt x="291830" y="476655"/>
                  </a:lnTo>
                  <a:lnTo>
                    <a:pt x="282102" y="136187"/>
                  </a:lnTo>
                  <a:lnTo>
                    <a:pt x="0" y="0"/>
                  </a:lnTo>
                  <a:close/>
                </a:path>
              </a:pathLst>
            </a:custGeom>
            <a:gradFill rotWithShape="1">
              <a:gsLst>
                <a:gs pos="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
        <p:nvSpPr>
          <p:cNvPr id="24589" name="任意多边形 14"/>
          <p:cNvSpPr/>
          <p:nvPr/>
        </p:nvSpPr>
        <p:spPr bwMode="auto">
          <a:xfrm>
            <a:off x="3935413" y="1506538"/>
            <a:ext cx="374650" cy="2074862"/>
          </a:xfrm>
          <a:custGeom>
            <a:gdLst>
              <a:gd fmla="*/ 374574 w 374574" name="T0"/>
              <a:gd fmla="*/ 2291509 h 2291509" name="T1"/>
              <a:gd fmla="*/ 374574 w 374574" name="T2"/>
              <a:gd fmla="*/ 0 h 2291509" name="T3"/>
              <a:gd fmla="*/ 0 w 374574" name="T4"/>
              <a:gd fmla="*/ 0 h 2291509" name="T5"/>
              <a:gd fmla="*/ 0 w 374574" name="T6"/>
              <a:gd fmla="*/ 0 h 2291509" name="T7"/>
              <a:gd fmla="*/ 374574 w 374574" name="T8"/>
              <a:gd fmla="*/ 2291509 h 2291509" name="T9"/>
            </a:gdLst>
            <a:cxnLst>
              <a:cxn ang="0">
                <a:pos x="T0" y="T1"/>
              </a:cxn>
              <a:cxn ang="0">
                <a:pos x="T2" y="T3"/>
              </a:cxn>
              <a:cxn ang="0">
                <a:pos x="T4" y="T5"/>
              </a:cxn>
            </a:cxnLst>
            <a:rect b="T9" l="T6" r="T8" t="T7"/>
            <a:pathLst>
              <a:path h="2291509" w="374574">
                <a:moveTo>
                  <a:pt x="374574" y="2291509"/>
                </a:moveTo>
                <a:lnTo>
                  <a:pt x="374574" y="0"/>
                </a:lnTo>
                <a:lnTo>
                  <a:pt x="0" y="0"/>
                </a:lnTo>
              </a:path>
            </a:pathLst>
          </a:custGeom>
          <a:noFill/>
          <a:ln cmpd="sng" w="6350">
            <a:solidFill>
              <a:srgbClr val="C73E01"/>
            </a:solidFill>
            <a:prstDash val="sysDot"/>
            <a:round/>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24590" name="任意多边形 15"/>
          <p:cNvSpPr/>
          <p:nvPr/>
        </p:nvSpPr>
        <p:spPr bwMode="auto">
          <a:xfrm flipH="1">
            <a:off x="4646613" y="1506538"/>
            <a:ext cx="428625" cy="2265362"/>
          </a:xfrm>
          <a:custGeom>
            <a:gdLst>
              <a:gd fmla="*/ 374574 w 374574" name="T0"/>
              <a:gd fmla="*/ 2291509 h 2291509" name="T1"/>
              <a:gd fmla="*/ 374574 w 374574" name="T2"/>
              <a:gd fmla="*/ 0 h 2291509" name="T3"/>
              <a:gd fmla="*/ 0 w 374574" name="T4"/>
              <a:gd fmla="*/ 0 h 2291509" name="T5"/>
              <a:gd fmla="*/ 0 w 374574" name="T6"/>
              <a:gd fmla="*/ 0 h 2291509" name="T7"/>
              <a:gd fmla="*/ 374574 w 374574" name="T8"/>
              <a:gd fmla="*/ 2291509 h 2291509" name="T9"/>
            </a:gdLst>
            <a:cxnLst>
              <a:cxn ang="0">
                <a:pos x="T0" y="T1"/>
              </a:cxn>
              <a:cxn ang="0">
                <a:pos x="T2" y="T3"/>
              </a:cxn>
              <a:cxn ang="0">
                <a:pos x="T4" y="T5"/>
              </a:cxn>
            </a:cxnLst>
            <a:rect b="T9" l="T6" r="T8" t="T7"/>
            <a:pathLst>
              <a:path h="2291509" w="374574">
                <a:moveTo>
                  <a:pt x="374574" y="2291509"/>
                </a:moveTo>
                <a:lnTo>
                  <a:pt x="374574" y="0"/>
                </a:lnTo>
                <a:lnTo>
                  <a:pt x="0" y="0"/>
                </a:lnTo>
              </a:path>
            </a:pathLst>
          </a:custGeom>
          <a:noFill/>
          <a:ln cmpd="sng" w="6350">
            <a:solidFill>
              <a:srgbClr val="BE1247"/>
            </a:solidFill>
            <a:prstDash val="sysDot"/>
            <a:round/>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grpSp>
        <p:nvGrpSpPr>
          <p:cNvPr id="24591" name="Group 15"/>
          <p:cNvGrpSpPr/>
          <p:nvPr/>
        </p:nvGrpSpPr>
        <p:grpSpPr>
          <a:xfrm flipH="1">
            <a:off x="1403350" y="1563688"/>
            <a:ext cx="2184400" cy="463550"/>
            <a:chExt cx="2183514" cy="463550"/>
          </a:xfrm>
        </p:grpSpPr>
        <p:sp>
          <p:nvSpPr>
            <p:cNvPr id="24592" name="TextBox 11"/>
            <p:cNvSpPr>
              <a:spLocks noChangeArrowheads="1"/>
            </p:cNvSpPr>
            <p:nvPr/>
          </p:nvSpPr>
          <p:spPr bwMode="auto">
            <a:xfrm>
              <a:off x="1037804" y="0"/>
              <a:ext cx="114571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93" name="TextBox 11"/>
            <p:cNvSpPr>
              <a:spLocks noChangeArrowheads="1"/>
            </p:cNvSpPr>
            <p:nvPr/>
          </p:nvSpPr>
          <p:spPr bwMode="auto">
            <a:xfrm>
              <a:off x="0" y="0"/>
              <a:ext cx="114571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grpSp>
      <p:sp>
        <p:nvSpPr>
          <p:cNvPr id="24594" name="矩形 19"/>
          <p:cNvSpPr>
            <a:spLocks noChangeArrowheads="1"/>
          </p:cNvSpPr>
          <p:nvPr/>
        </p:nvSpPr>
        <p:spPr bwMode="auto">
          <a:xfrm>
            <a:off x="1449388" y="1501775"/>
            <a:ext cx="2138362" cy="46038"/>
          </a:xfrm>
          <a:prstGeom prst="rect">
            <a:avLst/>
          </a:prstGeom>
          <a:solidFill>
            <a:srgbClr val="C73E0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0" panose="020f0502020204030204" pitchFamily="34" typeface="Calibri"/>
              <a:sym charset="-122" panose="02010600030101010101" pitchFamily="2" typeface="宋体"/>
            </a:endParaRPr>
          </a:p>
        </p:txBody>
      </p:sp>
      <p:sp>
        <p:nvSpPr>
          <p:cNvPr id="24595" name="TextBox 11"/>
          <p:cNvSpPr>
            <a:spLocks noChangeArrowheads="1"/>
          </p:cNvSpPr>
          <p:nvPr/>
        </p:nvSpPr>
        <p:spPr bwMode="auto">
          <a:xfrm flipH="1">
            <a:off x="1449388" y="1147763"/>
            <a:ext cx="14573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grpSp>
        <p:nvGrpSpPr>
          <p:cNvPr id="24596" name="Group 20"/>
          <p:cNvGrpSpPr/>
          <p:nvPr/>
        </p:nvGrpSpPr>
        <p:grpSpPr>
          <a:xfrm flipH="1">
            <a:off x="5435600" y="1563688"/>
            <a:ext cx="2184400" cy="463550"/>
            <a:chExt cx="2183514" cy="463550"/>
          </a:xfrm>
        </p:grpSpPr>
        <p:sp>
          <p:nvSpPr>
            <p:cNvPr id="24597" name="TextBox 11"/>
            <p:cNvSpPr>
              <a:spLocks noChangeArrowheads="1"/>
            </p:cNvSpPr>
            <p:nvPr/>
          </p:nvSpPr>
          <p:spPr bwMode="auto">
            <a:xfrm>
              <a:off x="1037804" y="0"/>
              <a:ext cx="114571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4598" name="TextBox 11"/>
            <p:cNvSpPr>
              <a:spLocks noChangeArrowheads="1"/>
            </p:cNvSpPr>
            <p:nvPr/>
          </p:nvSpPr>
          <p:spPr bwMode="auto">
            <a:xfrm>
              <a:off x="1" y="0"/>
              <a:ext cx="114571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grpSp>
      <p:sp>
        <p:nvSpPr>
          <p:cNvPr id="24599" name="矩形 24"/>
          <p:cNvSpPr>
            <a:spLocks noChangeArrowheads="1"/>
          </p:cNvSpPr>
          <p:nvPr/>
        </p:nvSpPr>
        <p:spPr bwMode="auto">
          <a:xfrm>
            <a:off x="5481638" y="1501775"/>
            <a:ext cx="2138362" cy="46038"/>
          </a:xfrm>
          <a:prstGeom prst="rect">
            <a:avLst/>
          </a:prstGeom>
          <a:solidFill>
            <a:srgbClr val="BE124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0" panose="020f0502020204030204" pitchFamily="34" typeface="Calibri"/>
              <a:sym charset="-122" panose="02010600030101010101" pitchFamily="2" typeface="宋体"/>
            </a:endParaRPr>
          </a:p>
        </p:txBody>
      </p:sp>
      <p:sp>
        <p:nvSpPr>
          <p:cNvPr id="24600" name="TextBox 11"/>
          <p:cNvSpPr>
            <a:spLocks noChangeArrowheads="1"/>
          </p:cNvSpPr>
          <p:nvPr/>
        </p:nvSpPr>
        <p:spPr bwMode="auto">
          <a:xfrm flipH="1">
            <a:off x="5481638" y="1147763"/>
            <a:ext cx="14573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sp>
        <p:nvSpPr>
          <p:cNvPr id="24601" name="TextBox 11"/>
          <p:cNvSpPr>
            <a:spLocks noChangeArrowheads="1"/>
          </p:cNvSpPr>
          <p:nvPr/>
        </p:nvSpPr>
        <p:spPr bwMode="auto">
          <a:xfrm flipH="1" rot="20749144">
            <a:off x="1750663" y="3327443"/>
            <a:ext cx="145573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添加标题    </a:t>
            </a:r>
          </a:p>
        </p:txBody>
      </p:sp>
      <p:sp>
        <p:nvSpPr>
          <p:cNvPr id="24602" name="TextBox 11"/>
          <p:cNvSpPr>
            <a:spLocks noChangeArrowheads="1"/>
          </p:cNvSpPr>
          <p:nvPr/>
        </p:nvSpPr>
        <p:spPr bwMode="auto">
          <a:xfrm flipH="1" rot="20857944">
            <a:off x="6159194" y="3665572"/>
            <a:ext cx="14573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添加标题    </a:t>
            </a:r>
          </a:p>
        </p:txBody>
      </p:sp>
      <p:sp>
        <p:nvSpPr>
          <p:cNvPr descr="d:\users\pc\appdata\roaming\360se6\User Data\Temp\get?name=T15fd0BChg1RCvBVdK.jpg" id="24603" name="AutoShape 2"/>
          <p:cNvSpPr>
            <a:spLocks noChangeArrowheads="1" noChangeAspect="1"/>
          </p:cNvSpPr>
          <p:nvPr/>
        </p:nvSpPr>
        <p:spPr bwMode="auto">
          <a:xfrm>
            <a:off x="155575" y="-141288"/>
            <a:ext cx="304800" cy="301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f0502020204030204" pitchFamily="34" typeface="Calibri"/>
              <a:sym charset="-122" panose="02010600030101010101" pitchFamily="2" typeface="宋体"/>
            </a:endParaRPr>
          </a:p>
        </p:txBody>
      </p:sp>
      <p:pic>
        <p:nvPicPr>
          <p:cNvPr id="24604" name="Picture 3"/>
          <p:cNvPicPr>
            <a:picLocks noChangeArrowheads="1" noChangeAspect="1"/>
          </p:cNvPicPr>
          <p:nvPr/>
        </p:nvPicPr>
        <p:blipFill>
          <a:blip r:embed="rId3">
            <a:extLst>
              <a:ext uri="{28A0092B-C50C-407E-A947-70E740481C1C}">
                <a14:useLocalDpi val="0"/>
              </a:ext>
            </a:extLst>
          </a:blip>
          <a:srcRect b="9641" t="26494"/>
          <a:stretch>
            <a:fillRect/>
          </a:stretch>
        </p:blipFill>
        <p:spPr bwMode="auto">
          <a:xfrm>
            <a:off x="1660525" y="2219325"/>
            <a:ext cx="1331913" cy="839788"/>
          </a:xfrm>
          <a:prstGeom prst="rect">
            <a:avLst/>
          </a:prstGeom>
          <a:noFill/>
          <a:ln cap="sq" cmpd="sng" w="88900">
            <a:solidFill>
              <a:srgbClr val="FFFFFF"/>
            </a:solidFill>
            <a:miter lim="800000"/>
          </a:ln>
          <a:extLst>
            <a:ext uri="{909E8E84-426E-40DD-AFC4-6F175D3DCCD1}">
              <a14:hiddenFill>
                <a:solidFill>
                  <a:srgbClr val="FFFFFF"/>
                </a:solidFill>
              </a14:hiddenFill>
            </a:ext>
          </a:extLst>
        </p:spPr>
      </p:pic>
      <p:pic>
        <p:nvPicPr>
          <p:cNvPr id="24605" name="Picture 6"/>
          <p:cNvPicPr>
            <a:picLocks noChangeArrowheads="1" noChangeAspect="1"/>
          </p:cNvPicPr>
          <p:nvPr/>
        </p:nvPicPr>
        <p:blipFill>
          <a:blip r:embed="rId4">
            <a:extLst>
              <a:ext uri="{28A0092B-C50C-407E-A947-70E740481C1C}">
                <a14:useLocalDpi val="0"/>
              </a:ext>
            </a:extLst>
          </a:blip>
          <a:stretch>
            <a:fillRect/>
          </a:stretch>
        </p:blipFill>
        <p:spPr bwMode="auto">
          <a:xfrm>
            <a:off x="5734050" y="2216150"/>
            <a:ext cx="1481138" cy="987425"/>
          </a:xfrm>
          <a:prstGeom prst="rect">
            <a:avLst/>
          </a:prstGeom>
          <a:noFill/>
          <a:ln cap="sq" cmpd="sng" w="88900">
            <a:solidFill>
              <a:srgbClr val="FFFFFF"/>
            </a:solidFill>
            <a:miter lim="800000"/>
          </a:ln>
          <a:extLst>
            <a:ext uri="{909E8E84-426E-40DD-AFC4-6F175D3DCCD1}">
              <a14:hiddenFill>
                <a:solidFill>
                  <a:srgbClr val="FFFFFF"/>
                </a:solidFill>
              </a14:hiddenFill>
            </a:ext>
          </a:extLst>
        </p:spPr>
      </p:pic>
    </p:spTree>
  </p:cSld>
  <p:clrMapOvr>
    <a:masterClrMapping/>
  </p:clrMapOvr>
  <p:transition>
    <p:cover dir="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24579"/>
                                        </p:tgtEl>
                                        <p:attrNameLst>
                                          <p:attrName>style.visibility</p:attrName>
                                        </p:attrNameLst>
                                      </p:cBhvr>
                                      <p:to>
                                        <p:strVal val="visible"/>
                                      </p:to>
                                    </p:set>
                                    <p:animEffect filter="">
                                      <p:cBhvr>
                                        <p:cTn dur="500" id="7"/>
                                        <p:tgtEl>
                                          <p:spTgt spid="24579"/>
                                        </p:tgtEl>
                                      </p:cBhvr>
                                    </p:animEffect>
                                  </p:childTnLst>
                                </p:cTn>
                              </p:par>
                              <p:par>
                                <p:cTn fill="hold" id="8" nodeType="withEffect" presetClass="entr" presetID="22" presetSubtype="8">
                                  <p:stCondLst>
                                    <p:cond delay="0"/>
                                  </p:stCondLst>
                                  <p:childTnLst>
                                    <p:set>
                                      <p:cBhvr>
                                        <p:cTn dur="1" fill="hold" id="9">
                                          <p:stCondLst>
                                            <p:cond delay="0"/>
                                          </p:stCondLst>
                                        </p:cTn>
                                        <p:tgtEl>
                                          <p:spTgt spid="24584"/>
                                        </p:tgtEl>
                                        <p:attrNameLst>
                                          <p:attrName>style.visibility</p:attrName>
                                        </p:attrNameLst>
                                      </p:cBhvr>
                                      <p:to>
                                        <p:strVal val="visible"/>
                                      </p:to>
                                    </p:set>
                                    <p:animEffect filter="">
                                      <p:cBhvr>
                                        <p:cTn dur="500" id="10"/>
                                        <p:tgtEl>
                                          <p:spTgt spid="24584"/>
                                        </p:tgtEl>
                                      </p:cBhvr>
                                    </p:animEffect>
                                  </p:childTnLst>
                                </p:cTn>
                              </p:par>
                              <p:par>
                                <p:cTn fill="hold" id="11" nodeType="withEffect" presetClass="entr" presetID="10" presetSubtype="0">
                                  <p:stCondLst>
                                    <p:cond delay="0"/>
                                  </p:stCondLst>
                                  <p:childTnLst>
                                    <p:set>
                                      <p:cBhvr>
                                        <p:cTn dur="1" fill="hold" id="12">
                                          <p:stCondLst>
                                            <p:cond delay="0"/>
                                          </p:stCondLst>
                                        </p:cTn>
                                        <p:tgtEl>
                                          <p:spTgt spid="24578"/>
                                        </p:tgtEl>
                                        <p:attrNameLst>
                                          <p:attrName>style.visibility</p:attrName>
                                        </p:attrNameLst>
                                      </p:cBhvr>
                                      <p:to>
                                        <p:strVal val="visible"/>
                                      </p:to>
                                    </p:set>
                                    <p:anim calcmode="lin" valueType="num">
                                      <p:cBhvr>
                                        <p:cTn dur="750" fill="hold" id="13"/>
                                        <p:tgtEl>
                                          <p:spTgt spid="24578"/>
                                        </p:tgtEl>
                                        <p:attrNameLst>
                                          <p:attrName>ppt_w</p:attrName>
                                        </p:attrNameLst>
                                      </p:cBhvr>
                                      <p:tavLst>
                                        <p:tav tm="0">
                                          <p:val>
                                            <p:fltVal val="0"/>
                                          </p:val>
                                        </p:tav>
                                        <p:tav tm="100000">
                                          <p:val>
                                            <p:strVal val="#ppt_w"/>
                                          </p:val>
                                        </p:tav>
                                      </p:tavLst>
                                    </p:anim>
                                    <p:anim calcmode="lin" valueType="num">
                                      <p:cBhvr>
                                        <p:cTn dur="750" fill="hold" id="14"/>
                                        <p:tgtEl>
                                          <p:spTgt spid="24578"/>
                                        </p:tgtEl>
                                        <p:attrNameLst>
                                          <p:attrName>ppt_h</p:attrName>
                                        </p:attrNameLst>
                                      </p:cBhvr>
                                      <p:tavLst>
                                        <p:tav tm="0">
                                          <p:val>
                                            <p:fltVal val="0"/>
                                          </p:val>
                                        </p:tav>
                                        <p:tav tm="100000">
                                          <p:val>
                                            <p:strVal val="#ppt_h"/>
                                          </p:val>
                                        </p:tav>
                                      </p:tavLst>
                                    </p:anim>
                                    <p:animEffect filter="">
                                      <p:cBhvr>
                                        <p:cTn dur="750" id="15"/>
                                        <p:tgtEl>
                                          <p:spTgt spid="24578"/>
                                        </p:tgtEl>
                                      </p:cBhvr>
                                    </p:animEffect>
                                  </p:childTnLst>
                                </p:cTn>
                              </p:par>
                            </p:childTnLst>
                          </p:cTn>
                        </p:par>
                        <p:par>
                          <p:cTn fill="hold" id="16" nodeType="afterGroup">
                            <p:stCondLst>
                              <p:cond delay="750"/>
                            </p:stCondLst>
                            <p:childTnLst>
                              <p:par>
                                <p:cTn fill="hold" grpId="0" id="17" nodeType="afterEffect" presetClass="entr" presetID="42" presetSubtype="0">
                                  <p:stCondLst>
                                    <p:cond delay="0"/>
                                  </p:stCondLst>
                                  <p:childTnLst>
                                    <p:set>
                                      <p:cBhvr>
                                        <p:cTn dur="1" fill="hold" id="18">
                                          <p:stCondLst>
                                            <p:cond delay="0"/>
                                          </p:stCondLst>
                                        </p:cTn>
                                        <p:tgtEl>
                                          <p:spTgt spid="24601"/>
                                        </p:tgtEl>
                                        <p:attrNameLst>
                                          <p:attrName>style.visibility</p:attrName>
                                        </p:attrNameLst>
                                      </p:cBhvr>
                                      <p:to>
                                        <p:strVal val="visible"/>
                                      </p:to>
                                    </p:set>
                                    <p:animEffect filter="">
                                      <p:cBhvr>
                                        <p:cTn dur="1000" id="19"/>
                                        <p:tgtEl>
                                          <p:spTgt spid="24601"/>
                                        </p:tgtEl>
                                      </p:cBhvr>
                                    </p:animEffect>
                                    <p:anim calcmode="lin" valueType="num">
                                      <p:cBhvr>
                                        <p:cTn dur="1000" fill="hold" id="20"/>
                                        <p:tgtEl>
                                          <p:spTgt spid="24601"/>
                                        </p:tgtEl>
                                        <p:attrNameLst>
                                          <p:attrName>ppt_x</p:attrName>
                                        </p:attrNameLst>
                                      </p:cBhvr>
                                      <p:tavLst>
                                        <p:tav tm="0">
                                          <p:val>
                                            <p:strVal val="#ppt_x"/>
                                          </p:val>
                                        </p:tav>
                                        <p:tav tm="100000">
                                          <p:val>
                                            <p:strVal val="#ppt_x"/>
                                          </p:val>
                                        </p:tav>
                                      </p:tavLst>
                                    </p:anim>
                                    <p:anim calcmode="lin" valueType="num">
                                      <p:cBhvr>
                                        <p:cTn dur="1000" fill="hold" id="21"/>
                                        <p:tgtEl>
                                          <p:spTgt spid="24601"/>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250"/>
                                  </p:stCondLst>
                                  <p:childTnLst>
                                    <p:set>
                                      <p:cBhvr>
                                        <p:cTn dur="1" fill="hold" id="23">
                                          <p:stCondLst>
                                            <p:cond delay="0"/>
                                          </p:stCondLst>
                                        </p:cTn>
                                        <p:tgtEl>
                                          <p:spTgt spid="24602"/>
                                        </p:tgtEl>
                                        <p:attrNameLst>
                                          <p:attrName>style.visibility</p:attrName>
                                        </p:attrNameLst>
                                      </p:cBhvr>
                                      <p:to>
                                        <p:strVal val="visible"/>
                                      </p:to>
                                    </p:set>
                                    <p:animEffect filter="">
                                      <p:cBhvr>
                                        <p:cTn dur="1000" id="24"/>
                                        <p:tgtEl>
                                          <p:spTgt spid="24602"/>
                                        </p:tgtEl>
                                      </p:cBhvr>
                                    </p:animEffect>
                                    <p:anim calcmode="lin" valueType="num">
                                      <p:cBhvr>
                                        <p:cTn dur="1000" fill="hold" id="25"/>
                                        <p:tgtEl>
                                          <p:spTgt spid="24602"/>
                                        </p:tgtEl>
                                        <p:attrNameLst>
                                          <p:attrName>ppt_x</p:attrName>
                                        </p:attrNameLst>
                                      </p:cBhvr>
                                      <p:tavLst>
                                        <p:tav tm="0">
                                          <p:val>
                                            <p:strVal val="#ppt_x"/>
                                          </p:val>
                                        </p:tav>
                                        <p:tav tm="100000">
                                          <p:val>
                                            <p:strVal val="#ppt_x"/>
                                          </p:val>
                                        </p:tav>
                                      </p:tavLst>
                                    </p:anim>
                                    <p:anim calcmode="lin" valueType="num">
                                      <p:cBhvr>
                                        <p:cTn dur="1000" fill="hold" id="26"/>
                                        <p:tgtEl>
                                          <p:spTgt spid="2460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22" presetSubtype="4">
                                  <p:stCondLst>
                                    <p:cond delay="0"/>
                                  </p:stCondLst>
                                  <p:childTnLst>
                                    <p:set>
                                      <p:cBhvr>
                                        <p:cTn dur="1" fill="hold" id="29">
                                          <p:stCondLst>
                                            <p:cond delay="0"/>
                                          </p:stCondLst>
                                        </p:cTn>
                                        <p:tgtEl>
                                          <p:spTgt spid="24589"/>
                                        </p:tgtEl>
                                        <p:attrNameLst>
                                          <p:attrName>style.visibility</p:attrName>
                                        </p:attrNameLst>
                                      </p:cBhvr>
                                      <p:to>
                                        <p:strVal val="visible"/>
                                      </p:to>
                                    </p:set>
                                    <p:animEffect filter="">
                                      <p:cBhvr>
                                        <p:cTn dur="500" id="30"/>
                                        <p:tgtEl>
                                          <p:spTgt spid="24589"/>
                                        </p:tgtEl>
                                      </p:cBhvr>
                                    </p:animEffect>
                                  </p:childTnLst>
                                </p:cTn>
                              </p:par>
                            </p:childTnLst>
                          </p:cTn>
                        </p:par>
                        <p:par>
                          <p:cTn fill="hold" id="31" nodeType="afterGroup">
                            <p:stCondLst>
                              <p:cond delay="2500"/>
                            </p:stCondLst>
                            <p:childTnLst>
                              <p:par>
                                <p:cTn fill="hold" grpId="1" id="32" nodeType="afterEffect" presetClass="emph" presetID="26" presetSubtype="0" repeatCount="2000">
                                  <p:stCondLst>
                                    <p:cond delay="0"/>
                                  </p:stCondLst>
                                  <p:childTnLst>
                                    <p:animEffect filter="">
                                      <p:cBhvr>
                                        <p:cTn dur="250" id="33" tmFilter="0, 0; .2, .5; .8, .5; 1, 0"/>
                                        <p:tgtEl>
                                          <p:spTgt spid="24589"/>
                                        </p:tgtEl>
                                      </p:cBhvr>
                                    </p:animEffect>
                                    <p:animScale>
                                      <p:cBhvr>
                                        <p:cTn autoRev="1" dur="125" fill="hold" id="34"/>
                                        <p:tgtEl>
                                          <p:spTgt spid="24589"/>
                                        </p:tgtEl>
                                      </p:cBhvr>
                                      <p:by x="105000" y="105000"/>
                                    </p:animScale>
                                  </p:childTnLst>
                                </p:cTn>
                              </p:par>
                            </p:childTnLst>
                          </p:cTn>
                        </p:par>
                        <p:par>
                          <p:cTn fill="hold" id="35" nodeType="afterGroup">
                            <p:stCondLst>
                              <p:cond delay="2750"/>
                            </p:stCondLst>
                            <p:childTnLst>
                              <p:par>
                                <p:cTn fill="hold" grpId="0" id="36" nodeType="afterEffect" presetClass="entr" presetID="22" presetSubtype="2">
                                  <p:stCondLst>
                                    <p:cond delay="0"/>
                                  </p:stCondLst>
                                  <p:childTnLst>
                                    <p:set>
                                      <p:cBhvr>
                                        <p:cTn dur="1" fill="hold" id="37">
                                          <p:stCondLst>
                                            <p:cond delay="0"/>
                                          </p:stCondLst>
                                        </p:cTn>
                                        <p:tgtEl>
                                          <p:spTgt spid="24594"/>
                                        </p:tgtEl>
                                        <p:attrNameLst>
                                          <p:attrName>style.visibility</p:attrName>
                                        </p:attrNameLst>
                                      </p:cBhvr>
                                      <p:to>
                                        <p:strVal val="visible"/>
                                      </p:to>
                                    </p:set>
                                    <p:animEffect filter="">
                                      <p:cBhvr>
                                        <p:cTn dur="500" id="38"/>
                                        <p:tgtEl>
                                          <p:spTgt spid="24594"/>
                                        </p:tgtEl>
                                      </p:cBhvr>
                                    </p:animEffect>
                                  </p:childTnLst>
                                </p:cTn>
                              </p:par>
                            </p:childTnLst>
                          </p:cTn>
                        </p:par>
                        <p:par>
                          <p:cTn fill="hold" id="39" nodeType="afterGroup">
                            <p:stCondLst>
                              <p:cond delay="3250"/>
                            </p:stCondLst>
                            <p:childTnLst>
                              <p:par>
                                <p:cTn fill="hold" grpId="0" id="40" nodeType="afterEffect" presetClass="entr" presetID="22" presetSubtype="8">
                                  <p:stCondLst>
                                    <p:cond delay="0"/>
                                  </p:stCondLst>
                                  <p:childTnLst>
                                    <p:set>
                                      <p:cBhvr>
                                        <p:cTn dur="1" fill="hold" id="41">
                                          <p:stCondLst>
                                            <p:cond delay="0"/>
                                          </p:stCondLst>
                                        </p:cTn>
                                        <p:tgtEl>
                                          <p:spTgt spid="24595"/>
                                        </p:tgtEl>
                                        <p:attrNameLst>
                                          <p:attrName>style.visibility</p:attrName>
                                        </p:attrNameLst>
                                      </p:cBhvr>
                                      <p:to>
                                        <p:strVal val="visible"/>
                                      </p:to>
                                    </p:set>
                                    <p:animEffect filter="">
                                      <p:cBhvr>
                                        <p:cTn dur="500" id="42"/>
                                        <p:tgtEl>
                                          <p:spTgt spid="24595"/>
                                        </p:tgtEl>
                                      </p:cBhvr>
                                    </p:animEffect>
                                  </p:childTnLst>
                                </p:cTn>
                              </p:par>
                            </p:childTnLst>
                          </p:cTn>
                        </p:par>
                        <p:par>
                          <p:cTn fill="hold" id="43" nodeType="afterGroup">
                            <p:stCondLst>
                              <p:cond delay="3750"/>
                            </p:stCondLst>
                            <p:childTnLst>
                              <p:par>
                                <p:cTn fill="hold" id="44" nodeType="afterEffect" presetClass="entr" presetID="42" presetSubtype="0">
                                  <p:stCondLst>
                                    <p:cond delay="0"/>
                                  </p:stCondLst>
                                  <p:childTnLst>
                                    <p:set>
                                      <p:cBhvr>
                                        <p:cTn dur="1" fill="hold" id="45">
                                          <p:stCondLst>
                                            <p:cond delay="0"/>
                                          </p:stCondLst>
                                        </p:cTn>
                                        <p:tgtEl>
                                          <p:spTgt spid="24591"/>
                                        </p:tgtEl>
                                        <p:attrNameLst>
                                          <p:attrName>style.visibility</p:attrName>
                                        </p:attrNameLst>
                                      </p:cBhvr>
                                      <p:to>
                                        <p:strVal val="visible"/>
                                      </p:to>
                                    </p:set>
                                    <p:animEffect filter="">
                                      <p:cBhvr>
                                        <p:cTn dur="1000" id="46"/>
                                        <p:tgtEl>
                                          <p:spTgt spid="24591"/>
                                        </p:tgtEl>
                                      </p:cBhvr>
                                    </p:animEffect>
                                    <p:anim calcmode="lin" valueType="num">
                                      <p:cBhvr>
                                        <p:cTn dur="1000" fill="hold" id="47"/>
                                        <p:tgtEl>
                                          <p:spTgt spid="24591"/>
                                        </p:tgtEl>
                                        <p:attrNameLst>
                                          <p:attrName>ppt_x</p:attrName>
                                        </p:attrNameLst>
                                      </p:cBhvr>
                                      <p:tavLst>
                                        <p:tav tm="0">
                                          <p:val>
                                            <p:strVal val="#ppt_x"/>
                                          </p:val>
                                        </p:tav>
                                        <p:tav tm="100000">
                                          <p:val>
                                            <p:strVal val="#ppt_x"/>
                                          </p:val>
                                        </p:tav>
                                      </p:tavLst>
                                    </p:anim>
                                    <p:anim calcmode="lin" valueType="num">
                                      <p:cBhvr>
                                        <p:cTn dur="1000" fill="hold" id="48"/>
                                        <p:tgtEl>
                                          <p:spTgt spid="24591"/>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750"/>
                            </p:stCondLst>
                            <p:childTnLst>
                              <p:par>
                                <p:cTn fill="hold" id="50" nodeType="afterEffect" presetClass="entr" presetID="10" presetSubtype="0">
                                  <p:stCondLst>
                                    <p:cond delay="0"/>
                                  </p:stCondLst>
                                  <p:childTnLst>
                                    <p:set>
                                      <p:cBhvr>
                                        <p:cTn dur="1" fill="hold" id="51">
                                          <p:stCondLst>
                                            <p:cond delay="0"/>
                                          </p:stCondLst>
                                        </p:cTn>
                                        <p:tgtEl>
                                          <p:spTgt spid="24604"/>
                                        </p:tgtEl>
                                        <p:attrNameLst>
                                          <p:attrName>style.visibility</p:attrName>
                                        </p:attrNameLst>
                                      </p:cBhvr>
                                      <p:to>
                                        <p:strVal val="visible"/>
                                      </p:to>
                                    </p:set>
                                    <p:animEffect filter="">
                                      <p:cBhvr>
                                        <p:cTn dur="500" id="52"/>
                                        <p:tgtEl>
                                          <p:spTgt spid="24604"/>
                                        </p:tgtEl>
                                      </p:cBhvr>
                                    </p:animEffect>
                                  </p:childTnLst>
                                </p:cTn>
                              </p:par>
                            </p:childTnLst>
                          </p:cTn>
                        </p:par>
                        <p:par>
                          <p:cTn fill="hold" id="53" nodeType="afterGroup">
                            <p:stCondLst>
                              <p:cond delay="5250"/>
                            </p:stCondLst>
                            <p:childTnLst>
                              <p:par>
                                <p:cTn fill="hold" grpId="0" id="54" nodeType="afterEffect" presetClass="entr" presetID="22" presetSubtype="4">
                                  <p:stCondLst>
                                    <p:cond delay="0"/>
                                  </p:stCondLst>
                                  <p:childTnLst>
                                    <p:set>
                                      <p:cBhvr>
                                        <p:cTn dur="1" fill="hold" id="55">
                                          <p:stCondLst>
                                            <p:cond delay="0"/>
                                          </p:stCondLst>
                                        </p:cTn>
                                        <p:tgtEl>
                                          <p:spTgt spid="24590"/>
                                        </p:tgtEl>
                                        <p:attrNameLst>
                                          <p:attrName>style.visibility</p:attrName>
                                        </p:attrNameLst>
                                      </p:cBhvr>
                                      <p:to>
                                        <p:strVal val="visible"/>
                                      </p:to>
                                    </p:set>
                                    <p:animEffect filter="">
                                      <p:cBhvr>
                                        <p:cTn dur="500" id="56"/>
                                        <p:tgtEl>
                                          <p:spTgt spid="24590"/>
                                        </p:tgtEl>
                                      </p:cBhvr>
                                    </p:animEffect>
                                  </p:childTnLst>
                                </p:cTn>
                              </p:par>
                            </p:childTnLst>
                          </p:cTn>
                        </p:par>
                        <p:par>
                          <p:cTn fill="hold" id="57" nodeType="afterGroup">
                            <p:stCondLst>
                              <p:cond delay="5750"/>
                            </p:stCondLst>
                            <p:childTnLst>
                              <p:par>
                                <p:cTn fill="hold" grpId="1" id="58" nodeType="afterEffect" presetClass="emph" presetID="26" presetSubtype="0" repeatCount="2000">
                                  <p:stCondLst>
                                    <p:cond delay="0"/>
                                  </p:stCondLst>
                                  <p:childTnLst>
                                    <p:animEffect filter="">
                                      <p:cBhvr>
                                        <p:cTn dur="250" id="59" tmFilter="0, 0; .2, .5; .8, .5; 1, 0"/>
                                        <p:tgtEl>
                                          <p:spTgt spid="24590"/>
                                        </p:tgtEl>
                                      </p:cBhvr>
                                    </p:animEffect>
                                    <p:animScale>
                                      <p:cBhvr>
                                        <p:cTn autoRev="1" dur="125" fill="hold" id="60"/>
                                        <p:tgtEl>
                                          <p:spTgt spid="24590"/>
                                        </p:tgtEl>
                                      </p:cBhvr>
                                      <p:by x="105000" y="105000"/>
                                    </p:animScale>
                                  </p:childTnLst>
                                </p:cTn>
                              </p:par>
                            </p:childTnLst>
                          </p:cTn>
                        </p:par>
                        <p:par>
                          <p:cTn fill="hold" id="61" nodeType="afterGroup">
                            <p:stCondLst>
                              <p:cond delay="6000"/>
                            </p:stCondLst>
                            <p:childTnLst>
                              <p:par>
                                <p:cTn fill="hold" grpId="0" id="62" nodeType="afterEffect" presetClass="entr" presetID="22" presetSubtype="8">
                                  <p:stCondLst>
                                    <p:cond delay="0"/>
                                  </p:stCondLst>
                                  <p:childTnLst>
                                    <p:set>
                                      <p:cBhvr>
                                        <p:cTn dur="1" fill="hold" id="63">
                                          <p:stCondLst>
                                            <p:cond delay="0"/>
                                          </p:stCondLst>
                                        </p:cTn>
                                        <p:tgtEl>
                                          <p:spTgt spid="24599"/>
                                        </p:tgtEl>
                                        <p:attrNameLst>
                                          <p:attrName>style.visibility</p:attrName>
                                        </p:attrNameLst>
                                      </p:cBhvr>
                                      <p:to>
                                        <p:strVal val="visible"/>
                                      </p:to>
                                    </p:set>
                                    <p:animEffect filter="">
                                      <p:cBhvr>
                                        <p:cTn dur="500" id="64"/>
                                        <p:tgtEl>
                                          <p:spTgt spid="24599"/>
                                        </p:tgtEl>
                                      </p:cBhvr>
                                    </p:animEffect>
                                  </p:childTnLst>
                                </p:cTn>
                              </p:par>
                            </p:childTnLst>
                          </p:cTn>
                        </p:par>
                        <p:par>
                          <p:cTn fill="hold" id="65" nodeType="afterGroup">
                            <p:stCondLst>
                              <p:cond delay="6500"/>
                            </p:stCondLst>
                            <p:childTnLst>
                              <p:par>
                                <p:cTn fill="hold" grpId="0" id="66" nodeType="afterEffect" presetClass="entr" presetID="22" presetSubtype="2">
                                  <p:stCondLst>
                                    <p:cond delay="0"/>
                                  </p:stCondLst>
                                  <p:childTnLst>
                                    <p:set>
                                      <p:cBhvr>
                                        <p:cTn dur="1" fill="hold" id="67">
                                          <p:stCondLst>
                                            <p:cond delay="0"/>
                                          </p:stCondLst>
                                        </p:cTn>
                                        <p:tgtEl>
                                          <p:spTgt spid="24600"/>
                                        </p:tgtEl>
                                        <p:attrNameLst>
                                          <p:attrName>style.visibility</p:attrName>
                                        </p:attrNameLst>
                                      </p:cBhvr>
                                      <p:to>
                                        <p:strVal val="visible"/>
                                      </p:to>
                                    </p:set>
                                    <p:animEffect filter="">
                                      <p:cBhvr>
                                        <p:cTn dur="500" id="68"/>
                                        <p:tgtEl>
                                          <p:spTgt spid="24600"/>
                                        </p:tgtEl>
                                      </p:cBhvr>
                                    </p:animEffect>
                                  </p:childTnLst>
                                </p:cTn>
                              </p:par>
                            </p:childTnLst>
                          </p:cTn>
                        </p:par>
                        <p:par>
                          <p:cTn fill="hold" id="69" nodeType="afterGroup">
                            <p:stCondLst>
                              <p:cond delay="7000"/>
                            </p:stCondLst>
                            <p:childTnLst>
                              <p:par>
                                <p:cTn fill="hold" id="70" nodeType="afterEffect" presetClass="entr" presetID="42" presetSubtype="0">
                                  <p:stCondLst>
                                    <p:cond delay="0"/>
                                  </p:stCondLst>
                                  <p:childTnLst>
                                    <p:set>
                                      <p:cBhvr>
                                        <p:cTn dur="1" fill="hold" id="71">
                                          <p:stCondLst>
                                            <p:cond delay="0"/>
                                          </p:stCondLst>
                                        </p:cTn>
                                        <p:tgtEl>
                                          <p:spTgt spid="24596"/>
                                        </p:tgtEl>
                                        <p:attrNameLst>
                                          <p:attrName>style.visibility</p:attrName>
                                        </p:attrNameLst>
                                      </p:cBhvr>
                                      <p:to>
                                        <p:strVal val="visible"/>
                                      </p:to>
                                    </p:set>
                                    <p:animEffect filter="">
                                      <p:cBhvr>
                                        <p:cTn dur="1000" id="72"/>
                                        <p:tgtEl>
                                          <p:spTgt spid="24596"/>
                                        </p:tgtEl>
                                      </p:cBhvr>
                                    </p:animEffect>
                                    <p:anim calcmode="lin" valueType="num">
                                      <p:cBhvr>
                                        <p:cTn dur="1000" fill="hold" id="73"/>
                                        <p:tgtEl>
                                          <p:spTgt spid="24596"/>
                                        </p:tgtEl>
                                        <p:attrNameLst>
                                          <p:attrName>ppt_x</p:attrName>
                                        </p:attrNameLst>
                                      </p:cBhvr>
                                      <p:tavLst>
                                        <p:tav tm="0">
                                          <p:val>
                                            <p:strVal val="#ppt_x"/>
                                          </p:val>
                                        </p:tav>
                                        <p:tav tm="100000">
                                          <p:val>
                                            <p:strVal val="#ppt_x"/>
                                          </p:val>
                                        </p:tav>
                                      </p:tavLst>
                                    </p:anim>
                                    <p:anim calcmode="lin" valueType="num">
                                      <p:cBhvr>
                                        <p:cTn dur="1000" fill="hold" id="74"/>
                                        <p:tgtEl>
                                          <p:spTgt spid="24596"/>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8000"/>
                            </p:stCondLst>
                            <p:childTnLst>
                              <p:par>
                                <p:cTn fill="hold" id="76" nodeType="afterEffect" presetClass="entr" presetID="10" presetSubtype="0">
                                  <p:stCondLst>
                                    <p:cond delay="0"/>
                                  </p:stCondLst>
                                  <p:childTnLst>
                                    <p:set>
                                      <p:cBhvr>
                                        <p:cTn dur="1" fill="hold" id="77">
                                          <p:stCondLst>
                                            <p:cond delay="0"/>
                                          </p:stCondLst>
                                        </p:cTn>
                                        <p:tgtEl>
                                          <p:spTgt spid="24605"/>
                                        </p:tgtEl>
                                        <p:attrNameLst>
                                          <p:attrName>style.visibility</p:attrName>
                                        </p:attrNameLst>
                                      </p:cBhvr>
                                      <p:to>
                                        <p:strVal val="visible"/>
                                      </p:to>
                                    </p:set>
                                    <p:animEffect filter="">
                                      <p:cBhvr>
                                        <p:cTn dur="500" id="78"/>
                                        <p:tgtEl>
                                          <p:spTgt spid="246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89"/>
      <p:bldP grpId="1" spid="24589"/>
      <p:bldP grpId="0" spid="24590"/>
      <p:bldP grpId="1" spid="24590"/>
      <p:bldP grpId="0" spid="24594"/>
      <p:bldP grpId="0" spid="24595"/>
      <p:bldP grpId="0" spid="24599"/>
      <p:bldP grpId="0" spid="24600"/>
      <p:bldP grpId="0" spid="24601"/>
      <p:bldP grpId="0" spid="2460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中国地图副本" id="25602" name="Picture 36"/>
          <p:cNvPicPr>
            <a:picLocks noChangeArrowheads="1" noChangeAspect="1"/>
          </p:cNvPicPr>
          <p:nvPr/>
        </p:nvPicPr>
        <p:blipFill>
          <a:blip r:embed="rId2">
            <a:extLst>
              <a:ext uri="{28A0092B-C50C-407E-A947-70E740481C1C}">
                <a14:useLocalDpi val="0"/>
              </a:ext>
            </a:extLst>
          </a:blip>
          <a:srcRect b="17882"/>
          <a:stretch>
            <a:fillRect/>
          </a:stretch>
        </p:blipFill>
        <p:spPr bwMode="auto">
          <a:xfrm>
            <a:off x="1533525" y="1057275"/>
            <a:ext cx="3813175" cy="288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3" name="椭圆 81"/>
          <p:cNvSpPr>
            <a:spLocks noChangeArrowheads="1"/>
          </p:cNvSpPr>
          <p:nvPr/>
        </p:nvSpPr>
        <p:spPr bwMode="auto">
          <a:xfrm>
            <a:off x="4749800" y="2357438"/>
            <a:ext cx="241300" cy="241300"/>
          </a:xfrm>
          <a:prstGeom prst="ellipse">
            <a:avLst/>
          </a:prstGeom>
          <a:solidFill>
            <a:srgbClr val="0070C0"/>
          </a:solidFill>
          <a:ln cmpd="sng" w="15875">
            <a:solidFill>
              <a:srgbClr val="FFFFF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sym charset="-122" panose="02010600030101010101" pitchFamily="2" typeface="宋体"/>
            </a:endParaRPr>
          </a:p>
        </p:txBody>
      </p:sp>
      <p:sp>
        <p:nvSpPr>
          <p:cNvPr id="25604" name="Line 56"/>
          <p:cNvSpPr>
            <a:spLocks noChangeShapeType="1"/>
          </p:cNvSpPr>
          <p:nvPr/>
        </p:nvSpPr>
        <p:spPr bwMode="auto">
          <a:xfrm flipH="1">
            <a:off x="4870450" y="2478088"/>
            <a:ext cx="3405188" cy="1587"/>
          </a:xfrm>
          <a:prstGeom prst="line">
            <a:avLst/>
          </a:prstGeom>
          <a:noFill/>
          <a:ln cmpd="sng" w="12700">
            <a:solidFill>
              <a:srgbClr val="C00000"/>
            </a:solidFill>
            <a:round/>
            <a:tailEnd len="med" type="oval" w="med"/>
          </a:ln>
          <a:extLst>
            <a:ext uri="{909E8E84-426E-40DD-AFC4-6F175D3DCCD1}">
              <a14:hiddenFill>
                <a:noFill/>
              </a14:hiddenFill>
            </a:ext>
          </a:extLst>
        </p:spPr>
        <p:txBody>
          <a:bodyPr/>
          <a:lstStyle/>
          <a:p>
            <a:endParaRPr altLang="en-US" lang="zh-CN"/>
          </a:p>
        </p:txBody>
      </p:sp>
      <p:sp>
        <p:nvSpPr>
          <p:cNvPr id="25605" name="TextBox 52"/>
          <p:cNvSpPr>
            <a:spLocks noChangeArrowheads="1"/>
          </p:cNvSpPr>
          <p:nvPr/>
        </p:nvSpPr>
        <p:spPr bwMode="auto">
          <a:xfrm>
            <a:off x="5148263" y="2501900"/>
            <a:ext cx="25193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单击添加文本 … …</a:t>
            </a:r>
          </a:p>
        </p:txBody>
      </p:sp>
      <p:sp>
        <p:nvSpPr>
          <p:cNvPr id="25606" name="椭圆 84"/>
          <p:cNvSpPr>
            <a:spLocks noChangeArrowheads="1"/>
          </p:cNvSpPr>
          <p:nvPr/>
        </p:nvSpPr>
        <p:spPr bwMode="auto">
          <a:xfrm>
            <a:off x="3525838" y="3109913"/>
            <a:ext cx="230187" cy="231775"/>
          </a:xfrm>
          <a:prstGeom prst="ellipse">
            <a:avLst/>
          </a:prstGeom>
          <a:solidFill>
            <a:srgbClr val="FF0000"/>
          </a:solidFill>
          <a:ln cmpd="sng" w="12700">
            <a:solidFill>
              <a:srgbClr val="FFFFF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C00000"/>
              </a:solidFill>
              <a:sym charset="-122" panose="02010600030101010101" pitchFamily="2" typeface="宋体"/>
            </a:endParaRPr>
          </a:p>
        </p:txBody>
      </p:sp>
      <p:sp>
        <p:nvSpPr>
          <p:cNvPr id="25607" name="Rectangle 55"/>
          <p:cNvSpPr>
            <a:spLocks noChangeArrowheads="1"/>
          </p:cNvSpPr>
          <p:nvPr/>
        </p:nvSpPr>
        <p:spPr bwMode="auto">
          <a:xfrm>
            <a:off x="755650" y="3724275"/>
            <a:ext cx="23510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200">
                <a:solidFill>
                  <a:srgbClr val="0070C0"/>
                </a:solidFill>
                <a:ea charset="-122" panose="020b0503020204020204" pitchFamily="34" typeface="微软雅黑"/>
                <a:sym charset="0" panose="020b0604020202020204" pitchFamily="34" typeface="Arial"/>
              </a:rPr>
              <a:t>单击此处添加段落文字内容</a:t>
            </a:r>
          </a:p>
          <a:p>
            <a:pPr eaLnBrk="1" hangingPunct="1"/>
            <a:r>
              <a:rPr altLang="en-US" b="1" lang="zh-CN" sz="1200">
                <a:solidFill>
                  <a:srgbClr val="0070C0"/>
                </a:solidFill>
                <a:ea charset="-122" panose="020b0503020204020204" pitchFamily="34" typeface="微软雅黑"/>
                <a:sym charset="0" panose="020b0604020202020204" pitchFamily="34" typeface="Arial"/>
              </a:rPr>
              <a:t>单击此处添加段落文字内容</a:t>
            </a:r>
          </a:p>
          <a:p>
            <a:pPr eaLnBrk="1" hangingPunct="1"/>
            <a:r>
              <a:rPr altLang="en-US" b="1" lang="zh-CN" sz="1200">
                <a:solidFill>
                  <a:srgbClr val="0070C0"/>
                </a:solidFill>
                <a:ea charset="-122" panose="020b0503020204020204" pitchFamily="34" typeface="微软雅黑"/>
                <a:sym charset="0" panose="020b0604020202020204" pitchFamily="34" typeface="Arial"/>
              </a:rPr>
              <a:t>单击此处添加段落文字内容</a:t>
            </a:r>
          </a:p>
        </p:txBody>
      </p:sp>
      <p:grpSp>
        <p:nvGrpSpPr>
          <p:cNvPr id="25608" name="Group 8"/>
          <p:cNvGrpSpPr/>
          <p:nvPr/>
        </p:nvGrpSpPr>
        <p:grpSpPr>
          <a:xfrm>
            <a:off x="860425" y="3216275"/>
            <a:ext cx="2771775" cy="485775"/>
            <a:chExt cx="2771774" cy="485359"/>
          </a:xfrm>
        </p:grpSpPr>
        <p:sp>
          <p:nvSpPr>
            <p:cNvPr id="25609" name="Line 54"/>
            <p:cNvSpPr>
              <a:spLocks noChangeShapeType="1"/>
            </p:cNvSpPr>
            <p:nvPr/>
          </p:nvSpPr>
          <p:spPr bwMode="auto">
            <a:xfrm flipV="1">
              <a:off x="2262186" y="0"/>
              <a:ext cx="509588" cy="483092"/>
            </a:xfrm>
            <a:prstGeom prst="line">
              <a:avLst/>
            </a:prstGeom>
            <a:noFill/>
            <a:ln cmpd="sng" w="12700">
              <a:solidFill>
                <a:srgbClr val="C00000"/>
              </a:solidFill>
              <a:round/>
              <a:tailEnd len="med" type="oval" w="med"/>
            </a:ln>
            <a:extLst>
              <a:ext uri="{909E8E84-426E-40DD-AFC4-6F175D3DCCD1}">
                <a14:hiddenFill>
                  <a:noFill/>
                </a14:hiddenFill>
              </a:ext>
            </a:extLst>
          </p:spPr>
          <p:txBody>
            <a:bodyPr/>
            <a:lstStyle/>
            <a:p>
              <a:endParaRPr altLang="en-US" lang="zh-CN"/>
            </a:p>
          </p:txBody>
        </p:sp>
        <p:sp>
          <p:nvSpPr>
            <p:cNvPr id="25610" name="Line 54"/>
            <p:cNvSpPr>
              <a:spLocks noChangeShapeType="1"/>
            </p:cNvSpPr>
            <p:nvPr/>
          </p:nvSpPr>
          <p:spPr bwMode="auto">
            <a:xfrm>
              <a:off x="0" y="485359"/>
              <a:ext cx="2270125" cy="1"/>
            </a:xfrm>
            <a:prstGeom prst="line">
              <a:avLst/>
            </a:prstGeom>
            <a:noFill/>
            <a:ln cmpd="sng" w="12700">
              <a:solidFill>
                <a:srgbClr val="C00000"/>
              </a:solidFill>
              <a:round/>
            </a:ln>
            <a:extLst>
              <a:ext uri="{909E8E84-426E-40DD-AFC4-6F175D3DCCD1}">
                <a14:hiddenFill>
                  <a:noFill/>
                </a14:hiddenFill>
              </a:ext>
            </a:extLst>
          </p:spPr>
          <p:txBody>
            <a:bodyPr/>
            <a:lstStyle/>
            <a:p>
              <a:endParaRPr altLang="en-US" lang="zh-CN"/>
            </a:p>
          </p:txBody>
        </p:sp>
      </p:grpSp>
      <p:sp>
        <p:nvSpPr>
          <p:cNvPr id="25611" name="Text Box 5"/>
          <p:cNvSpPr>
            <a:spLocks noChangeArrowheads="1"/>
          </p:cNvSpPr>
          <p:nvPr/>
        </p:nvSpPr>
        <p:spPr bwMode="auto">
          <a:xfrm>
            <a:off x="5137150" y="2039938"/>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b="1" lang="zh-CN"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单击此处添加段落文字内容</a:t>
            </a:r>
          </a:p>
        </p:txBody>
      </p:sp>
      <p:sp>
        <p:nvSpPr>
          <p:cNvPr id="25612" name="矩形 90"/>
          <p:cNvSpPr>
            <a:spLocks noChangeArrowheads="1"/>
          </p:cNvSpPr>
          <p:nvPr/>
        </p:nvSpPr>
        <p:spPr bwMode="auto">
          <a:xfrm>
            <a:off x="5353050" y="3649663"/>
            <a:ext cx="15255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    补充说明</a:t>
            </a:r>
          </a:p>
          <a:p>
            <a:pP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在此录入文字</a:t>
            </a:r>
          </a:p>
          <a:p>
            <a:pP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在此录入文字</a:t>
            </a:r>
          </a:p>
        </p:txBody>
      </p:sp>
      <p:sp>
        <p:nvSpPr>
          <p:cNvPr id="25613" name="矩形 91"/>
          <p:cNvSpPr>
            <a:spLocks noChangeArrowheads="1"/>
          </p:cNvSpPr>
          <p:nvPr/>
        </p:nvSpPr>
        <p:spPr bwMode="auto">
          <a:xfrm>
            <a:off x="7013574" y="3649663"/>
            <a:ext cx="14827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    补充说明</a:t>
            </a:r>
          </a:p>
          <a:p>
            <a:pP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在此录入文字</a:t>
            </a:r>
          </a:p>
          <a:p>
            <a:pPr eaLnBrk="1" hangingPunct="1"/>
            <a:r>
              <a:rPr altLang="en-US" b="1"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在此录入文字</a:t>
            </a:r>
          </a:p>
        </p:txBody>
      </p:sp>
      <p:sp>
        <p:nvSpPr>
          <p:cNvPr id="25614" name="椭圆 92"/>
          <p:cNvSpPr>
            <a:spLocks noChangeArrowheads="1"/>
          </p:cNvSpPr>
          <p:nvPr/>
        </p:nvSpPr>
        <p:spPr bwMode="auto">
          <a:xfrm>
            <a:off x="7058025" y="3740150"/>
            <a:ext cx="147638" cy="147638"/>
          </a:xfrm>
          <a:prstGeom prst="ellipse">
            <a:avLst/>
          </a:prstGeom>
          <a:solidFill>
            <a:srgbClr val="0070C0"/>
          </a:solidFill>
          <a:ln cmpd="sng" w="15875">
            <a:solidFill>
              <a:srgbClr val="FFFFF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sym charset="-122" panose="02010600030101010101" pitchFamily="2" typeface="宋体"/>
            </a:endParaRPr>
          </a:p>
        </p:txBody>
      </p:sp>
      <p:sp>
        <p:nvSpPr>
          <p:cNvPr id="25615" name="椭圆 93"/>
          <p:cNvSpPr>
            <a:spLocks noChangeArrowheads="1"/>
          </p:cNvSpPr>
          <p:nvPr/>
        </p:nvSpPr>
        <p:spPr bwMode="auto">
          <a:xfrm>
            <a:off x="5408613" y="3733800"/>
            <a:ext cx="144462" cy="146050"/>
          </a:xfrm>
          <a:prstGeom prst="ellipse">
            <a:avLst/>
          </a:prstGeom>
          <a:solidFill>
            <a:srgbClr val="FF0000"/>
          </a:solidFill>
          <a:ln cmpd="sng" w="12700">
            <a:solidFill>
              <a:srgbClr val="FFFFF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sym charset="-122" panose="02010600030101010101" pitchFamily="2" typeface="宋体"/>
            </a:endParaRPr>
          </a:p>
        </p:txBody>
      </p:sp>
      <p:sp>
        <p:nvSpPr>
          <p:cNvPr id="25616" name="圆角矩形 94"/>
          <p:cNvSpPr>
            <a:spLocks noChangeArrowheads="1"/>
          </p:cNvSpPr>
          <p:nvPr/>
        </p:nvSpPr>
        <p:spPr bwMode="auto">
          <a:xfrm>
            <a:off x="6954838" y="1095375"/>
            <a:ext cx="1258887" cy="914400"/>
          </a:xfrm>
          <a:prstGeom prst="roundRect">
            <a:avLst>
              <a:gd fmla="val 16667" name="adj"/>
            </a:avLst>
          </a:prstGeom>
          <a:blipFill dpi="0" rotWithShape="1">
            <a:blip r:embed="rId3"/>
            <a:stretch>
              <a:fillRect/>
            </a:stretch>
          </a:blipFill>
          <a:ln cmpd="sng" w="19050">
            <a:solidFill>
              <a:srgbClr val="974806"/>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sym charset="-122" panose="02010600030101010101" pitchFamily="2" typeface="宋体"/>
            </a:endParaRPr>
          </a:p>
        </p:txBody>
      </p:sp>
      <p:sp>
        <p:nvSpPr>
          <p:cNvPr id="25617" name="圆角矩形 95"/>
          <p:cNvSpPr>
            <a:spLocks noChangeArrowheads="1"/>
          </p:cNvSpPr>
          <p:nvPr/>
        </p:nvSpPr>
        <p:spPr bwMode="auto">
          <a:xfrm>
            <a:off x="827088" y="2922588"/>
            <a:ext cx="935037" cy="677862"/>
          </a:xfrm>
          <a:prstGeom prst="roundRect">
            <a:avLst>
              <a:gd fmla="val 16667" name="adj"/>
            </a:avLst>
          </a:prstGeom>
          <a:blipFill dpi="0" rotWithShape="1">
            <a:blip r:embed="rId4"/>
            <a:stretch>
              <a:fillRect/>
            </a:stretch>
          </a:blipFill>
          <a:ln cmpd="sng" w="15875">
            <a:solidFill>
              <a:srgbClr val="974806"/>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sym charset="-122" panose="02010600030101010101" pitchFamily="2" typeface="宋体"/>
            </a:endParaRPr>
          </a:p>
        </p:txBody>
      </p:sp>
    </p:spTree>
  </p:cSld>
  <p:clrMapOvr>
    <a:masterClrMapping/>
  </p:clrMapOvr>
  <p:transition>
    <p:cover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5602"/>
                                        </p:tgtEl>
                                        <p:attrNameLst>
                                          <p:attrName>style.visibility</p:attrName>
                                        </p:attrNameLst>
                                      </p:cBhvr>
                                      <p:to>
                                        <p:strVal val="visible"/>
                                      </p:to>
                                    </p:set>
                                    <p:animEffect filter="">
                                      <p:cBhvr>
                                        <p:cTn dur="1000" id="7"/>
                                        <p:tgtEl>
                                          <p:spTgt spid="25602"/>
                                        </p:tgtEl>
                                      </p:cBhvr>
                                    </p:animEffect>
                                    <p:anim calcmode="lin" valueType="num">
                                      <p:cBhvr>
                                        <p:cTn dur="1000" fill="hold" id="8"/>
                                        <p:tgtEl>
                                          <p:spTgt spid="25602"/>
                                        </p:tgtEl>
                                        <p:attrNameLst>
                                          <p:attrName>ppt_x</p:attrName>
                                        </p:attrNameLst>
                                      </p:cBhvr>
                                      <p:tavLst>
                                        <p:tav tm="0">
                                          <p:val>
                                            <p:strVal val="#ppt_x"/>
                                          </p:val>
                                        </p:tav>
                                        <p:tav tm="100000">
                                          <p:val>
                                            <p:strVal val="#ppt_x"/>
                                          </p:val>
                                        </p:tav>
                                      </p:tavLst>
                                    </p:anim>
                                    <p:anim calcmode="lin" valueType="num">
                                      <p:cBhvr>
                                        <p:cTn dur="1000" fill="hold" id="9"/>
                                        <p:tgtEl>
                                          <p:spTgt spid="2560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3" presetSubtype="36">
                                  <p:stCondLst>
                                    <p:cond delay="0"/>
                                  </p:stCondLst>
                                  <p:childTnLst>
                                    <p:set>
                                      <p:cBhvr>
                                        <p:cTn dur="1" fill="hold" id="12">
                                          <p:stCondLst>
                                            <p:cond delay="0"/>
                                          </p:stCondLst>
                                        </p:cTn>
                                        <p:tgtEl>
                                          <p:spTgt spid="25603"/>
                                        </p:tgtEl>
                                        <p:attrNameLst>
                                          <p:attrName>style.visibility</p:attrName>
                                        </p:attrNameLst>
                                      </p:cBhvr>
                                      <p:to>
                                        <p:strVal val="visible"/>
                                      </p:to>
                                    </p:set>
                                    <p:anim calcmode="lin" valueType="num">
                                      <p:cBhvr>
                                        <p:cTn dur="500" fill="hold" id="13"/>
                                        <p:tgtEl>
                                          <p:spTgt spid="25603"/>
                                        </p:tgtEl>
                                        <p:attrNameLst>
                                          <p:attrName>ppt_w</p:attrName>
                                        </p:attrNameLst>
                                      </p:cBhvr>
                                      <p:tavLst>
                                        <p:tav tm="0">
                                          <p:val>
                                            <p:strVal val="(6*min(max(#ppt_w*#ppt_h,.3),1)-7.4)/-.7*#ppt_w"/>
                                          </p:val>
                                        </p:tav>
                                        <p:tav tm="100000">
                                          <p:val>
                                            <p:strVal val="#ppt_w"/>
                                          </p:val>
                                        </p:tav>
                                      </p:tavLst>
                                    </p:anim>
                                    <p:anim calcmode="lin" valueType="num">
                                      <p:cBhvr>
                                        <p:cTn dur="500" fill="hold" id="14"/>
                                        <p:tgtEl>
                                          <p:spTgt spid="25603"/>
                                        </p:tgtEl>
                                        <p:attrNameLst>
                                          <p:attrName>ppt_h</p:attrName>
                                        </p:attrNameLst>
                                      </p:cBhvr>
                                      <p:tavLst>
                                        <p:tav tm="0">
                                          <p:val>
                                            <p:strVal val="(6*min(max(#ppt_w*#ppt_h,.3),1)-7.4)/-.7*#ppt_h"/>
                                          </p:val>
                                        </p:tav>
                                        <p:tav tm="100000">
                                          <p:val>
                                            <p:strVal val="#ppt_h"/>
                                          </p:val>
                                        </p:tav>
                                      </p:tavLst>
                                    </p:anim>
                                    <p:anim calcmode="lin" valueType="num">
                                      <p:cBhvr>
                                        <p:cTn dur="500" fill="hold" id="15"/>
                                        <p:tgtEl>
                                          <p:spTgt spid="25603"/>
                                        </p:tgtEl>
                                        <p:attrNameLst>
                                          <p:attrName>ppt_x</p:attrName>
                                        </p:attrNameLst>
                                      </p:cBhvr>
                                      <p:tavLst>
                                        <p:tav tm="0">
                                          <p:val>
                                            <p:fltVal val="0.5"/>
                                          </p:val>
                                        </p:tav>
                                        <p:tav tm="100000">
                                          <p:val>
                                            <p:strVal val="#ppt_x"/>
                                          </p:val>
                                        </p:tav>
                                      </p:tavLst>
                                    </p:anim>
                                    <p:anim calcmode="lin" valueType="num">
                                      <p:cBhvr>
                                        <p:cTn dur="500" fill="hold" id="16"/>
                                        <p:tgtEl>
                                          <p:spTgt spid="25603"/>
                                        </p:tgtEl>
                                        <p:attrNameLst>
                                          <p:attrName>ppt_y</p:attrName>
                                        </p:attrNameLst>
                                      </p:cBhvr>
                                      <p:tavLst>
                                        <p:tav tm="0">
                                          <p:val>
                                            <p:strVal val="1+(6*min(max(#ppt_w*#ppt_h,.3),1)-7.4)/-.7*#ppt_h/2"/>
                                          </p:val>
                                        </p:tav>
                                        <p:tav tm="100000">
                                          <p:val>
                                            <p:strVal val="#ppt_y"/>
                                          </p:val>
                                        </p:tav>
                                      </p:tavLst>
                                    </p:anim>
                                  </p:childTnLst>
                                </p:cTn>
                              </p:par>
                              <p:par>
                                <p:cTn decel="100000" fill="hold" grpId="0" id="17" nodeType="withEffect" presetClass="entr" presetID="49" presetSubtype="0">
                                  <p:stCondLst>
                                    <p:cond delay="400"/>
                                  </p:stCondLst>
                                  <p:childTnLst>
                                    <p:set>
                                      <p:cBhvr>
                                        <p:cTn dur="1" fill="hold" id="18">
                                          <p:stCondLst>
                                            <p:cond delay="0"/>
                                          </p:stCondLst>
                                        </p:cTn>
                                        <p:tgtEl>
                                          <p:spTgt spid="25604"/>
                                        </p:tgtEl>
                                        <p:attrNameLst>
                                          <p:attrName>style.visibility</p:attrName>
                                        </p:attrNameLst>
                                      </p:cBhvr>
                                      <p:to>
                                        <p:strVal val="visible"/>
                                      </p:to>
                                    </p:set>
                                    <p:anim calcmode="lin" valueType="num">
                                      <p:cBhvr>
                                        <p:cTn dur="500" fill="hold" id="19"/>
                                        <p:tgtEl>
                                          <p:spTgt spid="25604"/>
                                        </p:tgtEl>
                                        <p:attrNameLst>
                                          <p:attrName>ppt_w</p:attrName>
                                        </p:attrNameLst>
                                      </p:cBhvr>
                                      <p:tavLst>
                                        <p:tav tm="0">
                                          <p:val>
                                            <p:fltVal val="0"/>
                                          </p:val>
                                        </p:tav>
                                        <p:tav tm="100000">
                                          <p:val>
                                            <p:strVal val="#ppt_w"/>
                                          </p:val>
                                        </p:tav>
                                      </p:tavLst>
                                    </p:anim>
                                    <p:anim calcmode="lin" valueType="num">
                                      <p:cBhvr>
                                        <p:cTn dur="500" fill="hold" id="20"/>
                                        <p:tgtEl>
                                          <p:spTgt spid="25604"/>
                                        </p:tgtEl>
                                        <p:attrNameLst>
                                          <p:attrName>ppt_h</p:attrName>
                                        </p:attrNameLst>
                                      </p:cBhvr>
                                      <p:tavLst>
                                        <p:tav tm="0">
                                          <p:val>
                                            <p:fltVal val="0"/>
                                          </p:val>
                                        </p:tav>
                                        <p:tav tm="100000">
                                          <p:val>
                                            <p:strVal val="#ppt_h"/>
                                          </p:val>
                                        </p:tav>
                                      </p:tavLst>
                                    </p:anim>
                                    <p:anim calcmode="lin" valueType="num">
                                      <p:cBhvr>
                                        <p:cTn dur="500" fill="hold" id="21"/>
                                        <p:tgtEl>
                                          <p:spTgt spid="25604"/>
                                        </p:tgtEl>
                                        <p:attrNameLst>
                                          <p:attrName>style.rotation</p:attrName>
                                        </p:attrNameLst>
                                      </p:cBhvr>
                                      <p:tavLst>
                                        <p:tav tm="0">
                                          <p:val>
                                            <p:fltVal val="360"/>
                                          </p:val>
                                        </p:tav>
                                        <p:tav tm="100000">
                                          <p:val>
                                            <p:fltVal val="0"/>
                                          </p:val>
                                        </p:tav>
                                      </p:tavLst>
                                    </p:anim>
                                    <p:animEffect filter="">
                                      <p:cBhvr>
                                        <p:cTn dur="500" id="22"/>
                                        <p:tgtEl>
                                          <p:spTgt spid="25604"/>
                                        </p:tgtEl>
                                      </p:cBhvr>
                                    </p:animEffect>
                                  </p:childTnLst>
                                </p:cTn>
                              </p:par>
                            </p:childTnLst>
                          </p:cTn>
                        </p:par>
                        <p:par>
                          <p:cTn fill="hold" id="23" nodeType="afterGroup">
                            <p:stCondLst>
                              <p:cond delay="1900"/>
                            </p:stCondLst>
                            <p:childTnLst>
                              <p:par>
                                <p:cTn fill="hold" grpId="0" id="24" nodeType="afterEffect" presetClass="entr" presetID="12" presetSubtype="8">
                                  <p:stCondLst>
                                    <p:cond delay="0"/>
                                  </p:stCondLst>
                                  <p:childTnLst>
                                    <p:set>
                                      <p:cBhvr>
                                        <p:cTn dur="1" fill="hold" id="25">
                                          <p:stCondLst>
                                            <p:cond delay="0"/>
                                          </p:stCondLst>
                                        </p:cTn>
                                        <p:tgtEl>
                                          <p:spTgt spid="25611"/>
                                        </p:tgtEl>
                                        <p:attrNameLst>
                                          <p:attrName>style.visibility</p:attrName>
                                        </p:attrNameLst>
                                      </p:cBhvr>
                                      <p:to>
                                        <p:strVal val="visible"/>
                                      </p:to>
                                    </p:set>
                                    <p:anim calcmode="lin" valueType="num">
                                      <p:cBhvr>
                                        <p:cTn dur="500" id="26"/>
                                        <p:tgtEl>
                                          <p:spTgt spid="25611"/>
                                        </p:tgtEl>
                                        <p:attrNameLst>
                                          <p:attrName>ppt_x</p:attrName>
                                        </p:attrNameLst>
                                      </p:cBhvr>
                                      <p:tavLst>
                                        <p:tav tm="0">
                                          <p:val>
                                            <p:strVal val="#ppt_x-#ppt_w*1.125000"/>
                                          </p:val>
                                        </p:tav>
                                        <p:tav tm="100000">
                                          <p:val>
                                            <p:strVal val="#ppt_x"/>
                                          </p:val>
                                        </p:tav>
                                      </p:tavLst>
                                    </p:anim>
                                    <p:animEffect filter="">
                                      <p:cBhvr>
                                        <p:cTn dur="500" id="27"/>
                                        <p:tgtEl>
                                          <p:spTgt spid="25611"/>
                                        </p:tgtEl>
                                      </p:cBhvr>
                                    </p:animEffect>
                                  </p:childTnLst>
                                </p:cTn>
                              </p:par>
                              <p:par>
                                <p:cTn fill="hold" grpId="0" id="28" nodeType="withEffect" presetClass="entr" presetID="12" presetSubtype="2">
                                  <p:stCondLst>
                                    <p:cond delay="0"/>
                                  </p:stCondLst>
                                  <p:childTnLst>
                                    <p:set>
                                      <p:cBhvr>
                                        <p:cTn dur="1" fill="hold" id="29">
                                          <p:stCondLst>
                                            <p:cond delay="0"/>
                                          </p:stCondLst>
                                        </p:cTn>
                                        <p:tgtEl>
                                          <p:spTgt spid="25605"/>
                                        </p:tgtEl>
                                        <p:attrNameLst>
                                          <p:attrName>style.visibility</p:attrName>
                                        </p:attrNameLst>
                                      </p:cBhvr>
                                      <p:to>
                                        <p:strVal val="visible"/>
                                      </p:to>
                                    </p:set>
                                    <p:anim calcmode="lin" valueType="num">
                                      <p:cBhvr>
                                        <p:cTn dur="500" id="30"/>
                                        <p:tgtEl>
                                          <p:spTgt spid="25605"/>
                                        </p:tgtEl>
                                        <p:attrNameLst>
                                          <p:attrName>ppt_x</p:attrName>
                                        </p:attrNameLst>
                                      </p:cBhvr>
                                      <p:tavLst>
                                        <p:tav tm="0">
                                          <p:val>
                                            <p:strVal val="#ppt_x+#ppt_w*1.125000"/>
                                          </p:val>
                                        </p:tav>
                                        <p:tav tm="100000">
                                          <p:val>
                                            <p:strVal val="#ppt_x"/>
                                          </p:val>
                                        </p:tav>
                                      </p:tavLst>
                                    </p:anim>
                                    <p:animEffect filter="">
                                      <p:cBhvr>
                                        <p:cTn dur="500" id="31"/>
                                        <p:tgtEl>
                                          <p:spTgt spid="25605"/>
                                        </p:tgtEl>
                                      </p:cBhvr>
                                    </p:animEffect>
                                  </p:childTnLst>
                                </p:cTn>
                              </p:par>
                            </p:childTnLst>
                          </p:cTn>
                        </p:par>
                        <p:par>
                          <p:cTn fill="hold" id="32" nodeType="afterGroup">
                            <p:stCondLst>
                              <p:cond delay="2400"/>
                            </p:stCondLst>
                            <p:childTnLst>
                              <p:par>
                                <p:cTn fill="hold" grpId="0" id="33" nodeType="afterEffect" presetClass="entr" presetID="23" presetSubtype="36">
                                  <p:stCondLst>
                                    <p:cond delay="0"/>
                                  </p:stCondLst>
                                  <p:childTnLst>
                                    <p:set>
                                      <p:cBhvr>
                                        <p:cTn dur="1" fill="hold" id="34">
                                          <p:stCondLst>
                                            <p:cond delay="0"/>
                                          </p:stCondLst>
                                        </p:cTn>
                                        <p:tgtEl>
                                          <p:spTgt spid="25606"/>
                                        </p:tgtEl>
                                        <p:attrNameLst>
                                          <p:attrName>style.visibility</p:attrName>
                                        </p:attrNameLst>
                                      </p:cBhvr>
                                      <p:to>
                                        <p:strVal val="visible"/>
                                      </p:to>
                                    </p:set>
                                    <p:anim calcmode="lin" valueType="num">
                                      <p:cBhvr>
                                        <p:cTn dur="500" fill="hold" id="35"/>
                                        <p:tgtEl>
                                          <p:spTgt spid="25606"/>
                                        </p:tgtEl>
                                        <p:attrNameLst>
                                          <p:attrName>ppt_w</p:attrName>
                                        </p:attrNameLst>
                                      </p:cBhvr>
                                      <p:tavLst>
                                        <p:tav tm="0">
                                          <p:val>
                                            <p:strVal val="(6*min(max(#ppt_w*#ppt_h,.3),1)-7.4)/-.7*#ppt_w"/>
                                          </p:val>
                                        </p:tav>
                                        <p:tav tm="100000">
                                          <p:val>
                                            <p:strVal val="#ppt_w"/>
                                          </p:val>
                                        </p:tav>
                                      </p:tavLst>
                                    </p:anim>
                                    <p:anim calcmode="lin" valueType="num">
                                      <p:cBhvr>
                                        <p:cTn dur="500" fill="hold" id="36"/>
                                        <p:tgtEl>
                                          <p:spTgt spid="25606"/>
                                        </p:tgtEl>
                                        <p:attrNameLst>
                                          <p:attrName>ppt_h</p:attrName>
                                        </p:attrNameLst>
                                      </p:cBhvr>
                                      <p:tavLst>
                                        <p:tav tm="0">
                                          <p:val>
                                            <p:strVal val="(6*min(max(#ppt_w*#ppt_h,.3),1)-7.4)/-.7*#ppt_h"/>
                                          </p:val>
                                        </p:tav>
                                        <p:tav tm="100000">
                                          <p:val>
                                            <p:strVal val="#ppt_h"/>
                                          </p:val>
                                        </p:tav>
                                      </p:tavLst>
                                    </p:anim>
                                    <p:anim calcmode="lin" valueType="num">
                                      <p:cBhvr>
                                        <p:cTn dur="500" fill="hold" id="37"/>
                                        <p:tgtEl>
                                          <p:spTgt spid="25606"/>
                                        </p:tgtEl>
                                        <p:attrNameLst>
                                          <p:attrName>ppt_x</p:attrName>
                                        </p:attrNameLst>
                                      </p:cBhvr>
                                      <p:tavLst>
                                        <p:tav tm="0">
                                          <p:val>
                                            <p:fltVal val="0.5"/>
                                          </p:val>
                                        </p:tav>
                                        <p:tav tm="100000">
                                          <p:val>
                                            <p:strVal val="#ppt_x"/>
                                          </p:val>
                                        </p:tav>
                                      </p:tavLst>
                                    </p:anim>
                                    <p:anim calcmode="lin" valueType="num">
                                      <p:cBhvr>
                                        <p:cTn dur="500" fill="hold" id="38"/>
                                        <p:tgtEl>
                                          <p:spTgt spid="25606"/>
                                        </p:tgtEl>
                                        <p:attrNameLst>
                                          <p:attrName>ppt_y</p:attrName>
                                        </p:attrNameLst>
                                      </p:cBhvr>
                                      <p:tavLst>
                                        <p:tav tm="0">
                                          <p:val>
                                            <p:strVal val="1+(6*min(max(#ppt_w*#ppt_h,.3),1)-7.4)/-.7*#ppt_h/2"/>
                                          </p:val>
                                        </p:tav>
                                        <p:tav tm="100000">
                                          <p:val>
                                            <p:strVal val="#ppt_y"/>
                                          </p:val>
                                        </p:tav>
                                      </p:tavLst>
                                    </p:anim>
                                  </p:childTnLst>
                                </p:cTn>
                              </p:par>
                            </p:childTnLst>
                          </p:cTn>
                        </p:par>
                        <p:par>
                          <p:cTn fill="hold" id="39" nodeType="afterGroup">
                            <p:stCondLst>
                              <p:cond delay="2900"/>
                            </p:stCondLst>
                            <p:childTnLst>
                              <p:par>
                                <p:cTn fill="hold" id="40" nodeType="afterEffect" presetClass="entr" presetID="22" presetSubtype="2">
                                  <p:stCondLst>
                                    <p:cond delay="0"/>
                                  </p:stCondLst>
                                  <p:childTnLst>
                                    <p:set>
                                      <p:cBhvr>
                                        <p:cTn dur="1" fill="hold" id="41">
                                          <p:stCondLst>
                                            <p:cond delay="0"/>
                                          </p:stCondLst>
                                        </p:cTn>
                                        <p:tgtEl>
                                          <p:spTgt spid="25608"/>
                                        </p:tgtEl>
                                        <p:attrNameLst>
                                          <p:attrName>style.visibility</p:attrName>
                                        </p:attrNameLst>
                                      </p:cBhvr>
                                      <p:to>
                                        <p:strVal val="visible"/>
                                      </p:to>
                                    </p:set>
                                    <p:animEffect filter="">
                                      <p:cBhvr>
                                        <p:cTn dur="500" id="42"/>
                                        <p:tgtEl>
                                          <p:spTgt spid="25608"/>
                                        </p:tgtEl>
                                      </p:cBhvr>
                                    </p:animEffect>
                                  </p:childTnLst>
                                </p:cTn>
                              </p:par>
                              <p:par>
                                <p:cTn fill="hold" grpId="0" id="43" nodeType="withEffect" presetClass="entr" presetID="2" presetSubtype="8">
                                  <p:stCondLst>
                                    <p:cond delay="0"/>
                                  </p:stCondLst>
                                  <p:childTnLst>
                                    <p:set>
                                      <p:cBhvr>
                                        <p:cTn dur="1" fill="hold" id="44">
                                          <p:stCondLst>
                                            <p:cond delay="0"/>
                                          </p:stCondLst>
                                        </p:cTn>
                                        <p:tgtEl>
                                          <p:spTgt spid="25607"/>
                                        </p:tgtEl>
                                        <p:attrNameLst>
                                          <p:attrName>style.visibility</p:attrName>
                                        </p:attrNameLst>
                                      </p:cBhvr>
                                      <p:to>
                                        <p:strVal val="visible"/>
                                      </p:to>
                                    </p:set>
                                    <p:anim calcmode="lin" valueType="num">
                                      <p:cBhvr>
                                        <p:cTn dur="500" fill="hold" id="45"/>
                                        <p:tgtEl>
                                          <p:spTgt spid="25607"/>
                                        </p:tgtEl>
                                        <p:attrNameLst>
                                          <p:attrName>ppt_x</p:attrName>
                                        </p:attrNameLst>
                                      </p:cBhvr>
                                      <p:tavLst>
                                        <p:tav tm="0">
                                          <p:val>
                                            <p:strVal val="0-#ppt_w/2"/>
                                          </p:val>
                                        </p:tav>
                                        <p:tav tm="100000">
                                          <p:val>
                                            <p:strVal val="#ppt_x"/>
                                          </p:val>
                                        </p:tav>
                                      </p:tavLst>
                                    </p:anim>
                                    <p:anim calcmode="lin" valueType="num">
                                      <p:cBhvr>
                                        <p:cTn dur="500" fill="hold" id="46"/>
                                        <p:tgtEl>
                                          <p:spTgt spid="25607"/>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400"/>
                            </p:stCondLst>
                            <p:childTnLst>
                              <p:par>
                                <p:cTn fill="hold" grpId="0" id="48" nodeType="afterEffect" presetClass="entr" presetID="42" presetSubtype="0">
                                  <p:stCondLst>
                                    <p:cond delay="0"/>
                                  </p:stCondLst>
                                  <p:childTnLst>
                                    <p:set>
                                      <p:cBhvr>
                                        <p:cTn dur="1" fill="hold" id="49">
                                          <p:stCondLst>
                                            <p:cond delay="0"/>
                                          </p:stCondLst>
                                        </p:cTn>
                                        <p:tgtEl>
                                          <p:spTgt spid="25617"/>
                                        </p:tgtEl>
                                        <p:attrNameLst>
                                          <p:attrName>style.visibility</p:attrName>
                                        </p:attrNameLst>
                                      </p:cBhvr>
                                      <p:to>
                                        <p:strVal val="visible"/>
                                      </p:to>
                                    </p:set>
                                    <p:animEffect filter="">
                                      <p:cBhvr>
                                        <p:cTn dur="500" id="50"/>
                                        <p:tgtEl>
                                          <p:spTgt spid="25617"/>
                                        </p:tgtEl>
                                      </p:cBhvr>
                                    </p:animEffect>
                                    <p:anim calcmode="lin" valueType="num">
                                      <p:cBhvr>
                                        <p:cTn dur="500" fill="hold" id="51"/>
                                        <p:tgtEl>
                                          <p:spTgt spid="25617"/>
                                        </p:tgtEl>
                                        <p:attrNameLst>
                                          <p:attrName>ppt_x</p:attrName>
                                        </p:attrNameLst>
                                      </p:cBhvr>
                                      <p:tavLst>
                                        <p:tav tm="0">
                                          <p:val>
                                            <p:strVal val="#ppt_x"/>
                                          </p:val>
                                        </p:tav>
                                        <p:tav tm="100000">
                                          <p:val>
                                            <p:strVal val="#ppt_x"/>
                                          </p:val>
                                        </p:tav>
                                      </p:tavLst>
                                    </p:anim>
                                    <p:anim calcmode="lin" valueType="num">
                                      <p:cBhvr>
                                        <p:cTn dur="500" fill="hold" id="52"/>
                                        <p:tgtEl>
                                          <p:spTgt spid="25617"/>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5616"/>
                                        </p:tgtEl>
                                        <p:attrNameLst>
                                          <p:attrName>style.visibility</p:attrName>
                                        </p:attrNameLst>
                                      </p:cBhvr>
                                      <p:to>
                                        <p:strVal val="visible"/>
                                      </p:to>
                                    </p:set>
                                    <p:animEffect filter="">
                                      <p:cBhvr>
                                        <p:cTn dur="500" id="55"/>
                                        <p:tgtEl>
                                          <p:spTgt spid="25616"/>
                                        </p:tgtEl>
                                      </p:cBhvr>
                                    </p:animEffect>
                                    <p:anim calcmode="lin" valueType="num">
                                      <p:cBhvr>
                                        <p:cTn dur="500" fill="hold" id="56"/>
                                        <p:tgtEl>
                                          <p:spTgt spid="25616"/>
                                        </p:tgtEl>
                                        <p:attrNameLst>
                                          <p:attrName>ppt_x</p:attrName>
                                        </p:attrNameLst>
                                      </p:cBhvr>
                                      <p:tavLst>
                                        <p:tav tm="0">
                                          <p:val>
                                            <p:strVal val="#ppt_x"/>
                                          </p:val>
                                        </p:tav>
                                        <p:tav tm="100000">
                                          <p:val>
                                            <p:strVal val="#ppt_x"/>
                                          </p:val>
                                        </p:tav>
                                      </p:tavLst>
                                    </p:anim>
                                    <p:anim calcmode="lin" valueType="num">
                                      <p:cBhvr>
                                        <p:cTn dur="500" fill="hold" id="57"/>
                                        <p:tgtEl>
                                          <p:spTgt spid="25616"/>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900"/>
                            </p:stCondLst>
                            <p:childTnLst>
                              <p:par>
                                <p:cTn fill="hold" grpId="0" id="59" nodeType="afterEffect" presetClass="entr" presetID="23" presetSubtype="36">
                                  <p:stCondLst>
                                    <p:cond delay="0"/>
                                  </p:stCondLst>
                                  <p:childTnLst>
                                    <p:set>
                                      <p:cBhvr>
                                        <p:cTn dur="1" fill="hold" id="60">
                                          <p:stCondLst>
                                            <p:cond delay="0"/>
                                          </p:stCondLst>
                                        </p:cTn>
                                        <p:tgtEl>
                                          <p:spTgt spid="25614"/>
                                        </p:tgtEl>
                                        <p:attrNameLst>
                                          <p:attrName>style.visibility</p:attrName>
                                        </p:attrNameLst>
                                      </p:cBhvr>
                                      <p:to>
                                        <p:strVal val="visible"/>
                                      </p:to>
                                    </p:set>
                                    <p:anim calcmode="lin" valueType="num">
                                      <p:cBhvr>
                                        <p:cTn dur="500" fill="hold" id="61"/>
                                        <p:tgtEl>
                                          <p:spTgt spid="25614"/>
                                        </p:tgtEl>
                                        <p:attrNameLst>
                                          <p:attrName>ppt_w</p:attrName>
                                        </p:attrNameLst>
                                      </p:cBhvr>
                                      <p:tavLst>
                                        <p:tav tm="0">
                                          <p:val>
                                            <p:strVal val="(6*min(max(#ppt_w*#ppt_h,.3),1)-7.4)/-.7*#ppt_w"/>
                                          </p:val>
                                        </p:tav>
                                        <p:tav tm="100000">
                                          <p:val>
                                            <p:strVal val="#ppt_w"/>
                                          </p:val>
                                        </p:tav>
                                      </p:tavLst>
                                    </p:anim>
                                    <p:anim calcmode="lin" valueType="num">
                                      <p:cBhvr>
                                        <p:cTn dur="500" fill="hold" id="62"/>
                                        <p:tgtEl>
                                          <p:spTgt spid="25614"/>
                                        </p:tgtEl>
                                        <p:attrNameLst>
                                          <p:attrName>ppt_h</p:attrName>
                                        </p:attrNameLst>
                                      </p:cBhvr>
                                      <p:tavLst>
                                        <p:tav tm="0">
                                          <p:val>
                                            <p:strVal val="(6*min(max(#ppt_w*#ppt_h,.3),1)-7.4)/-.7*#ppt_h"/>
                                          </p:val>
                                        </p:tav>
                                        <p:tav tm="100000">
                                          <p:val>
                                            <p:strVal val="#ppt_h"/>
                                          </p:val>
                                        </p:tav>
                                      </p:tavLst>
                                    </p:anim>
                                    <p:anim calcmode="lin" valueType="num">
                                      <p:cBhvr>
                                        <p:cTn dur="500" fill="hold" id="63"/>
                                        <p:tgtEl>
                                          <p:spTgt spid="25614"/>
                                        </p:tgtEl>
                                        <p:attrNameLst>
                                          <p:attrName>ppt_x</p:attrName>
                                        </p:attrNameLst>
                                      </p:cBhvr>
                                      <p:tavLst>
                                        <p:tav tm="0">
                                          <p:val>
                                            <p:fltVal val="0.5"/>
                                          </p:val>
                                        </p:tav>
                                        <p:tav tm="100000">
                                          <p:val>
                                            <p:strVal val="#ppt_x"/>
                                          </p:val>
                                        </p:tav>
                                      </p:tavLst>
                                    </p:anim>
                                    <p:anim calcmode="lin" valueType="num">
                                      <p:cBhvr>
                                        <p:cTn dur="500" fill="hold" id="64"/>
                                        <p:tgtEl>
                                          <p:spTgt spid="25614"/>
                                        </p:tgtEl>
                                        <p:attrNameLst>
                                          <p:attrName>ppt_y</p:attrName>
                                        </p:attrNameLst>
                                      </p:cBhvr>
                                      <p:tavLst>
                                        <p:tav tm="0">
                                          <p:val>
                                            <p:strVal val="1+(6*min(max(#ppt_w*#ppt_h,.3),1)-7.4)/-.7*#ppt_h/2"/>
                                          </p:val>
                                        </p:tav>
                                        <p:tav tm="100000">
                                          <p:val>
                                            <p:strVal val="#ppt_y"/>
                                          </p:val>
                                        </p:tav>
                                      </p:tavLst>
                                    </p:anim>
                                  </p:childTnLst>
                                </p:cTn>
                              </p:par>
                            </p:childTnLst>
                          </p:cTn>
                        </p:par>
                        <p:par>
                          <p:cTn fill="hold" id="65" nodeType="afterGroup">
                            <p:stCondLst>
                              <p:cond delay="4400"/>
                            </p:stCondLst>
                            <p:childTnLst>
                              <p:par>
                                <p:cTn fill="hold" grpId="0" id="66" nodeType="afterEffect" presetClass="entr" presetID="23" presetSubtype="36">
                                  <p:stCondLst>
                                    <p:cond delay="0"/>
                                  </p:stCondLst>
                                  <p:childTnLst>
                                    <p:set>
                                      <p:cBhvr>
                                        <p:cTn dur="1" fill="hold" id="67">
                                          <p:stCondLst>
                                            <p:cond delay="0"/>
                                          </p:stCondLst>
                                        </p:cTn>
                                        <p:tgtEl>
                                          <p:spTgt spid="25615"/>
                                        </p:tgtEl>
                                        <p:attrNameLst>
                                          <p:attrName>style.visibility</p:attrName>
                                        </p:attrNameLst>
                                      </p:cBhvr>
                                      <p:to>
                                        <p:strVal val="visible"/>
                                      </p:to>
                                    </p:set>
                                    <p:anim calcmode="lin" valueType="num">
                                      <p:cBhvr>
                                        <p:cTn dur="500" fill="hold" id="68"/>
                                        <p:tgtEl>
                                          <p:spTgt spid="25615"/>
                                        </p:tgtEl>
                                        <p:attrNameLst>
                                          <p:attrName>ppt_w</p:attrName>
                                        </p:attrNameLst>
                                      </p:cBhvr>
                                      <p:tavLst>
                                        <p:tav tm="0">
                                          <p:val>
                                            <p:strVal val="(6*min(max(#ppt_w*#ppt_h,.3),1)-7.4)/-.7*#ppt_w"/>
                                          </p:val>
                                        </p:tav>
                                        <p:tav tm="100000">
                                          <p:val>
                                            <p:strVal val="#ppt_w"/>
                                          </p:val>
                                        </p:tav>
                                      </p:tavLst>
                                    </p:anim>
                                    <p:anim calcmode="lin" valueType="num">
                                      <p:cBhvr>
                                        <p:cTn dur="500" fill="hold" id="69"/>
                                        <p:tgtEl>
                                          <p:spTgt spid="25615"/>
                                        </p:tgtEl>
                                        <p:attrNameLst>
                                          <p:attrName>ppt_h</p:attrName>
                                        </p:attrNameLst>
                                      </p:cBhvr>
                                      <p:tavLst>
                                        <p:tav tm="0">
                                          <p:val>
                                            <p:strVal val="(6*min(max(#ppt_w*#ppt_h,.3),1)-7.4)/-.7*#ppt_h"/>
                                          </p:val>
                                        </p:tav>
                                        <p:tav tm="100000">
                                          <p:val>
                                            <p:strVal val="#ppt_h"/>
                                          </p:val>
                                        </p:tav>
                                      </p:tavLst>
                                    </p:anim>
                                    <p:anim calcmode="lin" valueType="num">
                                      <p:cBhvr>
                                        <p:cTn dur="500" fill="hold" id="70"/>
                                        <p:tgtEl>
                                          <p:spTgt spid="25615"/>
                                        </p:tgtEl>
                                        <p:attrNameLst>
                                          <p:attrName>ppt_x</p:attrName>
                                        </p:attrNameLst>
                                      </p:cBhvr>
                                      <p:tavLst>
                                        <p:tav tm="0">
                                          <p:val>
                                            <p:fltVal val="0.5"/>
                                          </p:val>
                                        </p:tav>
                                        <p:tav tm="100000">
                                          <p:val>
                                            <p:strVal val="#ppt_x"/>
                                          </p:val>
                                        </p:tav>
                                      </p:tavLst>
                                    </p:anim>
                                    <p:anim calcmode="lin" valueType="num">
                                      <p:cBhvr>
                                        <p:cTn dur="500" fill="hold" id="71"/>
                                        <p:tgtEl>
                                          <p:spTgt spid="25615"/>
                                        </p:tgtEl>
                                        <p:attrNameLst>
                                          <p:attrName>ppt_y</p:attrName>
                                        </p:attrNameLst>
                                      </p:cBhvr>
                                      <p:tavLst>
                                        <p:tav tm="0">
                                          <p:val>
                                            <p:strVal val="1+(6*min(max(#ppt_w*#ppt_h,.3),1)-7.4)/-.7*#ppt_h/2"/>
                                          </p:val>
                                        </p:tav>
                                        <p:tav tm="100000">
                                          <p:val>
                                            <p:strVal val="#ppt_y"/>
                                          </p:val>
                                        </p:tav>
                                      </p:tavLst>
                                    </p:anim>
                                  </p:childTnLst>
                                </p:cTn>
                              </p:par>
                            </p:childTnLst>
                          </p:cTn>
                        </p:par>
                        <p:par>
                          <p:cTn fill="hold" id="72" nodeType="afterGroup">
                            <p:stCondLst>
                              <p:cond delay="4900"/>
                            </p:stCondLst>
                            <p:childTnLst>
                              <p:par>
                                <p:cTn fill="hold" grpId="0" id="73" nodeType="afterEffect" presetClass="entr" presetID="2" presetSubtype="4">
                                  <p:stCondLst>
                                    <p:cond delay="0"/>
                                  </p:stCondLst>
                                  <p:childTnLst>
                                    <p:set>
                                      <p:cBhvr>
                                        <p:cTn dur="1" fill="hold" id="74">
                                          <p:stCondLst>
                                            <p:cond delay="0"/>
                                          </p:stCondLst>
                                        </p:cTn>
                                        <p:tgtEl>
                                          <p:spTgt spid="25612"/>
                                        </p:tgtEl>
                                        <p:attrNameLst>
                                          <p:attrName>style.visibility</p:attrName>
                                        </p:attrNameLst>
                                      </p:cBhvr>
                                      <p:to>
                                        <p:strVal val="visible"/>
                                      </p:to>
                                    </p:set>
                                    <p:anim calcmode="lin" valueType="num">
                                      <p:cBhvr>
                                        <p:cTn dur="250" fill="hold" id="75"/>
                                        <p:tgtEl>
                                          <p:spTgt spid="25612"/>
                                        </p:tgtEl>
                                        <p:attrNameLst>
                                          <p:attrName>ppt_x</p:attrName>
                                        </p:attrNameLst>
                                      </p:cBhvr>
                                      <p:tavLst>
                                        <p:tav tm="0">
                                          <p:val>
                                            <p:strVal val="#ppt_x"/>
                                          </p:val>
                                        </p:tav>
                                        <p:tav tm="100000">
                                          <p:val>
                                            <p:strVal val="#ppt_x"/>
                                          </p:val>
                                        </p:tav>
                                      </p:tavLst>
                                    </p:anim>
                                    <p:anim calcmode="lin" valueType="num">
                                      <p:cBhvr>
                                        <p:cTn dur="250" fill="hold" id="76"/>
                                        <p:tgtEl>
                                          <p:spTgt spid="25612"/>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25613"/>
                                        </p:tgtEl>
                                        <p:attrNameLst>
                                          <p:attrName>style.visibility</p:attrName>
                                        </p:attrNameLst>
                                      </p:cBhvr>
                                      <p:to>
                                        <p:strVal val="visible"/>
                                      </p:to>
                                    </p:set>
                                    <p:anim calcmode="lin" valueType="num">
                                      <p:cBhvr>
                                        <p:cTn dur="250" fill="hold" id="79"/>
                                        <p:tgtEl>
                                          <p:spTgt spid="25613"/>
                                        </p:tgtEl>
                                        <p:attrNameLst>
                                          <p:attrName>ppt_x</p:attrName>
                                        </p:attrNameLst>
                                      </p:cBhvr>
                                      <p:tavLst>
                                        <p:tav tm="0">
                                          <p:val>
                                            <p:strVal val="#ppt_x"/>
                                          </p:val>
                                        </p:tav>
                                        <p:tav tm="100000">
                                          <p:val>
                                            <p:strVal val="#ppt_x"/>
                                          </p:val>
                                        </p:tav>
                                      </p:tavLst>
                                    </p:anim>
                                    <p:anim calcmode="lin" valueType="num">
                                      <p:cBhvr>
                                        <p:cTn dur="250" fill="hold" id="80"/>
                                        <p:tgtEl>
                                          <p:spTgt spid="25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3"/>
      <p:bldP grpId="0" spid="25604"/>
      <p:bldP grpId="0" spid="25605"/>
      <p:bldP grpId="0" spid="25606"/>
      <p:bldP grpId="0" spid="25607"/>
      <p:bldP grpId="0" spid="25611"/>
      <p:bldP grpId="0" spid="25612"/>
      <p:bldP grpId="0" spid="25613"/>
      <p:bldP grpId="0" spid="25614"/>
      <p:bldP grpId="0" spid="25615"/>
      <p:bldP grpId="0" spid="25616"/>
      <p:bldP grpId="0" spid="2561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626" name="Group 2"/>
          <p:cNvGrpSpPr/>
          <p:nvPr/>
        </p:nvGrpSpPr>
        <p:grpSpPr>
          <a:xfrm>
            <a:off x="2860675" y="120650"/>
            <a:ext cx="3971925" cy="4283075"/>
            <a:chExt cx="2782887" cy="3000375"/>
          </a:xfrm>
        </p:grpSpPr>
        <p:sp>
          <p:nvSpPr>
            <p:cNvPr id="26627" name="Freeform 50"/>
            <p:cNvSpPr/>
            <p:nvPr/>
          </p:nvSpPr>
          <p:spPr bwMode="auto">
            <a:xfrm>
              <a:off x="0" y="0"/>
              <a:ext cx="1730375" cy="2087562"/>
            </a:xfrm>
            <a:custGeom>
              <a:gdLst>
                <a:gd fmla="*/ 322 w 365" name="T0"/>
                <a:gd fmla="*/ 44 h 437" name="T1"/>
                <a:gd fmla="*/ 304 w 365" name="T2"/>
                <a:gd fmla="*/ 22 h 437" name="T3"/>
                <a:gd fmla="*/ 286 w 365" name="T4"/>
                <a:gd fmla="*/ 0 h 437" name="T5"/>
                <a:gd fmla="*/ 286 w 365" name="T6"/>
                <a:gd fmla="*/ 43 h 437" name="T7"/>
                <a:gd fmla="*/ 0 w 365" name="T8"/>
                <a:gd fmla="*/ 335 h 437" name="T9"/>
                <a:gd fmla="*/ 18 w 365" name="T10"/>
                <a:gd fmla="*/ 437 h 437" name="T11"/>
                <a:gd fmla="*/ 40 w 365" name="T12"/>
                <a:gd fmla="*/ 377 h 437" name="T13"/>
                <a:gd fmla="*/ 115 w 365" name="T14"/>
                <a:gd fmla="*/ 389 h 437" name="T15"/>
                <a:gd fmla="*/ 132 w 365" name="T16"/>
                <a:gd fmla="*/ 242 h 437" name="T17"/>
                <a:gd fmla="*/ 286 w 365" name="T18"/>
                <a:gd fmla="*/ 149 h 437" name="T19"/>
                <a:gd fmla="*/ 286 w 365" name="T20"/>
                <a:gd fmla="*/ 191 h 437" name="T21"/>
                <a:gd fmla="*/ 304 w 365" name="T22"/>
                <a:gd fmla="*/ 169 h 437" name="T23"/>
                <a:gd fmla="*/ 319 w 365" name="T24"/>
                <a:gd fmla="*/ 151 h 437" name="T25"/>
                <a:gd fmla="*/ 365 w 365" name="T26"/>
                <a:gd fmla="*/ 96 h 437" name="T27"/>
                <a:gd fmla="*/ 322 w 365" name="T28"/>
                <a:gd fmla="*/ 44 h 437" name="T29"/>
                <a:gd fmla="*/ 0 w 365" name="T30"/>
                <a:gd fmla="*/ 0 h 437" name="T31"/>
                <a:gd fmla="*/ 365 w 365" name="T32"/>
                <a:gd fmla="*/ 437 h 43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T33" l="T30" r="T32" t="T31"/>
              <a:pathLst>
                <a:path h="437" w="365">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solidFill>
              <a:srgbClr val="A5A5A5"/>
            </a:solidFill>
            <a:ln cmpd="sng" w="0">
              <a:solidFill>
                <a:srgbClr val="FFFFFF"/>
              </a:solidFill>
              <a:round/>
            </a:ln>
          </p:spPr>
          <p:txBody>
            <a:bodyPr/>
            <a:lstStyle/>
            <a:p>
              <a:endParaRPr altLang="en-US" lang="zh-CN"/>
            </a:p>
          </p:txBody>
        </p:sp>
        <p:sp>
          <p:nvSpPr>
            <p:cNvPr id="26628" name="Freeform 51"/>
            <p:cNvSpPr/>
            <p:nvPr/>
          </p:nvSpPr>
          <p:spPr bwMode="auto">
            <a:xfrm>
              <a:off x="28575" y="1873250"/>
              <a:ext cx="2428875" cy="1127125"/>
            </a:xfrm>
            <a:custGeom>
              <a:gdLst>
                <a:gd fmla="*/ 449 w 512" name="T0"/>
                <a:gd fmla="*/ 141 h 236" name="T1"/>
                <a:gd fmla="*/ 422 w 512" name="T2"/>
                <a:gd fmla="*/ 70 h 236" name="T3"/>
                <a:gd fmla="*/ 194 w 512" name="T4"/>
                <a:gd fmla="*/ 104 h 236" name="T5"/>
                <a:gd fmla="*/ 129 w 512" name="T6"/>
                <a:gd fmla="*/ 42 h 236" name="T7"/>
                <a:gd fmla="*/ 165 w 512" name="T8"/>
                <a:gd fmla="*/ 21 h 236" name="T9"/>
                <a:gd fmla="*/ 137 w 512" name="T10"/>
                <a:gd fmla="*/ 16 h 236" name="T11"/>
                <a:gd fmla="*/ 114 w 512" name="T12"/>
                <a:gd fmla="*/ 12 h 236" name="T13"/>
                <a:gd fmla="*/ 43 w 512" name="T14"/>
                <a:gd fmla="*/ 0 h 236" name="T15"/>
                <a:gd fmla="*/ 20 w 512" name="T16"/>
                <a:gd fmla="*/ 64 h 236" name="T17"/>
                <a:gd fmla="*/ 10 w 512" name="T18"/>
                <a:gd fmla="*/ 90 h 236" name="T19"/>
                <a:gd fmla="*/ 0 w 512" name="T20"/>
                <a:gd fmla="*/ 116 h 236" name="T21"/>
                <a:gd fmla="*/ 36 w 512" name="T22"/>
                <a:gd fmla="*/ 96 h 236" name="T23"/>
                <a:gd fmla="*/ 287 w 512" name="T24"/>
                <a:gd fmla="*/ 236 h 236" name="T25"/>
                <a:gd fmla="*/ 512 w 512" name="T26"/>
                <a:gd fmla="*/ 130 h 236" name="T27"/>
                <a:gd fmla="*/ 449 w 512" name="T28"/>
                <a:gd fmla="*/ 141 h 236" name="T29"/>
                <a:gd fmla="*/ 0 w 512" name="T30"/>
                <a:gd fmla="*/ 0 h 236" name="T31"/>
                <a:gd fmla="*/ 512 w 512" name="T32"/>
                <a:gd fmla="*/ 236 h 23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T33" l="T30" r="T32" t="T31"/>
              <a:pathLst>
                <a:path h="236" w="512">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70C0"/>
            </a:solidFill>
            <a:ln cmpd="sng" w="0">
              <a:solidFill>
                <a:srgbClr val="FFFFFF"/>
              </a:solidFill>
              <a:round/>
            </a:ln>
          </p:spPr>
          <p:txBody>
            <a:bodyPr/>
            <a:lstStyle/>
            <a:p>
              <a:endParaRPr altLang="en-US" lang="zh-CN"/>
            </a:p>
          </p:txBody>
        </p:sp>
        <p:sp>
          <p:nvSpPr>
            <p:cNvPr id="26629" name="Freeform 52"/>
            <p:cNvSpPr/>
            <p:nvPr/>
          </p:nvSpPr>
          <p:spPr bwMode="auto">
            <a:xfrm>
              <a:off x="1584325" y="225425"/>
              <a:ext cx="1198562" cy="2244725"/>
            </a:xfrm>
            <a:custGeom>
              <a:gdLst>
                <a:gd fmla="*/ 216 w 252" name="T0"/>
                <a:gd fmla="*/ 429 h 470" name="T1"/>
                <a:gd fmla="*/ 251 w 252" name="T2"/>
                <a:gd fmla="*/ 288 h 470" name="T3"/>
                <a:gd fmla="*/ 8 w 252" name="T4"/>
                <a:gd fmla="*/ 0 h 470" name="T5"/>
                <a:gd fmla="*/ 49 w 252" name="T6"/>
                <a:gd fmla="*/ 49 h 470" name="T7"/>
                <a:gd fmla="*/ 0 w 252" name="T8"/>
                <a:gd fmla="*/ 107 h 470" name="T9"/>
                <a:gd fmla="*/ 52 w 252" name="T10"/>
                <a:gd fmla="*/ 127 h 470" name="T11"/>
                <a:gd fmla="*/ 123 w 252" name="T12"/>
                <a:gd fmla="*/ 375 h 470" name="T13"/>
                <a:gd fmla="*/ 87 w 252" name="T14"/>
                <a:gd fmla="*/ 354 h 470" name="T15"/>
                <a:gd fmla="*/ 97 w 252" name="T16"/>
                <a:gd fmla="*/ 381 h 470" name="T17"/>
                <a:gd fmla="*/ 105 w 252" name="T18"/>
                <a:gd fmla="*/ 403 h 470" name="T19"/>
                <a:gd fmla="*/ 130 w 252" name="T20"/>
                <a:gd fmla="*/ 470 h 470" name="T21"/>
                <a:gd fmla="*/ 197 w 252" name="T22"/>
                <a:gd fmla="*/ 459 h 470" name="T23"/>
                <a:gd fmla="*/ 224 w 252" name="T24"/>
                <a:gd fmla="*/ 454 h 470" name="T25"/>
                <a:gd fmla="*/ 252 w 252" name="T26"/>
                <a:gd fmla="*/ 450 h 470" name="T27"/>
                <a:gd fmla="*/ 216 w 252" name="T28"/>
                <a:gd fmla="*/ 429 h 470" name="T29"/>
                <a:gd fmla="*/ 0 w 252" name="T30"/>
                <a:gd fmla="*/ 0 h 470" name="T31"/>
                <a:gd fmla="*/ 252 w 252" name="T32"/>
                <a:gd fmla="*/ 470 h 47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T33" l="T30" r="T32" t="T31"/>
              <a:pathLst>
                <a:path h="470" w="251">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solidFill>
              <a:srgbClr val="A5A5A5"/>
            </a:solidFill>
            <a:ln cmpd="sng" w="0">
              <a:solidFill>
                <a:srgbClr val="FFFFFF"/>
              </a:solidFill>
              <a:round/>
            </a:ln>
          </p:spPr>
          <p:txBody>
            <a:bodyPr/>
            <a:lstStyle/>
            <a:p>
              <a:endParaRPr altLang="en-US" lang="zh-CN"/>
            </a:p>
          </p:txBody>
        </p:sp>
      </p:grpSp>
      <p:sp>
        <p:nvSpPr>
          <p:cNvPr id="26630" name="Text Box 56"/>
          <p:cNvSpPr>
            <a:spLocks noChangeArrowheads="1"/>
          </p:cNvSpPr>
          <p:nvPr/>
        </p:nvSpPr>
        <p:spPr bwMode="auto">
          <a:xfrm>
            <a:off x="5189538" y="862013"/>
            <a:ext cx="194468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标题内容</a:t>
            </a:r>
          </a:p>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6631" name="Text Box 56"/>
          <p:cNvSpPr>
            <a:spLocks noChangeArrowheads="1"/>
          </p:cNvSpPr>
          <p:nvPr/>
        </p:nvSpPr>
        <p:spPr bwMode="auto">
          <a:xfrm>
            <a:off x="755650" y="2162175"/>
            <a:ext cx="19446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标题内容</a:t>
            </a:r>
          </a:p>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6632" name="Text Box 56"/>
          <p:cNvSpPr>
            <a:spLocks noChangeArrowheads="1"/>
          </p:cNvSpPr>
          <p:nvPr/>
        </p:nvSpPr>
        <p:spPr bwMode="auto">
          <a:xfrm>
            <a:off x="6464300" y="3717925"/>
            <a:ext cx="19446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标题内容</a:t>
            </a:r>
          </a:p>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a:p>
            <a:pPr eaLnBrk="1" hangingPunct="1" latinLnBrk="1"/>
            <a:r>
              <a:rPr altLang="en-US" b="1"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pic>
        <p:nvPicPr>
          <p:cNvPr descr="G:\韩坤\各类素材\好图\map-marker-flag-3-right-pink.png" id="26633" name="Picture 3"/>
          <p:cNvPicPr>
            <a:picLocks noChangeArrowheads="1" noChangeAspect="1"/>
          </p:cNvPicPr>
          <p:nvPr/>
        </p:nvPicPr>
        <p:blipFill>
          <a:blip r:embed="rId2">
            <a:extLst>
              <a:ext uri="{28A0092B-C50C-407E-A947-70E740481C1C}">
                <a14:useLocalDpi val="0"/>
              </a:ext>
            </a:extLst>
          </a:blip>
          <a:stretch>
            <a:fillRect/>
          </a:stretch>
        </p:blipFill>
        <p:spPr bwMode="auto">
          <a:xfrm>
            <a:off x="1114425" y="3101975"/>
            <a:ext cx="1543050" cy="1543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6634" name="Group 10"/>
          <p:cNvGrpSpPr/>
          <p:nvPr/>
        </p:nvGrpSpPr>
        <p:grpSpPr>
          <a:xfrm>
            <a:off x="850900" y="1831975"/>
            <a:ext cx="1955800" cy="288925"/>
            <a:chExt cx="1954213" cy="288729"/>
          </a:xfrm>
        </p:grpSpPr>
        <p:sp>
          <p:nvSpPr>
            <p:cNvPr id="26635" name="Gerade Verbindung 17"/>
            <p:cNvSpPr>
              <a:spLocks noChangeShapeType="1"/>
            </p:cNvSpPr>
            <p:nvPr/>
          </p:nvSpPr>
          <p:spPr bwMode="auto">
            <a:xfrm>
              <a:off x="0" y="288729"/>
              <a:ext cx="1954213" cy="1"/>
            </a:xfrm>
            <a:prstGeom prst="line">
              <a:avLst/>
            </a:prstGeom>
            <a:noFill/>
            <a:ln cmpd="sng" w="19050">
              <a:solidFill>
                <a:srgbClr val="0070C0"/>
              </a:solidFill>
              <a:prstDash val="sysDash"/>
              <a:round/>
            </a:ln>
            <a:extLst>
              <a:ext uri="{909E8E84-426E-40DD-AFC4-6F175D3DCCD1}">
                <a14:hiddenFill>
                  <a:noFill/>
                </a14:hiddenFill>
              </a:ext>
            </a:extLst>
          </p:spPr>
          <p:txBody>
            <a:bodyPr/>
            <a:lstStyle/>
            <a:p>
              <a:endParaRPr altLang="en-US" lang="zh-CN"/>
            </a:p>
          </p:txBody>
        </p:sp>
        <p:sp>
          <p:nvSpPr>
            <p:cNvPr id="26636" name="等腰三角形 13"/>
            <p:cNvSpPr>
              <a:spLocks noChangeArrowheads="1"/>
            </p:cNvSpPr>
            <p:nvPr/>
          </p:nvSpPr>
          <p:spPr bwMode="auto">
            <a:xfrm>
              <a:off x="0" y="0"/>
              <a:ext cx="398512" cy="274337"/>
            </a:xfrm>
            <a:prstGeom prst="triangle">
              <a:avLst>
                <a:gd fmla="val 50000"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grpSp>
      <p:grpSp>
        <p:nvGrpSpPr>
          <p:cNvPr id="26637" name="Group 13"/>
          <p:cNvGrpSpPr/>
          <p:nvPr/>
        </p:nvGrpSpPr>
        <p:grpSpPr>
          <a:xfrm>
            <a:off x="6219825" y="3438525"/>
            <a:ext cx="1908175" cy="274638"/>
            <a:chExt cx="1908448" cy="274337"/>
          </a:xfrm>
        </p:grpSpPr>
        <p:sp>
          <p:nvSpPr>
            <p:cNvPr id="26638" name="Gerade Verbindung 18"/>
            <p:cNvSpPr>
              <a:spLocks noChangeShapeType="1"/>
            </p:cNvSpPr>
            <p:nvPr/>
          </p:nvSpPr>
          <p:spPr bwMode="auto">
            <a:xfrm>
              <a:off x="32397" y="274337"/>
              <a:ext cx="1876051" cy="1"/>
            </a:xfrm>
            <a:prstGeom prst="line">
              <a:avLst/>
            </a:prstGeom>
            <a:noFill/>
            <a:ln cmpd="sng" w="19050">
              <a:solidFill>
                <a:srgbClr val="0070C0"/>
              </a:solidFill>
              <a:prstDash val="sysDash"/>
              <a:round/>
            </a:ln>
            <a:extLst>
              <a:ext uri="{909E8E84-426E-40DD-AFC4-6F175D3DCCD1}">
                <a14:hiddenFill>
                  <a:noFill/>
                </a14:hiddenFill>
              </a:ext>
            </a:extLst>
          </p:spPr>
          <p:txBody>
            <a:bodyPr/>
            <a:lstStyle/>
            <a:p>
              <a:endParaRPr altLang="en-US" lang="zh-CN"/>
            </a:p>
          </p:txBody>
        </p:sp>
        <p:sp>
          <p:nvSpPr>
            <p:cNvPr id="26639" name="等腰三角形 16"/>
            <p:cNvSpPr>
              <a:spLocks noChangeArrowheads="1"/>
            </p:cNvSpPr>
            <p:nvPr/>
          </p:nvSpPr>
          <p:spPr bwMode="auto">
            <a:xfrm>
              <a:off x="0" y="0"/>
              <a:ext cx="398512" cy="274337"/>
            </a:xfrm>
            <a:prstGeom prst="triangle">
              <a:avLst>
                <a:gd fmla="val 50000"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grpSp>
      <p:grpSp>
        <p:nvGrpSpPr>
          <p:cNvPr id="26640" name="Group 16"/>
          <p:cNvGrpSpPr/>
          <p:nvPr/>
        </p:nvGrpSpPr>
        <p:grpSpPr>
          <a:xfrm>
            <a:off x="4852988" y="933450"/>
            <a:ext cx="274637" cy="755650"/>
            <a:chExt cx="274338" cy="755650"/>
          </a:xfrm>
        </p:grpSpPr>
        <p:sp>
          <p:nvSpPr>
            <p:cNvPr id="26641" name="Gerade Verbindung 20"/>
            <p:cNvSpPr>
              <a:spLocks noChangeShapeType="1"/>
            </p:cNvSpPr>
            <p:nvPr/>
          </p:nvSpPr>
          <p:spPr bwMode="auto">
            <a:xfrm flipH="1" flipV="1" rot="5400000">
              <a:off x="-103487" y="377820"/>
              <a:ext cx="755650" cy="1"/>
            </a:xfrm>
            <a:prstGeom prst="line">
              <a:avLst/>
            </a:prstGeom>
            <a:noFill/>
            <a:ln cmpd="sng" w="19050">
              <a:solidFill>
                <a:srgbClr val="0070C0"/>
              </a:solidFill>
              <a:prstDash val="sysDash"/>
              <a:round/>
            </a:ln>
            <a:extLst>
              <a:ext uri="{909E8E84-426E-40DD-AFC4-6F175D3DCCD1}">
                <a14:hiddenFill>
                  <a:noFill/>
                </a14:hiddenFill>
              </a:ext>
            </a:extLst>
          </p:spPr>
          <p:txBody>
            <a:bodyPr/>
            <a:lstStyle/>
            <a:p>
              <a:endParaRPr altLang="en-US" lang="zh-CN"/>
            </a:p>
          </p:txBody>
        </p:sp>
        <p:sp>
          <p:nvSpPr>
            <p:cNvPr id="26642" name="等腰三角形 19"/>
            <p:cNvSpPr>
              <a:spLocks noChangeArrowheads="1"/>
            </p:cNvSpPr>
            <p:nvPr/>
          </p:nvSpPr>
          <p:spPr bwMode="auto">
            <a:xfrm rot="16200000">
              <a:off x="-62087" y="62082"/>
              <a:ext cx="398512" cy="274337"/>
            </a:xfrm>
            <a:prstGeom prst="triangle">
              <a:avLst>
                <a:gd fmla="val 50000"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grpSp>
      <p:sp>
        <p:nvSpPr>
          <p:cNvPr id="26643" name="Rectangle 18"/>
          <p:cNvSpPr>
            <a:spLocks noChangeArrowheads="1"/>
          </p:cNvSpPr>
          <p:nvPr/>
        </p:nvSpPr>
        <p:spPr bwMode="auto">
          <a:xfrm>
            <a:off x="1951038" y="4225925"/>
            <a:ext cx="3455987" cy="417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b="1"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单击此处添加段落文字内容</a:t>
            </a:r>
          </a:p>
          <a:p>
            <a:pPr eaLnBrk="1" hangingPunct="1">
              <a:lnSpc>
                <a:spcPct val="120000"/>
              </a:lnSpc>
            </a:pPr>
            <a:r>
              <a:rPr altLang="en-US" b="1"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单击此处添加段落文字内容</a:t>
            </a:r>
          </a:p>
        </p:txBody>
      </p:sp>
    </p:spTree>
  </p:cSld>
  <p:clrMapOvr>
    <a:masterClrMapping/>
  </p:clrMapOvr>
  <p:transition>
    <p:cover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6626"/>
                                        </p:tgtEl>
                                        <p:attrNameLst>
                                          <p:attrName>style.visibility</p:attrName>
                                        </p:attrNameLst>
                                      </p:cBhvr>
                                      <p:to>
                                        <p:strVal val="visible"/>
                                      </p:to>
                                    </p:set>
                                    <p:anim calcmode="lin" valueType="num">
                                      <p:cBhvr>
                                        <p:cTn dur="500" fill="hold" id="7"/>
                                        <p:tgtEl>
                                          <p:spTgt spid="26626"/>
                                        </p:tgtEl>
                                        <p:attrNameLst>
                                          <p:attrName>ppt_w</p:attrName>
                                        </p:attrNameLst>
                                      </p:cBhvr>
                                      <p:tavLst>
                                        <p:tav tm="0">
                                          <p:val>
                                            <p:fltVal val="0"/>
                                          </p:val>
                                        </p:tav>
                                        <p:tav tm="100000">
                                          <p:val>
                                            <p:strVal val="#ppt_w"/>
                                          </p:val>
                                        </p:tav>
                                      </p:tavLst>
                                    </p:anim>
                                    <p:anim calcmode="lin" valueType="num">
                                      <p:cBhvr>
                                        <p:cTn dur="500" fill="hold" id="8"/>
                                        <p:tgtEl>
                                          <p:spTgt spid="26626"/>
                                        </p:tgtEl>
                                        <p:attrNameLst>
                                          <p:attrName>ppt_h</p:attrName>
                                        </p:attrNameLst>
                                      </p:cBhvr>
                                      <p:tavLst>
                                        <p:tav tm="0">
                                          <p:val>
                                            <p:fltVal val="0"/>
                                          </p:val>
                                        </p:tav>
                                        <p:tav tm="100000">
                                          <p:val>
                                            <p:strVal val="#ppt_h"/>
                                          </p:val>
                                        </p:tav>
                                      </p:tavLst>
                                    </p:anim>
                                    <p:animEffect filter="">
                                      <p:cBhvr>
                                        <p:cTn dur="500" id="9"/>
                                        <p:tgtEl>
                                          <p:spTgt spid="26626"/>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2" presetSubtype="2">
                                  <p:stCondLst>
                                    <p:cond delay="0"/>
                                  </p:stCondLst>
                                  <p:childTnLst>
                                    <p:set>
                                      <p:cBhvr>
                                        <p:cTn dur="1" fill="hold" id="13">
                                          <p:stCondLst>
                                            <p:cond delay="0"/>
                                          </p:stCondLst>
                                        </p:cTn>
                                        <p:tgtEl>
                                          <p:spTgt spid="26634"/>
                                        </p:tgtEl>
                                        <p:attrNameLst>
                                          <p:attrName>style.visibility</p:attrName>
                                        </p:attrNameLst>
                                      </p:cBhvr>
                                      <p:to>
                                        <p:strVal val="visible"/>
                                      </p:to>
                                    </p:set>
                                    <p:animEffect filter="">
                                      <p:cBhvr>
                                        <p:cTn dur="500" id="14"/>
                                        <p:tgtEl>
                                          <p:spTgt spid="26634"/>
                                        </p:tgtEl>
                                      </p:cBhvr>
                                    </p:animEffect>
                                  </p:childTnLst>
                                </p:cTn>
                              </p:par>
                              <p:par>
                                <p:cTn fill="hold" id="15" nodeType="withEffect" presetClass="entr" presetID="22" presetSubtype="4">
                                  <p:stCondLst>
                                    <p:cond delay="0"/>
                                  </p:stCondLst>
                                  <p:childTnLst>
                                    <p:set>
                                      <p:cBhvr>
                                        <p:cTn dur="1" fill="hold" id="16">
                                          <p:stCondLst>
                                            <p:cond delay="0"/>
                                          </p:stCondLst>
                                        </p:cTn>
                                        <p:tgtEl>
                                          <p:spTgt spid="26640"/>
                                        </p:tgtEl>
                                        <p:attrNameLst>
                                          <p:attrName>style.visibility</p:attrName>
                                        </p:attrNameLst>
                                      </p:cBhvr>
                                      <p:to>
                                        <p:strVal val="visible"/>
                                      </p:to>
                                    </p:set>
                                    <p:animEffect filter="">
                                      <p:cBhvr>
                                        <p:cTn dur="500" id="17"/>
                                        <p:tgtEl>
                                          <p:spTgt spid="26640"/>
                                        </p:tgtEl>
                                      </p:cBhvr>
                                    </p:animEffect>
                                  </p:childTnLst>
                                </p:cTn>
                              </p:par>
                              <p:par>
                                <p:cTn fill="hold" id="18" nodeType="withEffect" presetClass="entr" presetID="22" presetSubtype="2">
                                  <p:stCondLst>
                                    <p:cond delay="0"/>
                                  </p:stCondLst>
                                  <p:childTnLst>
                                    <p:set>
                                      <p:cBhvr>
                                        <p:cTn dur="1" fill="hold" id="19">
                                          <p:stCondLst>
                                            <p:cond delay="0"/>
                                          </p:stCondLst>
                                        </p:cTn>
                                        <p:tgtEl>
                                          <p:spTgt spid="26637"/>
                                        </p:tgtEl>
                                        <p:attrNameLst>
                                          <p:attrName>style.visibility</p:attrName>
                                        </p:attrNameLst>
                                      </p:cBhvr>
                                      <p:to>
                                        <p:strVal val="visible"/>
                                      </p:to>
                                    </p:set>
                                    <p:animEffect filter="">
                                      <p:cBhvr>
                                        <p:cTn dur="500" id="20"/>
                                        <p:tgtEl>
                                          <p:spTgt spid="26637"/>
                                        </p:tgtEl>
                                      </p:cBhvr>
                                    </p:animEffect>
                                  </p:childTnLst>
                                </p:cTn>
                              </p:par>
                            </p:childTnLst>
                          </p:cTn>
                        </p:par>
                        <p:par>
                          <p:cTn fill="hold" id="21" nodeType="afterGroup">
                            <p:stCondLst>
                              <p:cond delay="500"/>
                            </p:stCondLst>
                            <p:childTnLst>
                              <p:par>
                                <p:cTn fill="hold" grpId="0" id="22" nodeType="afterEffect" presetClass="entr" presetID="42" presetSubtype="0">
                                  <p:stCondLst>
                                    <p:cond delay="0"/>
                                  </p:stCondLst>
                                  <p:childTnLst>
                                    <p:set>
                                      <p:cBhvr>
                                        <p:cTn dur="1" fill="hold" id="23">
                                          <p:stCondLst>
                                            <p:cond delay="0"/>
                                          </p:stCondLst>
                                        </p:cTn>
                                        <p:tgtEl>
                                          <p:spTgt spid="26630"/>
                                        </p:tgtEl>
                                        <p:attrNameLst>
                                          <p:attrName>style.visibility</p:attrName>
                                        </p:attrNameLst>
                                      </p:cBhvr>
                                      <p:to>
                                        <p:strVal val="visible"/>
                                      </p:to>
                                    </p:set>
                                    <p:animEffect filter="">
                                      <p:cBhvr>
                                        <p:cTn dur="500" id="24"/>
                                        <p:tgtEl>
                                          <p:spTgt spid="26630"/>
                                        </p:tgtEl>
                                      </p:cBhvr>
                                    </p:animEffect>
                                    <p:anim calcmode="lin" valueType="num">
                                      <p:cBhvr>
                                        <p:cTn dur="500" fill="hold" id="25"/>
                                        <p:tgtEl>
                                          <p:spTgt spid="26630"/>
                                        </p:tgtEl>
                                        <p:attrNameLst>
                                          <p:attrName>ppt_x</p:attrName>
                                        </p:attrNameLst>
                                      </p:cBhvr>
                                      <p:tavLst>
                                        <p:tav tm="0">
                                          <p:val>
                                            <p:strVal val="#ppt_x"/>
                                          </p:val>
                                        </p:tav>
                                        <p:tav tm="100000">
                                          <p:val>
                                            <p:strVal val="#ppt_x"/>
                                          </p:val>
                                        </p:tav>
                                      </p:tavLst>
                                    </p:anim>
                                    <p:anim calcmode="lin" valueType="num">
                                      <p:cBhvr>
                                        <p:cTn dur="500" fill="hold" id="26"/>
                                        <p:tgtEl>
                                          <p:spTgt spid="26630"/>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26631"/>
                                        </p:tgtEl>
                                        <p:attrNameLst>
                                          <p:attrName>style.visibility</p:attrName>
                                        </p:attrNameLst>
                                      </p:cBhvr>
                                      <p:to>
                                        <p:strVal val="visible"/>
                                      </p:to>
                                    </p:set>
                                    <p:animEffect filter="">
                                      <p:cBhvr>
                                        <p:cTn dur="500" id="29"/>
                                        <p:tgtEl>
                                          <p:spTgt spid="26631"/>
                                        </p:tgtEl>
                                      </p:cBhvr>
                                    </p:animEffect>
                                    <p:anim calcmode="lin" valueType="num">
                                      <p:cBhvr>
                                        <p:cTn dur="500" fill="hold" id="30"/>
                                        <p:tgtEl>
                                          <p:spTgt spid="26631"/>
                                        </p:tgtEl>
                                        <p:attrNameLst>
                                          <p:attrName>ppt_x</p:attrName>
                                        </p:attrNameLst>
                                      </p:cBhvr>
                                      <p:tavLst>
                                        <p:tav tm="0">
                                          <p:val>
                                            <p:strVal val="#ppt_x"/>
                                          </p:val>
                                        </p:tav>
                                        <p:tav tm="100000">
                                          <p:val>
                                            <p:strVal val="#ppt_x"/>
                                          </p:val>
                                        </p:tav>
                                      </p:tavLst>
                                    </p:anim>
                                    <p:anim calcmode="lin" valueType="num">
                                      <p:cBhvr>
                                        <p:cTn dur="500" fill="hold" id="31"/>
                                        <p:tgtEl>
                                          <p:spTgt spid="26631"/>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26632"/>
                                        </p:tgtEl>
                                        <p:attrNameLst>
                                          <p:attrName>style.visibility</p:attrName>
                                        </p:attrNameLst>
                                      </p:cBhvr>
                                      <p:to>
                                        <p:strVal val="visible"/>
                                      </p:to>
                                    </p:set>
                                    <p:animEffect filter="">
                                      <p:cBhvr>
                                        <p:cTn dur="500" id="34"/>
                                        <p:tgtEl>
                                          <p:spTgt spid="26632"/>
                                        </p:tgtEl>
                                      </p:cBhvr>
                                    </p:animEffect>
                                    <p:anim calcmode="lin" valueType="num">
                                      <p:cBhvr>
                                        <p:cTn dur="500" fill="hold" id="35"/>
                                        <p:tgtEl>
                                          <p:spTgt spid="26632"/>
                                        </p:tgtEl>
                                        <p:attrNameLst>
                                          <p:attrName>ppt_x</p:attrName>
                                        </p:attrNameLst>
                                      </p:cBhvr>
                                      <p:tavLst>
                                        <p:tav tm="0">
                                          <p:val>
                                            <p:strVal val="#ppt_x"/>
                                          </p:val>
                                        </p:tav>
                                        <p:tav tm="100000">
                                          <p:val>
                                            <p:strVal val="#ppt_x"/>
                                          </p:val>
                                        </p:tav>
                                      </p:tavLst>
                                    </p:anim>
                                    <p:anim calcmode="lin" valueType="num">
                                      <p:cBhvr>
                                        <p:cTn dur="500" fill="hold" id="36"/>
                                        <p:tgtEl>
                                          <p:spTgt spid="26632"/>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000"/>
                            </p:stCondLst>
                            <p:childTnLst>
                              <p:par>
                                <p:cTn fill="hold" id="38" nodeType="afterEffect" presetClass="entr" presetID="42" presetSubtype="0">
                                  <p:stCondLst>
                                    <p:cond delay="0"/>
                                  </p:stCondLst>
                                  <p:childTnLst>
                                    <p:set>
                                      <p:cBhvr>
                                        <p:cTn dur="1" fill="hold" id="39">
                                          <p:stCondLst>
                                            <p:cond delay="0"/>
                                          </p:stCondLst>
                                        </p:cTn>
                                        <p:tgtEl>
                                          <p:spTgt spid="26633"/>
                                        </p:tgtEl>
                                        <p:attrNameLst>
                                          <p:attrName>style.visibility</p:attrName>
                                        </p:attrNameLst>
                                      </p:cBhvr>
                                      <p:to>
                                        <p:strVal val="visible"/>
                                      </p:to>
                                    </p:set>
                                    <p:animEffect filter="">
                                      <p:cBhvr>
                                        <p:cTn dur="1000" id="40"/>
                                        <p:tgtEl>
                                          <p:spTgt spid="26633"/>
                                        </p:tgtEl>
                                      </p:cBhvr>
                                    </p:animEffect>
                                    <p:anim calcmode="lin" valueType="num">
                                      <p:cBhvr>
                                        <p:cTn dur="1000" fill="hold" id="41"/>
                                        <p:tgtEl>
                                          <p:spTgt spid="26633"/>
                                        </p:tgtEl>
                                        <p:attrNameLst>
                                          <p:attrName>ppt_x</p:attrName>
                                        </p:attrNameLst>
                                      </p:cBhvr>
                                      <p:tavLst>
                                        <p:tav tm="0">
                                          <p:val>
                                            <p:strVal val="#ppt_x"/>
                                          </p:val>
                                        </p:tav>
                                        <p:tav tm="100000">
                                          <p:val>
                                            <p:strVal val="#ppt_x"/>
                                          </p:val>
                                        </p:tav>
                                      </p:tavLst>
                                    </p:anim>
                                    <p:anim calcmode="lin" valueType="num">
                                      <p:cBhvr>
                                        <p:cTn dur="1000" fill="hold" id="42"/>
                                        <p:tgtEl>
                                          <p:spTgt spid="2663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2000"/>
                            </p:stCondLst>
                            <p:childTnLst>
                              <p:par>
                                <p:cTn fill="hold" grpId="0" id="44" nodeType="afterEffect" presetClass="entr" presetID="42" presetSubtype="0">
                                  <p:stCondLst>
                                    <p:cond delay="0"/>
                                  </p:stCondLst>
                                  <p:childTnLst>
                                    <p:set>
                                      <p:cBhvr>
                                        <p:cTn dur="1" fill="hold" id="45">
                                          <p:stCondLst>
                                            <p:cond delay="0"/>
                                          </p:stCondLst>
                                        </p:cTn>
                                        <p:tgtEl>
                                          <p:spTgt spid="26643"/>
                                        </p:tgtEl>
                                        <p:attrNameLst>
                                          <p:attrName>style.visibility</p:attrName>
                                        </p:attrNameLst>
                                      </p:cBhvr>
                                      <p:to>
                                        <p:strVal val="visible"/>
                                      </p:to>
                                    </p:set>
                                    <p:animEffect filter="">
                                      <p:cBhvr>
                                        <p:cTn dur="750" id="46"/>
                                        <p:tgtEl>
                                          <p:spTgt spid="26643"/>
                                        </p:tgtEl>
                                      </p:cBhvr>
                                    </p:animEffect>
                                    <p:anim calcmode="lin" valueType="num">
                                      <p:cBhvr>
                                        <p:cTn dur="750" fill="hold" id="47"/>
                                        <p:tgtEl>
                                          <p:spTgt spid="26643"/>
                                        </p:tgtEl>
                                        <p:attrNameLst>
                                          <p:attrName>ppt_x</p:attrName>
                                        </p:attrNameLst>
                                      </p:cBhvr>
                                      <p:tavLst>
                                        <p:tav tm="0">
                                          <p:val>
                                            <p:strVal val="#ppt_x"/>
                                          </p:val>
                                        </p:tav>
                                        <p:tav tm="100000">
                                          <p:val>
                                            <p:strVal val="#ppt_x"/>
                                          </p:val>
                                        </p:tav>
                                      </p:tavLst>
                                    </p:anim>
                                    <p:anim calcmode="lin" valueType="num">
                                      <p:cBhvr>
                                        <p:cTn dur="750" fill="hold" id="48"/>
                                        <p:tgtEl>
                                          <p:spTgt spid="26643"/>
                                        </p:tgtEl>
                                        <p:attrNameLst>
                                          <p:attrName>ppt_y</p:attrName>
                                        </p:attrNameLst>
                                      </p:cBhvr>
                                      <p:tavLst>
                                        <p:tav tm="0">
                                          <p:val>
                                            <p:strVal val="#ppt_y+.1"/>
                                          </p:val>
                                        </p:tav>
                                        <p:tav tm="100000">
                                          <p:val>
                                            <p:strVal val="#ppt_y"/>
                                          </p:val>
                                        </p:tav>
                                      </p:tavLst>
                                    </p:anim>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42" presetSubtype="0">
                                  <p:stCondLst>
                                    <p:cond delay="0"/>
                                  </p:stCondLst>
                                  <p:childTnLst>
                                    <p:set>
                                      <p:cBhvr>
                                        <p:cTn dur="1" fill="hold" id="52">
                                          <p:stCondLst>
                                            <p:cond delay="0"/>
                                          </p:stCondLst>
                                        </p:cTn>
                                        <p:tgtEl>
                                          <p:spTgt spid="26643"/>
                                        </p:tgtEl>
                                        <p:attrNameLst>
                                          <p:attrName>style.visibility</p:attrName>
                                        </p:attrNameLst>
                                      </p:cBhvr>
                                      <p:to>
                                        <p:strVal val="visible"/>
                                      </p:to>
                                    </p:set>
                                    <p:animEffect filter="">
                                      <p:cBhvr>
                                        <p:cTn dur="750" id="53"/>
                                        <p:tgtEl>
                                          <p:spTgt spid="26643"/>
                                        </p:tgtEl>
                                      </p:cBhvr>
                                    </p:animEffect>
                                    <p:anim calcmode="lin" valueType="num">
                                      <p:cBhvr>
                                        <p:cTn dur="750" fill="hold" id="54"/>
                                        <p:tgtEl>
                                          <p:spTgt spid="26643"/>
                                        </p:tgtEl>
                                        <p:attrNameLst>
                                          <p:attrName>ppt_x</p:attrName>
                                        </p:attrNameLst>
                                      </p:cBhvr>
                                      <p:tavLst>
                                        <p:tav tm="0">
                                          <p:val>
                                            <p:strVal val="#ppt_x"/>
                                          </p:val>
                                        </p:tav>
                                        <p:tav tm="100000">
                                          <p:val>
                                            <p:strVal val="#ppt_x"/>
                                          </p:val>
                                        </p:tav>
                                      </p:tavLst>
                                    </p:anim>
                                    <p:anim calcmode="lin" valueType="num">
                                      <p:cBhvr>
                                        <p:cTn dur="750" fill="hold" id="55"/>
                                        <p:tgtEl>
                                          <p:spTgt spid="266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30"/>
      <p:bldP grpId="0" spid="26631"/>
      <p:bldP grpId="0" spid="26632"/>
      <p:bldP grpId="0" spid="26643" uiExpand="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650" name="Group 2"/>
          <p:cNvGrpSpPr/>
          <p:nvPr/>
        </p:nvGrpSpPr>
        <p:grpSpPr>
          <a:xfrm>
            <a:off x="2908300" y="2311400"/>
            <a:ext cx="1395413" cy="808038"/>
            <a:chExt cx="1712377" cy="990764"/>
          </a:xfrm>
        </p:grpSpPr>
        <p:sp>
          <p:nvSpPr>
            <p:cNvPr id="27651" name="Freeform 7"/>
            <p:cNvSpPr/>
            <p:nvPr/>
          </p:nvSpPr>
          <p:spPr bwMode="auto">
            <a:xfrm>
              <a:off x="0" y="765260"/>
              <a:ext cx="811815" cy="216776"/>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2" name="Freeform 12"/>
            <p:cNvSpPr/>
            <p:nvPr/>
          </p:nvSpPr>
          <p:spPr bwMode="auto">
            <a:xfrm>
              <a:off x="781263" y="0"/>
              <a:ext cx="931114" cy="990764"/>
            </a:xfrm>
            <a:custGeom>
              <a:gdLst>
                <a:gd fmla="*/ 913 w 913" name="T0"/>
                <a:gd fmla="*/ 958 h 972" name="T1"/>
                <a:gd fmla="*/ 0 w 913" name="T2"/>
                <a:gd fmla="*/ 972 h 972" name="T3"/>
                <a:gd fmla="*/ 0 w 913" name="T4"/>
                <a:gd fmla="*/ 0 h 972" name="T5"/>
                <a:gd fmla="*/ 913 w 913" name="T6"/>
                <a:gd fmla="*/ 6 h 972" name="T7"/>
                <a:gd fmla="*/ 913 w 913" name="T8"/>
                <a:gd fmla="*/ 958 h 972" name="T9"/>
                <a:gd fmla="*/ 0 w 913" name="T10"/>
                <a:gd fmla="*/ 0 h 972" name="T11"/>
                <a:gd fmla="*/ 913 w 913" name="T12"/>
                <a:gd fmla="*/ 972 h 972" name="T13"/>
              </a:gdLst>
              <a:cxnLst>
                <a:cxn ang="0">
                  <a:pos x="T0" y="T1"/>
                </a:cxn>
                <a:cxn ang="0">
                  <a:pos x="T2" y="T3"/>
                </a:cxn>
                <a:cxn ang="0">
                  <a:pos x="T4" y="T5"/>
                </a:cxn>
                <a:cxn ang="0">
                  <a:pos x="T6" y="T7"/>
                </a:cxn>
                <a:cxn ang="0">
                  <a:pos x="T8" y="T9"/>
                </a:cxn>
              </a:cxnLst>
              <a:rect b="T13" l="T10" r="T12" t="T11"/>
              <a:pathLst>
                <a:path h="972" w="913">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3" name="Freeform 13"/>
            <p:cNvSpPr/>
            <p:nvPr/>
          </p:nvSpPr>
          <p:spPr bwMode="auto">
            <a:xfrm>
              <a:off x="711430" y="0"/>
              <a:ext cx="69834" cy="990764"/>
            </a:xfrm>
            <a:custGeom>
              <a:gdLst>
                <a:gd fmla="*/ 0 w 69" name="T0"/>
                <a:gd fmla="*/ 87 h 972" name="T1"/>
                <a:gd fmla="*/ 0 w 69" name="T2"/>
                <a:gd fmla="*/ 906 h 972" name="T3"/>
                <a:gd fmla="*/ 69 w 69" name="T4"/>
                <a:gd fmla="*/ 972 h 972" name="T5"/>
                <a:gd fmla="*/ 69 w 69" name="T6"/>
                <a:gd fmla="*/ 0 h 972" name="T7"/>
                <a:gd fmla="*/ 0 w 69" name="T8"/>
                <a:gd fmla="*/ 87 h 972" name="T9"/>
                <a:gd fmla="*/ 0 w 69" name="T10"/>
                <a:gd fmla="*/ 0 h 972" name="T11"/>
                <a:gd fmla="*/ 69 w 69" name="T12"/>
                <a:gd fmla="*/ 972 h 972" name="T13"/>
              </a:gdLst>
              <a:cxnLst>
                <a:cxn ang="0">
                  <a:pos x="T0" y="T1"/>
                </a:cxn>
                <a:cxn ang="0">
                  <a:pos x="T2" y="T3"/>
                </a:cxn>
                <a:cxn ang="0">
                  <a:pos x="T4" y="T5"/>
                </a:cxn>
                <a:cxn ang="0">
                  <a:pos x="T6" y="T7"/>
                </a:cxn>
                <a:cxn ang="0">
                  <a:pos x="T8" y="T9"/>
                </a:cxn>
              </a:cxnLst>
              <a:rect b="T13" l="T10" r="T12" t="T11"/>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7654" name="Group 6"/>
          <p:cNvGrpSpPr/>
          <p:nvPr/>
        </p:nvGrpSpPr>
        <p:grpSpPr>
          <a:xfrm>
            <a:off x="1720850" y="2262188"/>
            <a:ext cx="1446213" cy="900112"/>
            <a:chExt cx="1773483" cy="1102788"/>
          </a:xfrm>
        </p:grpSpPr>
        <p:sp>
          <p:nvSpPr>
            <p:cNvPr id="27655" name="Freeform 6"/>
            <p:cNvSpPr/>
            <p:nvPr/>
          </p:nvSpPr>
          <p:spPr bwMode="auto">
            <a:xfrm>
              <a:off x="0" y="741981"/>
              <a:ext cx="768169" cy="333165"/>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6" name="Freeform 10"/>
            <p:cNvSpPr/>
            <p:nvPr/>
          </p:nvSpPr>
          <p:spPr bwMode="auto">
            <a:xfrm>
              <a:off x="781264" y="13094"/>
              <a:ext cx="992219" cy="1089694"/>
            </a:xfrm>
            <a:custGeom>
              <a:gdLst>
                <a:gd fmla="*/ 0 w 973" name="T0"/>
                <a:gd fmla="*/ 0 h 1069" name="T1"/>
                <a:gd fmla="*/ 0 w 973" name="T2"/>
                <a:gd fmla="*/ 1069 h 1069" name="T3"/>
                <a:gd fmla="*/ 973 w 973" name="T4"/>
                <a:gd fmla="*/ 1051 h 1069" name="T5"/>
                <a:gd fmla="*/ 973 w 973" name="T6"/>
                <a:gd fmla="*/ 36 h 1069" name="T7"/>
                <a:gd fmla="*/ 0 w 973" name="T8"/>
                <a:gd fmla="*/ 0 h 1069" name="T9"/>
                <a:gd fmla="*/ 0 w 973" name="T10"/>
                <a:gd fmla="*/ 0 h 1069" name="T11"/>
                <a:gd fmla="*/ 973 w 973" name="T12"/>
                <a:gd fmla="*/ 1069 h 1069" name="T13"/>
              </a:gdLst>
              <a:cxnLst>
                <a:cxn ang="0">
                  <a:pos x="T0" y="T1"/>
                </a:cxn>
                <a:cxn ang="0">
                  <a:pos x="T2" y="T3"/>
                </a:cxn>
                <a:cxn ang="0">
                  <a:pos x="T4" y="T5"/>
                </a:cxn>
                <a:cxn ang="0">
                  <a:pos x="T6" y="T7"/>
                </a:cxn>
                <a:cxn ang="0">
                  <a:pos x="T8" y="T9"/>
                </a:cxn>
              </a:cxnLst>
              <a:rect b="T13" l="T10" r="T12" t="T11"/>
              <a:pathLst>
                <a:path h="1069" w="973">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7" name="Freeform 11"/>
            <p:cNvSpPr/>
            <p:nvPr/>
          </p:nvSpPr>
          <p:spPr bwMode="auto">
            <a:xfrm>
              <a:off x="589222" y="0"/>
              <a:ext cx="200772" cy="1089695"/>
            </a:xfrm>
            <a:custGeom>
              <a:gdLst>
                <a:gd fmla="*/ 0 w 197" name="T0"/>
                <a:gd fmla="*/ 123 h 1069" name="T1"/>
                <a:gd fmla="*/ 0 w 197" name="T2"/>
                <a:gd fmla="*/ 947 h 1069" name="T3"/>
                <a:gd fmla="*/ 197 w 197" name="T4"/>
                <a:gd fmla="*/ 1069 h 1069" name="T5"/>
                <a:gd fmla="*/ 197 w 197" name="T6"/>
                <a:gd fmla="*/ 0 h 1069" name="T7"/>
                <a:gd fmla="*/ 0 w 197" name="T8"/>
                <a:gd fmla="*/ 123 h 1069" name="T9"/>
                <a:gd fmla="*/ 0 w 197" name="T10"/>
                <a:gd fmla="*/ 0 h 1069" name="T11"/>
                <a:gd fmla="*/ 197 w 197" name="T12"/>
                <a:gd fmla="*/ 1069 h 1069" name="T13"/>
              </a:gdLst>
              <a:cxnLst>
                <a:cxn ang="0">
                  <a:pos x="T0" y="T1"/>
                </a:cxn>
                <a:cxn ang="0">
                  <a:pos x="T2" y="T3"/>
                </a:cxn>
                <a:cxn ang="0">
                  <a:pos x="T4" y="T5"/>
                </a:cxn>
                <a:cxn ang="0">
                  <a:pos x="T6" y="T7"/>
                </a:cxn>
                <a:cxn ang="0">
                  <a:pos x="T8" y="T9"/>
                </a:cxn>
              </a:cxnLst>
              <a:rect b="T13" l="T10" r="T12" t="T11"/>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7658" name="Group 10"/>
          <p:cNvGrpSpPr/>
          <p:nvPr/>
        </p:nvGrpSpPr>
        <p:grpSpPr>
          <a:xfrm>
            <a:off x="4733925" y="2311400"/>
            <a:ext cx="1403350" cy="808038"/>
            <a:chExt cx="1719651" cy="990764"/>
          </a:xfrm>
        </p:grpSpPr>
        <p:sp>
          <p:nvSpPr>
            <p:cNvPr id="27659" name="Freeform 2"/>
            <p:cNvSpPr/>
            <p:nvPr/>
          </p:nvSpPr>
          <p:spPr bwMode="auto">
            <a:xfrm flipH="1">
              <a:off x="916565" y="765260"/>
              <a:ext cx="803086" cy="216776"/>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0" name="Freeform 18"/>
            <p:cNvSpPr/>
            <p:nvPr/>
          </p:nvSpPr>
          <p:spPr bwMode="auto">
            <a:xfrm flipH="1">
              <a:off x="0" y="0"/>
              <a:ext cx="931114" cy="990764"/>
            </a:xfrm>
            <a:custGeom>
              <a:gdLst>
                <a:gd fmla="*/ 913 w 913" name="T0"/>
                <a:gd fmla="*/ 958 h 972" name="T1"/>
                <a:gd fmla="*/ 0 w 913" name="T2"/>
                <a:gd fmla="*/ 972 h 972" name="T3"/>
                <a:gd fmla="*/ 0 w 913" name="T4"/>
                <a:gd fmla="*/ 0 h 972" name="T5"/>
                <a:gd fmla="*/ 913 w 913" name="T6"/>
                <a:gd fmla="*/ 6 h 972" name="T7"/>
                <a:gd fmla="*/ 913 w 913" name="T8"/>
                <a:gd fmla="*/ 958 h 972" name="T9"/>
                <a:gd fmla="*/ 0 w 913" name="T10"/>
                <a:gd fmla="*/ 0 h 972" name="T11"/>
                <a:gd fmla="*/ 913 w 913" name="T12"/>
                <a:gd fmla="*/ 972 h 972" name="T13"/>
              </a:gdLst>
              <a:cxnLst>
                <a:cxn ang="0">
                  <a:pos x="T0" y="T1"/>
                </a:cxn>
                <a:cxn ang="0">
                  <a:pos x="T2" y="T3"/>
                </a:cxn>
                <a:cxn ang="0">
                  <a:pos x="T4" y="T5"/>
                </a:cxn>
                <a:cxn ang="0">
                  <a:pos x="T6" y="T7"/>
                </a:cxn>
                <a:cxn ang="0">
                  <a:pos x="T8" y="T9"/>
                </a:cxn>
              </a:cxnLst>
              <a:rect b="T13" l="T10" r="T12" t="T11"/>
              <a:pathLst>
                <a:path h="972" w="913">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1" name="Freeform 19"/>
            <p:cNvSpPr/>
            <p:nvPr/>
          </p:nvSpPr>
          <p:spPr bwMode="auto">
            <a:xfrm flipH="1">
              <a:off x="931114" y="0"/>
              <a:ext cx="69834" cy="990764"/>
            </a:xfrm>
            <a:custGeom>
              <a:gdLst>
                <a:gd fmla="*/ 0 w 69" name="T0"/>
                <a:gd fmla="*/ 87 h 972" name="T1"/>
                <a:gd fmla="*/ 0 w 69" name="T2"/>
                <a:gd fmla="*/ 906 h 972" name="T3"/>
                <a:gd fmla="*/ 69 w 69" name="T4"/>
                <a:gd fmla="*/ 972 h 972" name="T5"/>
                <a:gd fmla="*/ 69 w 69" name="T6"/>
                <a:gd fmla="*/ 0 h 972" name="T7"/>
                <a:gd fmla="*/ 0 w 69" name="T8"/>
                <a:gd fmla="*/ 87 h 972" name="T9"/>
                <a:gd fmla="*/ 0 w 69" name="T10"/>
                <a:gd fmla="*/ 0 h 972" name="T11"/>
                <a:gd fmla="*/ 69 w 69" name="T12"/>
                <a:gd fmla="*/ 972 h 972" name="T13"/>
              </a:gdLst>
              <a:cxnLst>
                <a:cxn ang="0">
                  <a:pos x="T0" y="T1"/>
                </a:cxn>
                <a:cxn ang="0">
                  <a:pos x="T2" y="T3"/>
                </a:cxn>
                <a:cxn ang="0">
                  <a:pos x="T4" y="T5"/>
                </a:cxn>
                <a:cxn ang="0">
                  <a:pos x="T6" y="T7"/>
                </a:cxn>
                <a:cxn ang="0">
                  <a:pos x="T8" y="T9"/>
                </a:cxn>
              </a:cxnLst>
              <a:rect b="T13" l="T10" r="T12" t="T11"/>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7662" name="Group 14"/>
          <p:cNvGrpSpPr/>
          <p:nvPr/>
        </p:nvGrpSpPr>
        <p:grpSpPr>
          <a:xfrm>
            <a:off x="5851525" y="2262188"/>
            <a:ext cx="1446213" cy="893762"/>
            <a:chExt cx="1772026" cy="1095515"/>
          </a:xfrm>
        </p:grpSpPr>
        <p:sp>
          <p:nvSpPr>
            <p:cNvPr id="27663" name="Freeform 4"/>
            <p:cNvSpPr/>
            <p:nvPr/>
          </p:nvSpPr>
          <p:spPr bwMode="auto">
            <a:xfrm flipH="1">
              <a:off x="980579" y="739072"/>
              <a:ext cx="791447" cy="356443"/>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4" name="Freeform 16"/>
            <p:cNvSpPr/>
            <p:nvPr/>
          </p:nvSpPr>
          <p:spPr bwMode="auto">
            <a:xfrm flipH="1">
              <a:off x="0" y="0"/>
              <a:ext cx="992219" cy="1089695"/>
            </a:xfrm>
            <a:custGeom>
              <a:gdLst>
                <a:gd fmla="*/ 0 w 973" name="T0"/>
                <a:gd fmla="*/ 0 h 1069" name="T1"/>
                <a:gd fmla="*/ 0 w 973" name="T2"/>
                <a:gd fmla="*/ 1069 h 1069" name="T3"/>
                <a:gd fmla="*/ 973 w 973" name="T4"/>
                <a:gd fmla="*/ 1051 h 1069" name="T5"/>
                <a:gd fmla="*/ 973 w 973" name="T6"/>
                <a:gd fmla="*/ 36 h 1069" name="T7"/>
                <a:gd fmla="*/ 0 w 973" name="T8"/>
                <a:gd fmla="*/ 0 h 1069" name="T9"/>
                <a:gd fmla="*/ 0 w 973" name="T10"/>
                <a:gd fmla="*/ 0 h 1069" name="T11"/>
                <a:gd fmla="*/ 973 w 973" name="T12"/>
                <a:gd fmla="*/ 1069 h 1069" name="T13"/>
              </a:gdLst>
              <a:cxnLst>
                <a:cxn ang="0">
                  <a:pos x="T0" y="T1"/>
                </a:cxn>
                <a:cxn ang="0">
                  <a:pos x="T2" y="T3"/>
                </a:cxn>
                <a:cxn ang="0">
                  <a:pos x="T4" y="T5"/>
                </a:cxn>
                <a:cxn ang="0">
                  <a:pos x="T6" y="T7"/>
                </a:cxn>
                <a:cxn ang="0">
                  <a:pos x="T8" y="T9"/>
                </a:cxn>
              </a:cxnLst>
              <a:rect b="T13" l="T10" r="T12" t="T11"/>
              <a:pathLst>
                <a:path h="1069" w="973">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5" name="Freeform 17"/>
            <p:cNvSpPr/>
            <p:nvPr/>
          </p:nvSpPr>
          <p:spPr bwMode="auto">
            <a:xfrm flipH="1">
              <a:off x="992218" y="0"/>
              <a:ext cx="200772" cy="1089695"/>
            </a:xfrm>
            <a:custGeom>
              <a:gdLst>
                <a:gd fmla="*/ 0 w 197" name="T0"/>
                <a:gd fmla="*/ 123 h 1069" name="T1"/>
                <a:gd fmla="*/ 0 w 197" name="T2"/>
                <a:gd fmla="*/ 947 h 1069" name="T3"/>
                <a:gd fmla="*/ 197 w 197" name="T4"/>
                <a:gd fmla="*/ 1069 h 1069" name="T5"/>
                <a:gd fmla="*/ 197 w 197" name="T6"/>
                <a:gd fmla="*/ 0 h 1069" name="T7"/>
                <a:gd fmla="*/ 0 w 197" name="T8"/>
                <a:gd fmla="*/ 123 h 1069" name="T9"/>
                <a:gd fmla="*/ 0 w 197" name="T10"/>
                <a:gd fmla="*/ 0 h 1069" name="T11"/>
                <a:gd fmla="*/ 197 w 197" name="T12"/>
                <a:gd fmla="*/ 1069 h 1069" name="T13"/>
              </a:gdLst>
              <a:cxnLst>
                <a:cxn ang="0">
                  <a:pos x="T0" y="T1"/>
                </a:cxn>
                <a:cxn ang="0">
                  <a:pos x="T2" y="T3"/>
                </a:cxn>
                <a:cxn ang="0">
                  <a:pos x="T4" y="T5"/>
                </a:cxn>
                <a:cxn ang="0">
                  <a:pos x="T6" y="T7"/>
                </a:cxn>
                <a:cxn ang="0">
                  <a:pos x="T8" y="T9"/>
                </a:cxn>
              </a:cxnLst>
              <a:rect b="T13" l="T10" r="T12" t="T11"/>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7666" name="Rectangle 20"/>
          <p:cNvSpPr>
            <a:spLocks noChangeArrowheads="1"/>
          </p:cNvSpPr>
          <p:nvPr/>
        </p:nvSpPr>
        <p:spPr bwMode="auto">
          <a:xfrm>
            <a:off x="887413" y="1346200"/>
            <a:ext cx="1423987"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b="1" lang="zh-CN" sz="16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单击添加文字</a:t>
            </a:r>
          </a:p>
          <a:p>
            <a:pPr eaLnBrk="1" hangingPunct="1">
              <a:lnSpc>
                <a:spcPct val="120000"/>
              </a:lnSpc>
            </a:pPr>
            <a:r>
              <a:rPr altLang="en-US" b="1" lang="zh-CN" sz="16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b="1" lang="zh-CN" sz="16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27667" name="Line 21"/>
          <p:cNvSpPr>
            <a:spLocks noChangeShapeType="1"/>
          </p:cNvSpPr>
          <p:nvPr/>
        </p:nvSpPr>
        <p:spPr bwMode="auto">
          <a:xfrm flipH="1" flipV="1">
            <a:off x="904875" y="1431925"/>
            <a:ext cx="0" cy="868363"/>
          </a:xfrm>
          <a:prstGeom prst="line">
            <a:avLst/>
          </a:prstGeom>
          <a:noFill/>
          <a:ln cmpd="sng" w="12700">
            <a:solidFill>
              <a:srgbClr val="0070C0"/>
            </a:solidFill>
            <a:round/>
            <a:tailEnd len="med" type="triangle" w="med"/>
          </a:ln>
          <a:extLst>
            <a:ext uri="{909E8E84-426E-40DD-AFC4-6F175D3DCCD1}">
              <a14:hiddenFill>
                <a:noFill/>
              </a14:hiddenFill>
            </a:ext>
          </a:extLst>
        </p:spPr>
        <p:txBody>
          <a:bodyPr/>
          <a:lstStyle/>
          <a:p>
            <a:endParaRPr altLang="en-US" lang="zh-CN"/>
          </a:p>
        </p:txBody>
      </p:sp>
      <p:sp>
        <p:nvSpPr>
          <p:cNvPr id="27668" name="Rectangle 22"/>
          <p:cNvSpPr>
            <a:spLocks noChangeArrowheads="1"/>
          </p:cNvSpPr>
          <p:nvPr/>
        </p:nvSpPr>
        <p:spPr bwMode="auto">
          <a:xfrm>
            <a:off x="3570288" y="1346200"/>
            <a:ext cx="1423987"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27669" name="Line 23"/>
          <p:cNvSpPr>
            <a:spLocks noChangeShapeType="1"/>
          </p:cNvSpPr>
          <p:nvPr/>
        </p:nvSpPr>
        <p:spPr bwMode="auto">
          <a:xfrm flipV="1">
            <a:off x="3582988" y="1443038"/>
            <a:ext cx="1587" cy="868362"/>
          </a:xfrm>
          <a:prstGeom prst="line">
            <a:avLst/>
          </a:prstGeom>
          <a:noFill/>
          <a:ln cmpd="sng" w="12700">
            <a:solidFill>
              <a:srgbClr val="808080"/>
            </a:solidFill>
            <a:round/>
            <a:tailEnd len="med" type="triangle" w="med"/>
          </a:ln>
          <a:extLst>
            <a:ext uri="{909E8E84-426E-40DD-AFC4-6F175D3DCCD1}">
              <a14:hiddenFill>
                <a:noFill/>
              </a14:hiddenFill>
            </a:ext>
          </a:extLst>
        </p:spPr>
        <p:txBody>
          <a:bodyPr/>
          <a:lstStyle/>
          <a:p>
            <a:endParaRPr altLang="en-US" lang="zh-CN"/>
          </a:p>
        </p:txBody>
      </p:sp>
      <p:sp>
        <p:nvSpPr>
          <p:cNvPr id="27670" name="Rectangle 24"/>
          <p:cNvSpPr>
            <a:spLocks noChangeArrowheads="1"/>
          </p:cNvSpPr>
          <p:nvPr/>
        </p:nvSpPr>
        <p:spPr bwMode="auto">
          <a:xfrm>
            <a:off x="5867400" y="1346200"/>
            <a:ext cx="14224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27671" name="Line 25"/>
          <p:cNvSpPr>
            <a:spLocks noChangeShapeType="1"/>
          </p:cNvSpPr>
          <p:nvPr/>
        </p:nvSpPr>
        <p:spPr bwMode="auto">
          <a:xfrm flipH="1" flipV="1">
            <a:off x="5867400" y="1441450"/>
            <a:ext cx="0" cy="868363"/>
          </a:xfrm>
          <a:prstGeom prst="line">
            <a:avLst/>
          </a:prstGeom>
          <a:noFill/>
          <a:ln cmpd="sng" w="12700">
            <a:solidFill>
              <a:srgbClr val="808080"/>
            </a:solidFill>
            <a:round/>
            <a:tailEnd len="med" type="triangle" w="med"/>
          </a:ln>
          <a:extLst>
            <a:ext uri="{909E8E84-426E-40DD-AFC4-6F175D3DCCD1}">
              <a14:hiddenFill>
                <a:noFill/>
              </a14:hiddenFill>
            </a:ext>
          </a:extLst>
        </p:spPr>
        <p:txBody>
          <a:bodyPr/>
          <a:lstStyle/>
          <a:p>
            <a:endParaRPr altLang="en-US" lang="zh-CN"/>
          </a:p>
        </p:txBody>
      </p:sp>
      <p:sp>
        <p:nvSpPr>
          <p:cNvPr id="27672" name="Rectangle 26"/>
          <p:cNvSpPr>
            <a:spLocks noChangeArrowheads="1"/>
          </p:cNvSpPr>
          <p:nvPr/>
        </p:nvSpPr>
        <p:spPr bwMode="auto">
          <a:xfrm>
            <a:off x="2365375" y="3557588"/>
            <a:ext cx="14239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27673" name="Line 27"/>
          <p:cNvSpPr>
            <a:spLocks noChangeShapeType="1"/>
          </p:cNvSpPr>
          <p:nvPr/>
        </p:nvSpPr>
        <p:spPr bwMode="auto">
          <a:xfrm flipH="1" flipV="1">
            <a:off x="2384425" y="3095625"/>
            <a:ext cx="0" cy="900113"/>
          </a:xfrm>
          <a:prstGeom prst="line">
            <a:avLst/>
          </a:prstGeom>
          <a:noFill/>
          <a:ln cmpd="sng" w="12700">
            <a:solidFill>
              <a:srgbClr val="808080"/>
            </a:solidFill>
            <a:round/>
            <a:headEnd len="med" type="triangle" w="med"/>
          </a:ln>
          <a:extLst>
            <a:ext uri="{909E8E84-426E-40DD-AFC4-6F175D3DCCD1}">
              <a14:hiddenFill>
                <a:noFill/>
              </a14:hiddenFill>
            </a:ext>
          </a:extLst>
        </p:spPr>
        <p:txBody>
          <a:bodyPr/>
          <a:lstStyle/>
          <a:p>
            <a:endParaRPr altLang="en-US" lang="zh-CN"/>
          </a:p>
        </p:txBody>
      </p:sp>
      <p:sp>
        <p:nvSpPr>
          <p:cNvPr id="27674" name="Rectangle 28"/>
          <p:cNvSpPr>
            <a:spLocks noChangeArrowheads="1"/>
          </p:cNvSpPr>
          <p:nvPr/>
        </p:nvSpPr>
        <p:spPr bwMode="auto">
          <a:xfrm>
            <a:off x="4745038" y="3565525"/>
            <a:ext cx="1423987"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27675" name="Line 29"/>
          <p:cNvSpPr>
            <a:spLocks noChangeShapeType="1"/>
          </p:cNvSpPr>
          <p:nvPr/>
        </p:nvSpPr>
        <p:spPr bwMode="auto">
          <a:xfrm flipV="1">
            <a:off x="4752975" y="3030538"/>
            <a:ext cx="1588" cy="973137"/>
          </a:xfrm>
          <a:prstGeom prst="line">
            <a:avLst/>
          </a:prstGeom>
          <a:noFill/>
          <a:ln cmpd="sng" w="12700">
            <a:solidFill>
              <a:srgbClr val="808080"/>
            </a:solidFill>
            <a:round/>
            <a:headEnd len="med" type="triangle" w="med"/>
          </a:ln>
          <a:extLst>
            <a:ext uri="{909E8E84-426E-40DD-AFC4-6F175D3DCCD1}">
              <a14:hiddenFill>
                <a:noFill/>
              </a14:hiddenFill>
            </a:ext>
          </a:extLst>
        </p:spPr>
        <p:txBody>
          <a:bodyPr/>
          <a:lstStyle/>
          <a:p>
            <a:endParaRPr altLang="en-US" lang="zh-CN"/>
          </a:p>
        </p:txBody>
      </p:sp>
      <p:sp>
        <p:nvSpPr>
          <p:cNvPr id="27676" name="Rectangle 30"/>
          <p:cNvSpPr>
            <a:spLocks noChangeArrowheads="1"/>
          </p:cNvSpPr>
          <p:nvPr/>
        </p:nvSpPr>
        <p:spPr bwMode="auto">
          <a:xfrm>
            <a:off x="7091364" y="3565525"/>
            <a:ext cx="1423987"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a:p>
            <a:pPr eaLnBrk="1" hangingPunct="1">
              <a:lnSpc>
                <a:spcPct val="120000"/>
              </a:lnSpc>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单击此处添加文字</a:t>
            </a:r>
          </a:p>
        </p:txBody>
      </p:sp>
      <p:sp>
        <p:nvSpPr>
          <p:cNvPr id="27677" name="Line 31"/>
          <p:cNvSpPr>
            <a:spLocks noChangeShapeType="1"/>
          </p:cNvSpPr>
          <p:nvPr/>
        </p:nvSpPr>
        <p:spPr bwMode="auto">
          <a:xfrm flipH="1" flipV="1">
            <a:off x="7100888" y="3133725"/>
            <a:ext cx="0" cy="892175"/>
          </a:xfrm>
          <a:prstGeom prst="line">
            <a:avLst/>
          </a:prstGeom>
          <a:noFill/>
          <a:ln cmpd="sng" w="12700">
            <a:solidFill>
              <a:srgbClr val="808080"/>
            </a:solidFill>
            <a:round/>
            <a:headEnd len="med" type="triangle" w="med"/>
          </a:ln>
          <a:extLst>
            <a:ext uri="{909E8E84-426E-40DD-AFC4-6F175D3DCCD1}">
              <a14:hiddenFill>
                <a:noFill/>
              </a14:hiddenFill>
            </a:ext>
          </a:extLst>
        </p:spPr>
        <p:txBody>
          <a:bodyPr/>
          <a:lstStyle/>
          <a:p>
            <a:endParaRPr altLang="en-US" lang="zh-CN"/>
          </a:p>
        </p:txBody>
      </p:sp>
      <p:sp>
        <p:nvSpPr>
          <p:cNvPr id="27678" name="WordArt 34"/>
          <p:cNvSpPr>
            <a:spLocks noChangeArrowheads="1" noChangeShapeType="1" noTextEdit="1"/>
          </p:cNvSpPr>
          <p:nvPr/>
        </p:nvSpPr>
        <p:spPr bwMode="auto">
          <a:xfrm>
            <a:off x="2586038" y="2820988"/>
            <a:ext cx="130175" cy="209550"/>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zh-CN" lang="en-US" sz="3600">
                <a:solidFill>
                  <a:srgbClr val="000000"/>
                </a:solidFill>
                <a:latin charset="-122" panose="020b0503020204020204" pitchFamily="34" typeface="微软雅黑"/>
                <a:ea charset="-122" panose="020b0503020204020204" pitchFamily="34" typeface="微软雅黑"/>
              </a:rPr>
              <a:t>2</a:t>
            </a:r>
          </a:p>
        </p:txBody>
      </p:sp>
      <p:sp>
        <p:nvSpPr>
          <p:cNvPr id="27679" name="WordArt 35"/>
          <p:cNvSpPr>
            <a:spLocks noChangeArrowheads="1" noChangeShapeType="1" noTextEdit="1"/>
          </p:cNvSpPr>
          <p:nvPr/>
        </p:nvSpPr>
        <p:spPr bwMode="auto">
          <a:xfrm>
            <a:off x="3765550" y="2814638"/>
            <a:ext cx="130175" cy="21113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zh-CN" lang="en-US" sz="3600">
                <a:solidFill>
                  <a:srgbClr val="000000"/>
                </a:solidFill>
                <a:latin charset="-122" panose="020b0503020204020204" pitchFamily="34" typeface="微软雅黑"/>
                <a:ea charset="-122" panose="020b0503020204020204" pitchFamily="34" typeface="微软雅黑"/>
              </a:rPr>
              <a:t>3</a:t>
            </a:r>
          </a:p>
        </p:txBody>
      </p:sp>
      <p:sp>
        <p:nvSpPr>
          <p:cNvPr id="27680" name="WordArt 36"/>
          <p:cNvSpPr>
            <a:spLocks noChangeArrowheads="1" noChangeShapeType="1" noTextEdit="1"/>
          </p:cNvSpPr>
          <p:nvPr/>
        </p:nvSpPr>
        <p:spPr bwMode="auto">
          <a:xfrm>
            <a:off x="4806950" y="2814638"/>
            <a:ext cx="131763" cy="21113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zh-CN" lang="en-US" sz="3600">
                <a:solidFill>
                  <a:srgbClr val="000000"/>
                </a:solidFill>
                <a:latin charset="-122" panose="020b0503020204020204" pitchFamily="34" typeface="微软雅黑"/>
                <a:ea charset="-122" panose="020b0503020204020204" pitchFamily="34" typeface="微软雅黑"/>
              </a:rPr>
              <a:t>4</a:t>
            </a:r>
          </a:p>
        </p:txBody>
      </p:sp>
      <p:sp>
        <p:nvSpPr>
          <p:cNvPr id="27681" name="WordArt 37"/>
          <p:cNvSpPr>
            <a:spLocks noChangeArrowheads="1" noChangeShapeType="1" noTextEdit="1"/>
          </p:cNvSpPr>
          <p:nvPr/>
        </p:nvSpPr>
        <p:spPr bwMode="auto">
          <a:xfrm>
            <a:off x="5934075" y="2820988"/>
            <a:ext cx="130175" cy="209550"/>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zh-CN" lang="en-US" sz="3600">
                <a:solidFill>
                  <a:srgbClr val="000000"/>
                </a:solidFill>
                <a:latin charset="-122" panose="020b0503020204020204" pitchFamily="34" typeface="微软雅黑"/>
                <a:ea charset="-122" panose="020b0503020204020204" pitchFamily="34" typeface="微软雅黑"/>
              </a:rPr>
              <a:t>5</a:t>
            </a:r>
          </a:p>
        </p:txBody>
      </p:sp>
      <p:sp>
        <p:nvSpPr>
          <p:cNvPr id="27682" name="Freeform 39"/>
          <p:cNvSpPr/>
          <p:nvPr/>
        </p:nvSpPr>
        <p:spPr bwMode="auto">
          <a:xfrm>
            <a:off x="1985963" y="3592513"/>
            <a:ext cx="685800" cy="46037"/>
          </a:xfrm>
          <a:custGeom>
            <a:gdLst>
              <a:gd fmla="*/ 12 w 12" name="T0"/>
              <a:gd fmla="*/ 0 h 1587" name="T1"/>
              <a:gd fmla="*/ 0 w 12" name="T2"/>
              <a:gd fmla="*/ 0 h 1587" name="T3"/>
              <a:gd fmla="*/ 12 w 12" name="T4"/>
              <a:gd fmla="*/ 0 h 1587" name="T5"/>
              <a:gd fmla="*/ 0 w 12" name="T6"/>
              <a:gd fmla="*/ 0 h 1587" name="T7"/>
              <a:gd fmla="*/ 12 w 12" name="T8"/>
              <a:gd fmla="*/ 1587 h 1587" name="T9"/>
            </a:gdLst>
            <a:cxnLst>
              <a:cxn ang="0">
                <a:pos x="T0" y="T1"/>
              </a:cxn>
              <a:cxn ang="0">
                <a:pos x="T2" y="T3"/>
              </a:cxn>
              <a:cxn ang="0">
                <a:pos x="T4" y="T5"/>
              </a:cxn>
            </a:cxnLst>
            <a:rect b="T9" l="T6" r="T8" t="T7"/>
            <a:pathLst>
              <a:path h="1587" w="12">
                <a:moveTo>
                  <a:pt x="12" y="0"/>
                </a:moveTo>
                <a:lnTo>
                  <a:pt x="0" y="0"/>
                </a:lnTo>
                <a:lnTo>
                  <a:pt x="12" y="0"/>
                </a:lnTo>
                <a:close/>
              </a:path>
            </a:pathLst>
          </a:custGeom>
          <a:solidFill>
            <a:srgbClr val="02020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7683" name="Group 35"/>
          <p:cNvGrpSpPr/>
          <p:nvPr/>
        </p:nvGrpSpPr>
        <p:grpSpPr>
          <a:xfrm>
            <a:off x="7100888" y="2187575"/>
            <a:ext cx="1465262" cy="1039813"/>
            <a:chExt cx="1798214" cy="1275918"/>
          </a:xfrm>
        </p:grpSpPr>
        <p:sp>
          <p:nvSpPr>
            <p:cNvPr id="27684" name="Freeform 5"/>
            <p:cNvSpPr/>
            <p:nvPr/>
          </p:nvSpPr>
          <p:spPr bwMode="auto">
            <a:xfrm flipH="1">
              <a:off x="1030045" y="939843"/>
              <a:ext cx="768169" cy="333165"/>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gs>
                <a:gs pos="100000">
                  <a:srgbClr val="666666"/>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85" name="Freeform 14"/>
            <p:cNvSpPr/>
            <p:nvPr/>
          </p:nvSpPr>
          <p:spPr bwMode="auto">
            <a:xfrm flipH="1">
              <a:off x="0" y="0"/>
              <a:ext cx="1025681" cy="1275918"/>
            </a:xfrm>
            <a:custGeom>
              <a:gdLst>
                <a:gd fmla="*/ 0 w 1006" name="T0"/>
                <a:gd fmla="*/ 0 h 1251" name="T1"/>
                <a:gd fmla="*/ 0 w 1006" name="T2"/>
                <a:gd fmla="*/ 1251 h 1251" name="T3"/>
                <a:gd fmla="*/ 1006 w 1006" name="T4"/>
                <a:gd fmla="*/ 1154 h 1251" name="T5"/>
                <a:gd fmla="*/ 1006 w 1006" name="T6"/>
                <a:gd fmla="*/ 81 h 1251" name="T7"/>
                <a:gd fmla="*/ 0 w 1006" name="T8"/>
                <a:gd fmla="*/ 0 h 1251" name="T9"/>
                <a:gd fmla="*/ 0 w 1006" name="T10"/>
                <a:gd fmla="*/ 0 h 1251" name="T11"/>
                <a:gd fmla="*/ 1006 w 1006" name="T12"/>
                <a:gd fmla="*/ 1251 h 1251" name="T13"/>
              </a:gdLst>
              <a:cxnLst>
                <a:cxn ang="0">
                  <a:pos x="T0" y="T1"/>
                </a:cxn>
                <a:cxn ang="0">
                  <a:pos x="T2" y="T3"/>
                </a:cxn>
                <a:cxn ang="0">
                  <a:pos x="T4" y="T5"/>
                </a:cxn>
                <a:cxn ang="0">
                  <a:pos x="T6" y="T7"/>
                </a:cxn>
                <a:cxn ang="0">
                  <a:pos x="T8" y="T9"/>
                </a:cxn>
              </a:cxnLst>
              <a:rect b="T13" l="T10" r="T12" t="T11"/>
              <a:pathLst>
                <a:path h="1251" w="1004">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86" name="Freeform 15"/>
            <p:cNvSpPr/>
            <p:nvPr/>
          </p:nvSpPr>
          <p:spPr bwMode="auto">
            <a:xfrm flipH="1">
              <a:off x="1025681" y="0"/>
              <a:ext cx="346258" cy="1275918"/>
            </a:xfrm>
            <a:custGeom>
              <a:gdLst>
                <a:gd fmla="*/ 0 w 339" name="T0"/>
                <a:gd fmla="*/ 110 h 1251" name="T1"/>
                <a:gd fmla="*/ 0 w 339" name="T2"/>
                <a:gd fmla="*/ 1080 h 1251" name="T3"/>
                <a:gd fmla="*/ 339 w 339" name="T4"/>
                <a:gd fmla="*/ 1251 h 1251" name="T5"/>
                <a:gd fmla="*/ 339 w 339" name="T6"/>
                <a:gd fmla="*/ 0 h 1251" name="T7"/>
                <a:gd fmla="*/ 0 w 339" name="T8"/>
                <a:gd fmla="*/ 110 h 1251" name="T9"/>
                <a:gd fmla="*/ 0 w 339" name="T10"/>
                <a:gd fmla="*/ 0 h 1251" name="T11"/>
                <a:gd fmla="*/ 339 w 339" name="T12"/>
                <a:gd fmla="*/ 1251 h 1251" name="T13"/>
              </a:gdLst>
              <a:cxnLst>
                <a:cxn ang="0">
                  <a:pos x="T0" y="T1"/>
                </a:cxn>
                <a:cxn ang="0">
                  <a:pos x="T2" y="T3"/>
                </a:cxn>
                <a:cxn ang="0">
                  <a:pos x="T4" y="T5"/>
                </a:cxn>
                <a:cxn ang="0">
                  <a:pos x="T6" y="T7"/>
                </a:cxn>
                <a:cxn ang="0">
                  <a:pos x="T8" y="T9"/>
                </a:cxn>
              </a:cxnLst>
              <a:rect b="T13" l="T10" r="T12" t="T11"/>
              <a:pathLst>
                <a:path h="1251" w="339">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7687" name="WordArt 38"/>
          <p:cNvSpPr>
            <a:spLocks noChangeArrowheads="1" noChangeShapeType="1" noTextEdit="1"/>
          </p:cNvSpPr>
          <p:nvPr/>
        </p:nvSpPr>
        <p:spPr bwMode="auto">
          <a:xfrm>
            <a:off x="7188200" y="2879725"/>
            <a:ext cx="136525" cy="211138"/>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zh-CN" lang="en-US" sz="3600">
                <a:solidFill>
                  <a:srgbClr val="000000"/>
                </a:solidFill>
                <a:latin charset="-122" panose="020b0503020204020204" pitchFamily="34" typeface="微软雅黑"/>
                <a:ea charset="-122" panose="020b0503020204020204" pitchFamily="34" typeface="微软雅黑"/>
              </a:rPr>
              <a:t>6</a:t>
            </a:r>
          </a:p>
        </p:txBody>
      </p:sp>
      <p:grpSp>
        <p:nvGrpSpPr>
          <p:cNvPr id="27688" name="Group 40"/>
          <p:cNvGrpSpPr/>
          <p:nvPr/>
        </p:nvGrpSpPr>
        <p:grpSpPr>
          <a:xfrm>
            <a:off x="323850" y="2187575"/>
            <a:ext cx="1573213" cy="1042988"/>
            <a:chExt cx="1930608" cy="1280282"/>
          </a:xfrm>
        </p:grpSpPr>
        <p:sp>
          <p:nvSpPr>
            <p:cNvPr id="27689" name="Freeform 3"/>
            <p:cNvSpPr/>
            <p:nvPr/>
          </p:nvSpPr>
          <p:spPr bwMode="auto">
            <a:xfrm>
              <a:off x="0" y="947118"/>
              <a:ext cx="902017" cy="333164"/>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gs>
                <a:gs pos="100000">
                  <a:srgbClr val="662B29"/>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90" name="Freeform 8"/>
            <p:cNvSpPr/>
            <p:nvPr/>
          </p:nvSpPr>
          <p:spPr bwMode="auto">
            <a:xfrm>
              <a:off x="904927" y="0"/>
              <a:ext cx="1025681" cy="1275918"/>
            </a:xfrm>
            <a:custGeom>
              <a:gdLst>
                <a:gd fmla="*/ 0 w 1006" name="T0"/>
                <a:gd fmla="*/ 0 h 1251" name="T1"/>
                <a:gd fmla="*/ 0 w 1006" name="T2"/>
                <a:gd fmla="*/ 1251 h 1251" name="T3"/>
                <a:gd fmla="*/ 1006 w 1006" name="T4"/>
                <a:gd fmla="*/ 1154 h 1251" name="T5"/>
                <a:gd fmla="*/ 1006 w 1006" name="T6"/>
                <a:gd fmla="*/ 81 h 1251" name="T7"/>
                <a:gd fmla="*/ 0 w 1006" name="T8"/>
                <a:gd fmla="*/ 0 h 1251" name="T9"/>
                <a:gd fmla="*/ 0 w 1006" name="T10"/>
                <a:gd fmla="*/ 0 h 1251" name="T11"/>
                <a:gd fmla="*/ 1006 w 1006" name="T12"/>
                <a:gd fmla="*/ 1251 h 1251" name="T13"/>
              </a:gdLst>
              <a:cxnLst>
                <a:cxn ang="0">
                  <a:pos x="T0" y="T1"/>
                </a:cxn>
                <a:cxn ang="0">
                  <a:pos x="T2" y="T3"/>
                </a:cxn>
                <a:cxn ang="0">
                  <a:pos x="T4" y="T5"/>
                </a:cxn>
                <a:cxn ang="0">
                  <a:pos x="T6" y="T7"/>
                </a:cxn>
                <a:cxn ang="0">
                  <a:pos x="T8" y="T9"/>
                </a:cxn>
              </a:cxnLst>
              <a:rect b="T13" l="T10" r="T12" t="T11"/>
              <a:pathLst>
                <a:path h="1251" w="1004">
                  <a:moveTo>
                    <a:pt x="0" y="0"/>
                  </a:moveTo>
                  <a:lnTo>
                    <a:pt x="0" y="1251"/>
                  </a:lnTo>
                  <a:lnTo>
                    <a:pt x="1006" y="1154"/>
                  </a:lnTo>
                  <a:lnTo>
                    <a:pt x="1006" y="81"/>
                  </a:lnTo>
                  <a:lnTo>
                    <a:pt x="0" y="0"/>
                  </a:lnTo>
                  <a:close/>
                </a:path>
              </a:pathLst>
            </a:custGeom>
            <a:gradFill rotWithShape="1">
              <a:gsLst>
                <a:gs pos="0">
                  <a:srgbClr val="00B0F0"/>
                </a:gs>
                <a:gs pos="100000">
                  <a:srgbClr val="0070C0"/>
                </a:gs>
              </a:gsLst>
              <a:path path="rect">
                <a:fillToRect l="100000" t="100000"/>
              </a:path>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27691" name="Freeform 9"/>
            <p:cNvSpPr/>
            <p:nvPr/>
          </p:nvSpPr>
          <p:spPr bwMode="auto">
            <a:xfrm>
              <a:off x="558669" y="0"/>
              <a:ext cx="346258" cy="1275918"/>
            </a:xfrm>
            <a:custGeom>
              <a:gdLst>
                <a:gd fmla="*/ 0 w 339" name="T0"/>
                <a:gd fmla="*/ 110 h 1251" name="T1"/>
                <a:gd fmla="*/ 0 w 339" name="T2"/>
                <a:gd fmla="*/ 1080 h 1251" name="T3"/>
                <a:gd fmla="*/ 339 w 339" name="T4"/>
                <a:gd fmla="*/ 1251 h 1251" name="T5"/>
                <a:gd fmla="*/ 339 w 339" name="T6"/>
                <a:gd fmla="*/ 0 h 1251" name="T7"/>
                <a:gd fmla="*/ 0 w 339" name="T8"/>
                <a:gd fmla="*/ 110 h 1251" name="T9"/>
                <a:gd fmla="*/ 0 w 339" name="T10"/>
                <a:gd fmla="*/ 0 h 1251" name="T11"/>
                <a:gd fmla="*/ 339 w 339" name="T12"/>
                <a:gd fmla="*/ 1251 h 1251" name="T13"/>
              </a:gdLst>
              <a:cxnLst>
                <a:cxn ang="0">
                  <a:pos x="T0" y="T1"/>
                </a:cxn>
                <a:cxn ang="0">
                  <a:pos x="T2" y="T3"/>
                </a:cxn>
                <a:cxn ang="0">
                  <a:pos x="T4" y="T5"/>
                </a:cxn>
                <a:cxn ang="0">
                  <a:pos x="T6" y="T7"/>
                </a:cxn>
                <a:cxn ang="0">
                  <a:pos x="T8" y="T9"/>
                </a:cxn>
              </a:cxnLst>
              <a:rect b="T13" l="T10" r="T12" t="T11"/>
              <a:pathLst>
                <a:path h="1251" w="339">
                  <a:moveTo>
                    <a:pt x="0" y="110"/>
                  </a:moveTo>
                  <a:lnTo>
                    <a:pt x="0" y="1080"/>
                  </a:lnTo>
                  <a:lnTo>
                    <a:pt x="339" y="1251"/>
                  </a:lnTo>
                  <a:lnTo>
                    <a:pt x="339" y="0"/>
                  </a:lnTo>
                  <a:lnTo>
                    <a:pt x="0" y="110"/>
                  </a:lnTo>
                  <a:close/>
                </a:path>
              </a:pathLst>
            </a:custGeom>
            <a:gradFill rotWithShape="1">
              <a:gsLst>
                <a:gs pos="0">
                  <a:srgbClr val="00B0F0"/>
                </a:gs>
                <a:gs pos="100000">
                  <a:srgbClr val="0070C0"/>
                </a:gs>
              </a:gsLst>
              <a:path path="rect">
                <a:fillToRect l="100000" t="100000"/>
              </a:path>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sp>
        <p:nvSpPr>
          <p:cNvPr id="27692" name="WordArt 33"/>
          <p:cNvSpPr>
            <a:spLocks noChangeArrowheads="1" noChangeShapeType="1" noTextEdit="1"/>
          </p:cNvSpPr>
          <p:nvPr/>
        </p:nvSpPr>
        <p:spPr bwMode="auto">
          <a:xfrm>
            <a:off x="1350963" y="2897188"/>
            <a:ext cx="103187" cy="209550"/>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pPr algn="ctr"/>
            <a:r>
              <a:rPr altLang="zh-CN" lang="en-US" sz="3600">
                <a:solidFill>
                  <a:srgbClr val="000000"/>
                </a:solidFill>
                <a:latin charset="-122" panose="020b0503020204020204" pitchFamily="34" typeface="微软雅黑"/>
                <a:ea charset="-122" panose="020b0503020204020204" pitchFamily="34" typeface="微软雅黑"/>
              </a:rPr>
              <a:t>1</a:t>
            </a:r>
          </a:p>
        </p:txBody>
      </p:sp>
    </p:spTree>
  </p:cSld>
  <p:clrMapOvr>
    <a:masterClrMapping/>
  </p:clrMapOvr>
  <p:transition>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27688"/>
                                        </p:tgtEl>
                                        <p:attrNameLst>
                                          <p:attrName>style.visibility</p:attrName>
                                        </p:attrNameLst>
                                      </p:cBhvr>
                                      <p:to>
                                        <p:strVal val="visible"/>
                                      </p:to>
                                    </p:set>
                                    <p:animEffect filter="">
                                      <p:cBhvr>
                                        <p:cTn dur="1000" id="7"/>
                                        <p:tgtEl>
                                          <p:spTgt spid="27688"/>
                                        </p:tgtEl>
                                      </p:cBhvr>
                                    </p:animEffect>
                                    <p:anim calcmode="lin" valueType="num">
                                      <p:cBhvr>
                                        <p:cTn dur="1000" fill="hold" id="8"/>
                                        <p:tgtEl>
                                          <p:spTgt spid="27688"/>
                                        </p:tgtEl>
                                        <p:attrNameLst>
                                          <p:attrName>ppt_x</p:attrName>
                                        </p:attrNameLst>
                                      </p:cBhvr>
                                      <p:tavLst>
                                        <p:tav tm="0">
                                          <p:val>
                                            <p:strVal val="#ppt_x"/>
                                          </p:val>
                                        </p:tav>
                                        <p:tav tm="100000">
                                          <p:val>
                                            <p:strVal val="#ppt_x"/>
                                          </p:val>
                                        </p:tav>
                                      </p:tavLst>
                                    </p:anim>
                                    <p:anim calcmode="lin" valueType="num">
                                      <p:cBhvr>
                                        <p:cTn decel="100000" dur="900" fill="hold" id="9"/>
                                        <p:tgtEl>
                                          <p:spTgt spid="27688"/>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7688"/>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250"/>
                                  </p:stCondLst>
                                  <p:childTnLst>
                                    <p:set>
                                      <p:cBhvr>
                                        <p:cTn dur="1" fill="hold" id="12">
                                          <p:stCondLst>
                                            <p:cond delay="0"/>
                                          </p:stCondLst>
                                        </p:cTn>
                                        <p:tgtEl>
                                          <p:spTgt spid="27654"/>
                                        </p:tgtEl>
                                        <p:attrNameLst>
                                          <p:attrName>style.visibility</p:attrName>
                                        </p:attrNameLst>
                                      </p:cBhvr>
                                      <p:to>
                                        <p:strVal val="visible"/>
                                      </p:to>
                                    </p:set>
                                    <p:animEffect filter="">
                                      <p:cBhvr>
                                        <p:cTn dur="1000" id="13"/>
                                        <p:tgtEl>
                                          <p:spTgt spid="27654"/>
                                        </p:tgtEl>
                                      </p:cBhvr>
                                    </p:animEffect>
                                    <p:anim calcmode="lin" valueType="num">
                                      <p:cBhvr>
                                        <p:cTn dur="1000" fill="hold" id="14"/>
                                        <p:tgtEl>
                                          <p:spTgt spid="27654"/>
                                        </p:tgtEl>
                                        <p:attrNameLst>
                                          <p:attrName>ppt_x</p:attrName>
                                        </p:attrNameLst>
                                      </p:cBhvr>
                                      <p:tavLst>
                                        <p:tav tm="0">
                                          <p:val>
                                            <p:strVal val="#ppt_x"/>
                                          </p:val>
                                        </p:tav>
                                        <p:tav tm="100000">
                                          <p:val>
                                            <p:strVal val="#ppt_x"/>
                                          </p:val>
                                        </p:tav>
                                      </p:tavLst>
                                    </p:anim>
                                    <p:anim calcmode="lin" valueType="num">
                                      <p:cBhvr>
                                        <p:cTn decel="100000" dur="900" fill="hold" id="15"/>
                                        <p:tgtEl>
                                          <p:spTgt spid="27654"/>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27654"/>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500"/>
                                  </p:stCondLst>
                                  <p:childTnLst>
                                    <p:set>
                                      <p:cBhvr>
                                        <p:cTn dur="1" fill="hold" id="18">
                                          <p:stCondLst>
                                            <p:cond delay="0"/>
                                          </p:stCondLst>
                                        </p:cTn>
                                        <p:tgtEl>
                                          <p:spTgt spid="27650"/>
                                        </p:tgtEl>
                                        <p:attrNameLst>
                                          <p:attrName>style.visibility</p:attrName>
                                        </p:attrNameLst>
                                      </p:cBhvr>
                                      <p:to>
                                        <p:strVal val="visible"/>
                                      </p:to>
                                    </p:set>
                                    <p:animEffect filter="">
                                      <p:cBhvr>
                                        <p:cTn dur="1000" id="19"/>
                                        <p:tgtEl>
                                          <p:spTgt spid="27650"/>
                                        </p:tgtEl>
                                      </p:cBhvr>
                                    </p:animEffect>
                                    <p:anim calcmode="lin" valueType="num">
                                      <p:cBhvr>
                                        <p:cTn dur="1000" fill="hold" id="20"/>
                                        <p:tgtEl>
                                          <p:spTgt spid="27650"/>
                                        </p:tgtEl>
                                        <p:attrNameLst>
                                          <p:attrName>ppt_x</p:attrName>
                                        </p:attrNameLst>
                                      </p:cBhvr>
                                      <p:tavLst>
                                        <p:tav tm="0">
                                          <p:val>
                                            <p:strVal val="#ppt_x"/>
                                          </p:val>
                                        </p:tav>
                                        <p:tav tm="100000">
                                          <p:val>
                                            <p:strVal val="#ppt_x"/>
                                          </p:val>
                                        </p:tav>
                                      </p:tavLst>
                                    </p:anim>
                                    <p:anim calcmode="lin" valueType="num">
                                      <p:cBhvr>
                                        <p:cTn decel="100000" dur="900" fill="hold" id="21"/>
                                        <p:tgtEl>
                                          <p:spTgt spid="27650"/>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27650"/>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750"/>
                                  </p:stCondLst>
                                  <p:childTnLst>
                                    <p:set>
                                      <p:cBhvr>
                                        <p:cTn dur="1" fill="hold" id="24">
                                          <p:stCondLst>
                                            <p:cond delay="0"/>
                                          </p:stCondLst>
                                        </p:cTn>
                                        <p:tgtEl>
                                          <p:spTgt spid="27658"/>
                                        </p:tgtEl>
                                        <p:attrNameLst>
                                          <p:attrName>style.visibility</p:attrName>
                                        </p:attrNameLst>
                                      </p:cBhvr>
                                      <p:to>
                                        <p:strVal val="visible"/>
                                      </p:to>
                                    </p:set>
                                    <p:animEffect filter="">
                                      <p:cBhvr>
                                        <p:cTn dur="1000" id="25"/>
                                        <p:tgtEl>
                                          <p:spTgt spid="27658"/>
                                        </p:tgtEl>
                                      </p:cBhvr>
                                    </p:animEffect>
                                    <p:anim calcmode="lin" valueType="num">
                                      <p:cBhvr>
                                        <p:cTn dur="1000" fill="hold" id="26"/>
                                        <p:tgtEl>
                                          <p:spTgt spid="27658"/>
                                        </p:tgtEl>
                                        <p:attrNameLst>
                                          <p:attrName>ppt_x</p:attrName>
                                        </p:attrNameLst>
                                      </p:cBhvr>
                                      <p:tavLst>
                                        <p:tav tm="0">
                                          <p:val>
                                            <p:strVal val="#ppt_x"/>
                                          </p:val>
                                        </p:tav>
                                        <p:tav tm="100000">
                                          <p:val>
                                            <p:strVal val="#ppt_x"/>
                                          </p:val>
                                        </p:tav>
                                      </p:tavLst>
                                    </p:anim>
                                    <p:anim calcmode="lin" valueType="num">
                                      <p:cBhvr>
                                        <p:cTn decel="100000" dur="900" fill="hold" id="27"/>
                                        <p:tgtEl>
                                          <p:spTgt spid="27658"/>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27658"/>
                                        </p:tgtEl>
                                        <p:attrNameLst>
                                          <p:attrName>ppt_y</p:attrName>
                                        </p:attrNameLst>
                                      </p:cBhvr>
                                      <p:tavLst>
                                        <p:tav tm="0">
                                          <p:val>
                                            <p:strVal val="#ppt_y-.03"/>
                                          </p:val>
                                        </p:tav>
                                        <p:tav tm="100000">
                                          <p:val>
                                            <p:strVal val="#ppt_y"/>
                                          </p:val>
                                        </p:tav>
                                      </p:tavLst>
                                    </p:anim>
                                  </p:childTnLst>
                                </p:cTn>
                              </p:par>
                              <p:par>
                                <p:cTn fill="hold" id="29" nodeType="withEffect" presetClass="entr" presetID="37" presetSubtype="0">
                                  <p:stCondLst>
                                    <p:cond delay="1000"/>
                                  </p:stCondLst>
                                  <p:childTnLst>
                                    <p:set>
                                      <p:cBhvr>
                                        <p:cTn dur="1" fill="hold" id="30">
                                          <p:stCondLst>
                                            <p:cond delay="0"/>
                                          </p:stCondLst>
                                        </p:cTn>
                                        <p:tgtEl>
                                          <p:spTgt spid="27662"/>
                                        </p:tgtEl>
                                        <p:attrNameLst>
                                          <p:attrName>style.visibility</p:attrName>
                                        </p:attrNameLst>
                                      </p:cBhvr>
                                      <p:to>
                                        <p:strVal val="visible"/>
                                      </p:to>
                                    </p:set>
                                    <p:animEffect filter="">
                                      <p:cBhvr>
                                        <p:cTn dur="1000" id="31"/>
                                        <p:tgtEl>
                                          <p:spTgt spid="27662"/>
                                        </p:tgtEl>
                                      </p:cBhvr>
                                    </p:animEffect>
                                    <p:anim calcmode="lin" valueType="num">
                                      <p:cBhvr>
                                        <p:cTn dur="1000" fill="hold" id="32"/>
                                        <p:tgtEl>
                                          <p:spTgt spid="27662"/>
                                        </p:tgtEl>
                                        <p:attrNameLst>
                                          <p:attrName>ppt_x</p:attrName>
                                        </p:attrNameLst>
                                      </p:cBhvr>
                                      <p:tavLst>
                                        <p:tav tm="0">
                                          <p:val>
                                            <p:strVal val="#ppt_x"/>
                                          </p:val>
                                        </p:tav>
                                        <p:tav tm="100000">
                                          <p:val>
                                            <p:strVal val="#ppt_x"/>
                                          </p:val>
                                        </p:tav>
                                      </p:tavLst>
                                    </p:anim>
                                    <p:anim calcmode="lin" valueType="num">
                                      <p:cBhvr>
                                        <p:cTn decel="100000" dur="900" fill="hold" id="33"/>
                                        <p:tgtEl>
                                          <p:spTgt spid="27662"/>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27662"/>
                                        </p:tgtEl>
                                        <p:attrNameLst>
                                          <p:attrName>ppt_y</p:attrName>
                                        </p:attrNameLst>
                                      </p:cBhvr>
                                      <p:tavLst>
                                        <p:tav tm="0">
                                          <p:val>
                                            <p:strVal val="#ppt_y-.03"/>
                                          </p:val>
                                        </p:tav>
                                        <p:tav tm="100000">
                                          <p:val>
                                            <p:strVal val="#ppt_y"/>
                                          </p:val>
                                        </p:tav>
                                      </p:tavLst>
                                    </p:anim>
                                  </p:childTnLst>
                                </p:cTn>
                              </p:par>
                              <p:par>
                                <p:cTn fill="hold" id="35" nodeType="withEffect" presetClass="entr" presetID="37" presetSubtype="0">
                                  <p:stCondLst>
                                    <p:cond delay="1250"/>
                                  </p:stCondLst>
                                  <p:childTnLst>
                                    <p:set>
                                      <p:cBhvr>
                                        <p:cTn dur="1" fill="hold" id="36">
                                          <p:stCondLst>
                                            <p:cond delay="0"/>
                                          </p:stCondLst>
                                        </p:cTn>
                                        <p:tgtEl>
                                          <p:spTgt spid="27683"/>
                                        </p:tgtEl>
                                        <p:attrNameLst>
                                          <p:attrName>style.visibility</p:attrName>
                                        </p:attrNameLst>
                                      </p:cBhvr>
                                      <p:to>
                                        <p:strVal val="visible"/>
                                      </p:to>
                                    </p:set>
                                    <p:animEffect filter="">
                                      <p:cBhvr>
                                        <p:cTn dur="1000" id="37"/>
                                        <p:tgtEl>
                                          <p:spTgt spid="27683"/>
                                        </p:tgtEl>
                                      </p:cBhvr>
                                    </p:animEffect>
                                    <p:anim calcmode="lin" valueType="num">
                                      <p:cBhvr>
                                        <p:cTn dur="1000" fill="hold" id="38"/>
                                        <p:tgtEl>
                                          <p:spTgt spid="27683"/>
                                        </p:tgtEl>
                                        <p:attrNameLst>
                                          <p:attrName>ppt_x</p:attrName>
                                        </p:attrNameLst>
                                      </p:cBhvr>
                                      <p:tavLst>
                                        <p:tav tm="0">
                                          <p:val>
                                            <p:strVal val="#ppt_x"/>
                                          </p:val>
                                        </p:tav>
                                        <p:tav tm="100000">
                                          <p:val>
                                            <p:strVal val="#ppt_x"/>
                                          </p:val>
                                        </p:tav>
                                      </p:tavLst>
                                    </p:anim>
                                    <p:anim calcmode="lin" valueType="num">
                                      <p:cBhvr>
                                        <p:cTn decel="100000" dur="900" fill="hold" id="39"/>
                                        <p:tgtEl>
                                          <p:spTgt spid="27683"/>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27683"/>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2250"/>
                            </p:stCondLst>
                            <p:childTnLst>
                              <p:par>
                                <p:cTn fill="hold" grpId="0" id="42" nodeType="afterEffect" presetClass="entr" presetID="10" presetSubtype="0">
                                  <p:stCondLst>
                                    <p:cond delay="0"/>
                                  </p:stCondLst>
                                  <p:childTnLst>
                                    <p:set>
                                      <p:cBhvr>
                                        <p:cTn dur="1" fill="hold" id="43">
                                          <p:stCondLst>
                                            <p:cond delay="0"/>
                                          </p:stCondLst>
                                        </p:cTn>
                                        <p:tgtEl>
                                          <p:spTgt spid="27687"/>
                                        </p:tgtEl>
                                        <p:attrNameLst>
                                          <p:attrName>style.visibility</p:attrName>
                                        </p:attrNameLst>
                                      </p:cBhvr>
                                      <p:to>
                                        <p:strVal val="visible"/>
                                      </p:to>
                                    </p:set>
                                    <p:animEffect filter="">
                                      <p:cBhvr>
                                        <p:cTn dur="500" id="44"/>
                                        <p:tgtEl>
                                          <p:spTgt spid="27687"/>
                                        </p:tgtEl>
                                      </p:cBhvr>
                                    </p:animEffect>
                                  </p:childTnLst>
                                </p:cTn>
                              </p:par>
                              <p:par>
                                <p:cTn fill="hold" grpId="0" id="45" nodeType="withEffect" presetClass="entr" presetID="10" presetSubtype="0">
                                  <p:stCondLst>
                                    <p:cond delay="250"/>
                                  </p:stCondLst>
                                  <p:childTnLst>
                                    <p:set>
                                      <p:cBhvr>
                                        <p:cTn dur="1" fill="hold" id="46">
                                          <p:stCondLst>
                                            <p:cond delay="0"/>
                                          </p:stCondLst>
                                        </p:cTn>
                                        <p:tgtEl>
                                          <p:spTgt spid="27681"/>
                                        </p:tgtEl>
                                        <p:attrNameLst>
                                          <p:attrName>style.visibility</p:attrName>
                                        </p:attrNameLst>
                                      </p:cBhvr>
                                      <p:to>
                                        <p:strVal val="visible"/>
                                      </p:to>
                                    </p:set>
                                    <p:animEffect filter="">
                                      <p:cBhvr>
                                        <p:cTn dur="500" id="47"/>
                                        <p:tgtEl>
                                          <p:spTgt spid="27681"/>
                                        </p:tgtEl>
                                      </p:cBhvr>
                                    </p:animEffect>
                                  </p:childTnLst>
                                </p:cTn>
                              </p:par>
                              <p:par>
                                <p:cTn fill="hold" grpId="0" id="48" nodeType="withEffect" presetClass="entr" presetID="10" presetSubtype="0">
                                  <p:stCondLst>
                                    <p:cond delay="500"/>
                                  </p:stCondLst>
                                  <p:childTnLst>
                                    <p:set>
                                      <p:cBhvr>
                                        <p:cTn dur="1" fill="hold" id="49">
                                          <p:stCondLst>
                                            <p:cond delay="0"/>
                                          </p:stCondLst>
                                        </p:cTn>
                                        <p:tgtEl>
                                          <p:spTgt spid="27680"/>
                                        </p:tgtEl>
                                        <p:attrNameLst>
                                          <p:attrName>style.visibility</p:attrName>
                                        </p:attrNameLst>
                                      </p:cBhvr>
                                      <p:to>
                                        <p:strVal val="visible"/>
                                      </p:to>
                                    </p:set>
                                    <p:animEffect filter="">
                                      <p:cBhvr>
                                        <p:cTn dur="500" id="50"/>
                                        <p:tgtEl>
                                          <p:spTgt spid="27680"/>
                                        </p:tgtEl>
                                      </p:cBhvr>
                                    </p:animEffect>
                                  </p:childTnLst>
                                </p:cTn>
                              </p:par>
                              <p:par>
                                <p:cTn fill="hold" grpId="0" id="51" nodeType="withEffect" presetClass="entr" presetID="10" presetSubtype="0">
                                  <p:stCondLst>
                                    <p:cond delay="750"/>
                                  </p:stCondLst>
                                  <p:childTnLst>
                                    <p:set>
                                      <p:cBhvr>
                                        <p:cTn dur="1" fill="hold" id="52">
                                          <p:stCondLst>
                                            <p:cond delay="0"/>
                                          </p:stCondLst>
                                        </p:cTn>
                                        <p:tgtEl>
                                          <p:spTgt spid="27679"/>
                                        </p:tgtEl>
                                        <p:attrNameLst>
                                          <p:attrName>style.visibility</p:attrName>
                                        </p:attrNameLst>
                                      </p:cBhvr>
                                      <p:to>
                                        <p:strVal val="visible"/>
                                      </p:to>
                                    </p:set>
                                    <p:animEffect filter="">
                                      <p:cBhvr>
                                        <p:cTn dur="500" id="53"/>
                                        <p:tgtEl>
                                          <p:spTgt spid="27679"/>
                                        </p:tgtEl>
                                      </p:cBhvr>
                                    </p:animEffect>
                                  </p:childTnLst>
                                </p:cTn>
                              </p:par>
                              <p:par>
                                <p:cTn fill="hold" grpId="0" id="54" nodeType="withEffect" presetClass="entr" presetID="10" presetSubtype="0">
                                  <p:stCondLst>
                                    <p:cond delay="1000"/>
                                  </p:stCondLst>
                                  <p:childTnLst>
                                    <p:set>
                                      <p:cBhvr>
                                        <p:cTn dur="1" fill="hold" id="55">
                                          <p:stCondLst>
                                            <p:cond delay="0"/>
                                          </p:stCondLst>
                                        </p:cTn>
                                        <p:tgtEl>
                                          <p:spTgt spid="27678"/>
                                        </p:tgtEl>
                                        <p:attrNameLst>
                                          <p:attrName>style.visibility</p:attrName>
                                        </p:attrNameLst>
                                      </p:cBhvr>
                                      <p:to>
                                        <p:strVal val="visible"/>
                                      </p:to>
                                    </p:set>
                                    <p:animEffect filter="">
                                      <p:cBhvr>
                                        <p:cTn dur="500" id="56"/>
                                        <p:tgtEl>
                                          <p:spTgt spid="27678"/>
                                        </p:tgtEl>
                                      </p:cBhvr>
                                    </p:animEffect>
                                  </p:childTnLst>
                                </p:cTn>
                              </p:par>
                              <p:par>
                                <p:cTn fill="hold" grpId="0" id="57" nodeType="withEffect" presetClass="entr" presetID="10" presetSubtype="0">
                                  <p:stCondLst>
                                    <p:cond delay="1250"/>
                                  </p:stCondLst>
                                  <p:childTnLst>
                                    <p:set>
                                      <p:cBhvr>
                                        <p:cTn dur="1" fill="hold" id="58">
                                          <p:stCondLst>
                                            <p:cond delay="0"/>
                                          </p:stCondLst>
                                        </p:cTn>
                                        <p:tgtEl>
                                          <p:spTgt spid="27692"/>
                                        </p:tgtEl>
                                        <p:attrNameLst>
                                          <p:attrName>style.visibility</p:attrName>
                                        </p:attrNameLst>
                                      </p:cBhvr>
                                      <p:to>
                                        <p:strVal val="visible"/>
                                      </p:to>
                                    </p:set>
                                    <p:animEffect filter="">
                                      <p:cBhvr>
                                        <p:cTn dur="500" id="59"/>
                                        <p:tgtEl>
                                          <p:spTgt spid="27692"/>
                                        </p:tgtEl>
                                      </p:cBhvr>
                                    </p:animEffect>
                                  </p:childTnLst>
                                </p:cTn>
                              </p:par>
                            </p:childTnLst>
                          </p:cTn>
                        </p:par>
                        <p:par>
                          <p:cTn fill="hold" id="60" nodeType="afterGroup">
                            <p:stCondLst>
                              <p:cond delay="4000"/>
                            </p:stCondLst>
                            <p:childTnLst>
                              <p:par>
                                <p:cTn fill="hold" grpId="0" id="61" nodeType="afterEffect" presetClass="entr" presetID="22" presetSubtype="4">
                                  <p:stCondLst>
                                    <p:cond delay="0"/>
                                  </p:stCondLst>
                                  <p:childTnLst>
                                    <p:set>
                                      <p:cBhvr>
                                        <p:cTn dur="1" fill="hold" id="62">
                                          <p:stCondLst>
                                            <p:cond delay="0"/>
                                          </p:stCondLst>
                                        </p:cTn>
                                        <p:tgtEl>
                                          <p:spTgt spid="27667"/>
                                        </p:tgtEl>
                                        <p:attrNameLst>
                                          <p:attrName>style.visibility</p:attrName>
                                        </p:attrNameLst>
                                      </p:cBhvr>
                                      <p:to>
                                        <p:strVal val="visible"/>
                                      </p:to>
                                    </p:set>
                                    <p:animEffect filter="">
                                      <p:cBhvr>
                                        <p:cTn dur="500" id="63"/>
                                        <p:tgtEl>
                                          <p:spTgt spid="27667"/>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27669"/>
                                        </p:tgtEl>
                                        <p:attrNameLst>
                                          <p:attrName>style.visibility</p:attrName>
                                        </p:attrNameLst>
                                      </p:cBhvr>
                                      <p:to>
                                        <p:strVal val="visible"/>
                                      </p:to>
                                    </p:set>
                                    <p:animEffect filter="">
                                      <p:cBhvr>
                                        <p:cTn dur="500" id="66"/>
                                        <p:tgtEl>
                                          <p:spTgt spid="27669"/>
                                        </p:tgtEl>
                                      </p:cBhvr>
                                    </p:animEffect>
                                  </p:childTnLst>
                                </p:cTn>
                              </p:par>
                              <p:par>
                                <p:cTn fill="hold" grpId="0" id="67" nodeType="withEffect" presetClass="entr" presetID="22" presetSubtype="4">
                                  <p:stCondLst>
                                    <p:cond delay="0"/>
                                  </p:stCondLst>
                                  <p:childTnLst>
                                    <p:set>
                                      <p:cBhvr>
                                        <p:cTn dur="1" fill="hold" id="68">
                                          <p:stCondLst>
                                            <p:cond delay="0"/>
                                          </p:stCondLst>
                                        </p:cTn>
                                        <p:tgtEl>
                                          <p:spTgt spid="27671"/>
                                        </p:tgtEl>
                                        <p:attrNameLst>
                                          <p:attrName>style.visibility</p:attrName>
                                        </p:attrNameLst>
                                      </p:cBhvr>
                                      <p:to>
                                        <p:strVal val="visible"/>
                                      </p:to>
                                    </p:set>
                                    <p:animEffect filter="">
                                      <p:cBhvr>
                                        <p:cTn dur="500" id="69"/>
                                        <p:tgtEl>
                                          <p:spTgt spid="27671"/>
                                        </p:tgtEl>
                                      </p:cBhvr>
                                    </p:animEffect>
                                  </p:childTnLst>
                                </p:cTn>
                              </p:par>
                            </p:childTnLst>
                          </p:cTn>
                        </p:par>
                        <p:par>
                          <p:cTn fill="hold" id="70" nodeType="afterGroup">
                            <p:stCondLst>
                              <p:cond delay="4500"/>
                            </p:stCondLst>
                            <p:childTnLst>
                              <p:par>
                                <p:cTn fill="hold" grpId="0" id="71" nodeType="afterEffect" presetClass="entr" presetID="22" presetSubtype="1">
                                  <p:stCondLst>
                                    <p:cond delay="0"/>
                                  </p:stCondLst>
                                  <p:childTnLst>
                                    <p:set>
                                      <p:cBhvr>
                                        <p:cTn dur="1" fill="hold" id="72">
                                          <p:stCondLst>
                                            <p:cond delay="0"/>
                                          </p:stCondLst>
                                        </p:cTn>
                                        <p:tgtEl>
                                          <p:spTgt spid="27673"/>
                                        </p:tgtEl>
                                        <p:attrNameLst>
                                          <p:attrName>style.visibility</p:attrName>
                                        </p:attrNameLst>
                                      </p:cBhvr>
                                      <p:to>
                                        <p:strVal val="visible"/>
                                      </p:to>
                                    </p:set>
                                    <p:animEffect filter="">
                                      <p:cBhvr>
                                        <p:cTn dur="500" id="73"/>
                                        <p:tgtEl>
                                          <p:spTgt spid="27673"/>
                                        </p:tgtEl>
                                      </p:cBhvr>
                                    </p:animEffect>
                                  </p:childTnLst>
                                </p:cTn>
                              </p:par>
                              <p:par>
                                <p:cTn fill="hold" grpId="0" id="74" nodeType="withEffect" presetClass="entr" presetID="22" presetSubtype="1">
                                  <p:stCondLst>
                                    <p:cond delay="0"/>
                                  </p:stCondLst>
                                  <p:childTnLst>
                                    <p:set>
                                      <p:cBhvr>
                                        <p:cTn dur="1" fill="hold" id="75">
                                          <p:stCondLst>
                                            <p:cond delay="0"/>
                                          </p:stCondLst>
                                        </p:cTn>
                                        <p:tgtEl>
                                          <p:spTgt spid="27675"/>
                                        </p:tgtEl>
                                        <p:attrNameLst>
                                          <p:attrName>style.visibility</p:attrName>
                                        </p:attrNameLst>
                                      </p:cBhvr>
                                      <p:to>
                                        <p:strVal val="visible"/>
                                      </p:to>
                                    </p:set>
                                    <p:animEffect filter="">
                                      <p:cBhvr>
                                        <p:cTn dur="500" id="76"/>
                                        <p:tgtEl>
                                          <p:spTgt spid="27675"/>
                                        </p:tgtEl>
                                      </p:cBhvr>
                                    </p:animEffect>
                                  </p:childTnLst>
                                </p:cTn>
                              </p:par>
                              <p:par>
                                <p:cTn fill="hold" grpId="0" id="77" nodeType="withEffect" presetClass="entr" presetID="22" presetSubtype="1">
                                  <p:stCondLst>
                                    <p:cond delay="0"/>
                                  </p:stCondLst>
                                  <p:childTnLst>
                                    <p:set>
                                      <p:cBhvr>
                                        <p:cTn dur="1" fill="hold" id="78">
                                          <p:stCondLst>
                                            <p:cond delay="0"/>
                                          </p:stCondLst>
                                        </p:cTn>
                                        <p:tgtEl>
                                          <p:spTgt spid="27677"/>
                                        </p:tgtEl>
                                        <p:attrNameLst>
                                          <p:attrName>style.visibility</p:attrName>
                                        </p:attrNameLst>
                                      </p:cBhvr>
                                      <p:to>
                                        <p:strVal val="visible"/>
                                      </p:to>
                                    </p:set>
                                    <p:animEffect filter="">
                                      <p:cBhvr>
                                        <p:cTn dur="500" id="79"/>
                                        <p:tgtEl>
                                          <p:spTgt spid="27677"/>
                                        </p:tgtEl>
                                      </p:cBhvr>
                                    </p:animEffect>
                                  </p:childTnLst>
                                </p:cTn>
                              </p:par>
                            </p:childTnLst>
                          </p:cTn>
                        </p:par>
                        <p:par>
                          <p:cTn fill="hold" id="80" nodeType="afterGroup">
                            <p:stCondLst>
                              <p:cond delay="5000"/>
                            </p:stCondLst>
                            <p:childTnLst>
                              <p:par>
                                <p:cTn fill="hold" grpId="0" id="81" nodeType="afterEffect" presetClass="entr" presetID="18" presetSubtype="3">
                                  <p:stCondLst>
                                    <p:cond delay="0"/>
                                  </p:stCondLst>
                                  <p:childTnLst>
                                    <p:set>
                                      <p:cBhvr>
                                        <p:cTn dur="1" fill="hold" id="82">
                                          <p:stCondLst>
                                            <p:cond delay="0"/>
                                          </p:stCondLst>
                                        </p:cTn>
                                        <p:tgtEl>
                                          <p:spTgt spid="27666"/>
                                        </p:tgtEl>
                                        <p:attrNameLst>
                                          <p:attrName>style.visibility</p:attrName>
                                        </p:attrNameLst>
                                      </p:cBhvr>
                                      <p:to>
                                        <p:strVal val="visible"/>
                                      </p:to>
                                    </p:set>
                                    <p:animEffect filter="">
                                      <p:cBhvr>
                                        <p:cTn dur="500" id="83"/>
                                        <p:tgtEl>
                                          <p:spTgt spid="27666"/>
                                        </p:tgtEl>
                                      </p:cBhvr>
                                    </p:animEffect>
                                  </p:childTnLst>
                                </p:cTn>
                              </p:par>
                              <p:par>
                                <p:cTn fill="hold" grpId="0" id="84" nodeType="withEffect" presetClass="entr" presetID="18" presetSubtype="3">
                                  <p:stCondLst>
                                    <p:cond delay="0"/>
                                  </p:stCondLst>
                                  <p:childTnLst>
                                    <p:set>
                                      <p:cBhvr>
                                        <p:cTn dur="1" fill="hold" id="85">
                                          <p:stCondLst>
                                            <p:cond delay="0"/>
                                          </p:stCondLst>
                                        </p:cTn>
                                        <p:tgtEl>
                                          <p:spTgt spid="27668"/>
                                        </p:tgtEl>
                                        <p:attrNameLst>
                                          <p:attrName>style.visibility</p:attrName>
                                        </p:attrNameLst>
                                      </p:cBhvr>
                                      <p:to>
                                        <p:strVal val="visible"/>
                                      </p:to>
                                    </p:set>
                                    <p:animEffect filter="">
                                      <p:cBhvr>
                                        <p:cTn dur="500" id="86"/>
                                        <p:tgtEl>
                                          <p:spTgt spid="27668"/>
                                        </p:tgtEl>
                                      </p:cBhvr>
                                    </p:animEffect>
                                  </p:childTnLst>
                                </p:cTn>
                              </p:par>
                              <p:par>
                                <p:cTn fill="hold" grpId="0" id="87" nodeType="withEffect" presetClass="entr" presetID="18" presetSubtype="3">
                                  <p:stCondLst>
                                    <p:cond delay="0"/>
                                  </p:stCondLst>
                                  <p:childTnLst>
                                    <p:set>
                                      <p:cBhvr>
                                        <p:cTn dur="1" fill="hold" id="88">
                                          <p:stCondLst>
                                            <p:cond delay="0"/>
                                          </p:stCondLst>
                                        </p:cTn>
                                        <p:tgtEl>
                                          <p:spTgt spid="27670"/>
                                        </p:tgtEl>
                                        <p:attrNameLst>
                                          <p:attrName>style.visibility</p:attrName>
                                        </p:attrNameLst>
                                      </p:cBhvr>
                                      <p:to>
                                        <p:strVal val="visible"/>
                                      </p:to>
                                    </p:set>
                                    <p:animEffect filter="">
                                      <p:cBhvr>
                                        <p:cTn dur="500" id="89"/>
                                        <p:tgtEl>
                                          <p:spTgt spid="27670"/>
                                        </p:tgtEl>
                                      </p:cBhvr>
                                    </p:animEffect>
                                  </p:childTnLst>
                                </p:cTn>
                              </p:par>
                            </p:childTnLst>
                          </p:cTn>
                        </p:par>
                        <p:par>
                          <p:cTn fill="hold" id="90" nodeType="afterGroup">
                            <p:stCondLst>
                              <p:cond delay="5500"/>
                            </p:stCondLst>
                            <p:childTnLst>
                              <p:par>
                                <p:cTn fill="hold" grpId="0" id="91" nodeType="afterEffect" presetClass="entr" presetID="18" presetSubtype="9">
                                  <p:stCondLst>
                                    <p:cond delay="0"/>
                                  </p:stCondLst>
                                  <p:childTnLst>
                                    <p:set>
                                      <p:cBhvr>
                                        <p:cTn dur="1" fill="hold" id="92">
                                          <p:stCondLst>
                                            <p:cond delay="0"/>
                                          </p:stCondLst>
                                        </p:cTn>
                                        <p:tgtEl>
                                          <p:spTgt spid="27672"/>
                                        </p:tgtEl>
                                        <p:attrNameLst>
                                          <p:attrName>style.visibility</p:attrName>
                                        </p:attrNameLst>
                                      </p:cBhvr>
                                      <p:to>
                                        <p:strVal val="visible"/>
                                      </p:to>
                                    </p:set>
                                    <p:animEffect filter="">
                                      <p:cBhvr>
                                        <p:cTn dur="500" id="93"/>
                                        <p:tgtEl>
                                          <p:spTgt spid="27672"/>
                                        </p:tgtEl>
                                      </p:cBhvr>
                                    </p:animEffect>
                                  </p:childTnLst>
                                </p:cTn>
                              </p:par>
                              <p:par>
                                <p:cTn fill="hold" grpId="0" id="94" nodeType="withEffect" presetClass="entr" presetID="18" presetSubtype="9">
                                  <p:stCondLst>
                                    <p:cond delay="0"/>
                                  </p:stCondLst>
                                  <p:childTnLst>
                                    <p:set>
                                      <p:cBhvr>
                                        <p:cTn dur="1" fill="hold" id="95">
                                          <p:stCondLst>
                                            <p:cond delay="0"/>
                                          </p:stCondLst>
                                        </p:cTn>
                                        <p:tgtEl>
                                          <p:spTgt spid="27674"/>
                                        </p:tgtEl>
                                        <p:attrNameLst>
                                          <p:attrName>style.visibility</p:attrName>
                                        </p:attrNameLst>
                                      </p:cBhvr>
                                      <p:to>
                                        <p:strVal val="visible"/>
                                      </p:to>
                                    </p:set>
                                    <p:animEffect filter="">
                                      <p:cBhvr>
                                        <p:cTn dur="500" id="96"/>
                                        <p:tgtEl>
                                          <p:spTgt spid="27674"/>
                                        </p:tgtEl>
                                      </p:cBhvr>
                                    </p:animEffect>
                                  </p:childTnLst>
                                </p:cTn>
                              </p:par>
                              <p:par>
                                <p:cTn fill="hold" grpId="0" id="97" nodeType="withEffect" presetClass="entr" presetID="18" presetSubtype="9">
                                  <p:stCondLst>
                                    <p:cond delay="0"/>
                                  </p:stCondLst>
                                  <p:childTnLst>
                                    <p:set>
                                      <p:cBhvr>
                                        <p:cTn dur="1" fill="hold" id="98">
                                          <p:stCondLst>
                                            <p:cond delay="0"/>
                                          </p:stCondLst>
                                        </p:cTn>
                                        <p:tgtEl>
                                          <p:spTgt spid="27676"/>
                                        </p:tgtEl>
                                        <p:attrNameLst>
                                          <p:attrName>style.visibility</p:attrName>
                                        </p:attrNameLst>
                                      </p:cBhvr>
                                      <p:to>
                                        <p:strVal val="visible"/>
                                      </p:to>
                                    </p:set>
                                    <p:animEffect filter="">
                                      <p:cBhvr>
                                        <p:cTn dur="500" id="99"/>
                                        <p:tgtEl>
                                          <p:spTgt spid="276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66"/>
      <p:bldP grpId="0" spid="27667"/>
      <p:bldP grpId="0" spid="27668"/>
      <p:bldP grpId="0" spid="27669"/>
      <p:bldP grpId="0" spid="27670"/>
      <p:bldP grpId="0" spid="27671"/>
      <p:bldP grpId="0" spid="27672"/>
      <p:bldP grpId="0" spid="27673"/>
      <p:bldP grpId="0" spid="27674"/>
      <p:bldP grpId="0" spid="27675"/>
      <p:bldP grpId="0" spid="27676"/>
      <p:bldP grpId="0" spid="27677"/>
      <p:bldP grpId="0" spid="27678"/>
      <p:bldP grpId="0" spid="27679"/>
      <p:bldP grpId="0" spid="27680"/>
      <p:bldP grpId="0" spid="27681"/>
      <p:bldP grpId="0" spid="27687"/>
      <p:bldP grpId="0" spid="2769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Rectangle 3"/>
          <p:cNvSpPr>
            <a:spLocks noChangeArrowheads="1"/>
          </p:cNvSpPr>
          <p:nvPr/>
        </p:nvSpPr>
        <p:spPr bwMode="auto">
          <a:xfrm>
            <a:off x="3013075" y="601663"/>
            <a:ext cx="1330325" cy="787400"/>
          </a:xfrm>
          <a:prstGeom prst="roundRect">
            <a:avLst>
              <a:gd fmla="val 8685" name="adj"/>
            </a:avLst>
          </a:prstGeom>
          <a:gradFill rotWithShape="1">
            <a:gsLst>
              <a:gs pos="0">
                <a:srgbClr val="00B0F0"/>
              </a:gs>
              <a:gs pos="98999">
                <a:srgbClr val="0070C0"/>
              </a:gs>
              <a:gs pos="100000">
                <a:srgbClr val="0070C0"/>
              </a:gs>
            </a:gsLst>
            <a:lin ang="5400000" scaled="1"/>
          </a:gradFill>
          <a:ln cmpd="sng" w="34925">
            <a:solidFill>
              <a:srgbClr val="FFFFFF"/>
            </a:solidFill>
            <a:round/>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eaLnBrk="1" fontAlgn="ctr" hangingPunct="1" lvl="2" marL="0">
              <a:buClr>
                <a:srgbClr val="FF0000"/>
              </a:buClr>
              <a:buSzPct val="70000"/>
              <a:buFont charset="2" panose="05000000000000000000" pitchFamily="2" typeface="Wingdings"/>
              <a:buChar char="u"/>
            </a:pPr>
            <a:endParaRPr altLang="en-US" lang="zh-CN">
              <a:solidFill>
                <a:srgbClr val="FFFFFF"/>
              </a:solidFill>
              <a:latin charset="-122" panose="02010600030101010101" pitchFamily="2" typeface="宋体"/>
              <a:sym charset="-122" panose="02010600030101010101" pitchFamily="2" typeface="宋体"/>
            </a:endParaRPr>
          </a:p>
        </p:txBody>
      </p:sp>
      <p:sp>
        <p:nvSpPr>
          <p:cNvPr id="28675" name="Rectangle 3"/>
          <p:cNvSpPr>
            <a:spLocks noChangeArrowheads="1"/>
          </p:cNvSpPr>
          <p:nvPr/>
        </p:nvSpPr>
        <p:spPr bwMode="auto">
          <a:xfrm>
            <a:off x="4476750" y="1557338"/>
            <a:ext cx="1714500" cy="1016000"/>
          </a:xfrm>
          <a:prstGeom prst="roundRect">
            <a:avLst>
              <a:gd fmla="val 8685" name="adj"/>
            </a:avLst>
          </a:prstGeom>
          <a:gradFill rotWithShape="1">
            <a:gsLst>
              <a:gs pos="0">
                <a:srgbClr val="00B0F0"/>
              </a:gs>
              <a:gs pos="98999">
                <a:srgbClr val="0070C0"/>
              </a:gs>
              <a:gs pos="100000">
                <a:srgbClr val="0070C0"/>
              </a:gs>
            </a:gsLst>
            <a:lin ang="5400000" scaled="1"/>
          </a:gradFill>
          <a:ln cmpd="sng" w="34925">
            <a:solidFill>
              <a:srgbClr val="FFFFFF"/>
            </a:solidFill>
            <a:round/>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eaLnBrk="1" fontAlgn="ctr" hangingPunct="1" lvl="2" marL="0">
              <a:buClr>
                <a:srgbClr val="FF0000"/>
              </a:buClr>
              <a:buSzPct val="70000"/>
              <a:buFont charset="2" panose="05000000000000000000" pitchFamily="2" typeface="Wingdings"/>
              <a:buChar char="u"/>
            </a:pPr>
            <a:endParaRPr altLang="en-US" lang="zh-CN">
              <a:solidFill>
                <a:srgbClr val="FFFFFF"/>
              </a:solidFill>
              <a:latin charset="-122" panose="02010600030101010101" pitchFamily="2" typeface="宋体"/>
              <a:sym charset="-122" panose="02010600030101010101" pitchFamily="2" typeface="宋体"/>
            </a:endParaRPr>
          </a:p>
        </p:txBody>
      </p:sp>
      <p:sp>
        <p:nvSpPr>
          <p:cNvPr id="28676" name="Rectangle 3"/>
          <p:cNvSpPr>
            <a:spLocks noChangeArrowheads="1"/>
          </p:cNvSpPr>
          <p:nvPr/>
        </p:nvSpPr>
        <p:spPr bwMode="auto">
          <a:xfrm>
            <a:off x="2185988" y="2457450"/>
            <a:ext cx="2087562" cy="1236663"/>
          </a:xfrm>
          <a:prstGeom prst="roundRect">
            <a:avLst>
              <a:gd fmla="val 8685" name="adj"/>
            </a:avLst>
          </a:prstGeom>
          <a:gradFill rotWithShape="1">
            <a:gsLst>
              <a:gs pos="0">
                <a:srgbClr val="00B0F0"/>
              </a:gs>
              <a:gs pos="98999">
                <a:srgbClr val="0070C0"/>
              </a:gs>
              <a:gs pos="100000">
                <a:srgbClr val="0070C0"/>
              </a:gs>
            </a:gsLst>
            <a:lin ang="5400000" scaled="1"/>
          </a:gradFill>
          <a:ln cmpd="sng" w="34925">
            <a:solidFill>
              <a:srgbClr val="FFFFFF"/>
            </a:solidFill>
            <a:round/>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eaLnBrk="1" fontAlgn="ctr" hangingPunct="1" lvl="2" marL="0">
              <a:buClr>
                <a:srgbClr val="FF0000"/>
              </a:buClr>
              <a:buSzPct val="70000"/>
              <a:buFont charset="2" panose="05000000000000000000" pitchFamily="2" typeface="Wingdings"/>
              <a:buChar char="u"/>
            </a:pPr>
            <a:endParaRPr altLang="en-US" lang="zh-CN">
              <a:solidFill>
                <a:srgbClr val="FFFFFF"/>
              </a:solidFill>
              <a:latin charset="-122" panose="02010600030101010101" pitchFamily="2" typeface="宋体"/>
              <a:sym charset="-122" panose="02010600030101010101" pitchFamily="2" typeface="宋体"/>
            </a:endParaRPr>
          </a:p>
        </p:txBody>
      </p:sp>
      <p:sp>
        <p:nvSpPr>
          <p:cNvPr id="28677" name="Rectangle 3"/>
          <p:cNvSpPr>
            <a:spLocks noChangeArrowheads="1"/>
          </p:cNvSpPr>
          <p:nvPr/>
        </p:nvSpPr>
        <p:spPr bwMode="auto">
          <a:xfrm>
            <a:off x="4783138" y="3384550"/>
            <a:ext cx="2568575" cy="1520825"/>
          </a:xfrm>
          <a:prstGeom prst="roundRect">
            <a:avLst>
              <a:gd fmla="val 8685" name="adj"/>
            </a:avLst>
          </a:prstGeom>
          <a:gradFill rotWithShape="1">
            <a:gsLst>
              <a:gs pos="0">
                <a:srgbClr val="00B0F0"/>
              </a:gs>
              <a:gs pos="98999">
                <a:srgbClr val="0070C0"/>
              </a:gs>
              <a:gs pos="100000">
                <a:srgbClr val="0070C0"/>
              </a:gs>
            </a:gsLst>
            <a:lin ang="5400000" scaled="1"/>
          </a:gradFill>
          <a:ln cmpd="sng" w="34925">
            <a:solidFill>
              <a:srgbClr val="FFFFFF"/>
            </a:solidFill>
            <a:round/>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eaLnBrk="1" fontAlgn="ctr" hangingPunct="1" lvl="2" marL="0">
              <a:buClr>
                <a:srgbClr val="FF0000"/>
              </a:buClr>
              <a:buSzPct val="70000"/>
              <a:buFont charset="2" panose="05000000000000000000" pitchFamily="2" typeface="Wingdings"/>
              <a:buChar char="u"/>
            </a:pPr>
            <a:endParaRPr altLang="en-US" lang="zh-CN">
              <a:solidFill>
                <a:srgbClr val="FFFFFF"/>
              </a:solidFill>
              <a:latin charset="-122" panose="02010600030101010101" pitchFamily="2" typeface="宋体"/>
              <a:sym charset="-122" panose="02010600030101010101" pitchFamily="2" typeface="宋体"/>
            </a:endParaRPr>
          </a:p>
        </p:txBody>
      </p:sp>
      <p:sp>
        <p:nvSpPr>
          <p:cNvPr id="28678" name="直接连接符 25"/>
          <p:cNvSpPr>
            <a:spLocks noChangeShapeType="1"/>
          </p:cNvSpPr>
          <p:nvPr/>
        </p:nvSpPr>
        <p:spPr bwMode="auto">
          <a:xfrm>
            <a:off x="4013200" y="1266825"/>
            <a:ext cx="896938" cy="558800"/>
          </a:xfrm>
          <a:prstGeom prst="line">
            <a:avLst/>
          </a:prstGeom>
          <a:noFill/>
          <a:ln cmpd="sng" w="19050">
            <a:solidFill>
              <a:srgbClr val="C00000"/>
            </a:solidFill>
            <a:prstDash val="sysDot"/>
            <a:round/>
            <a:tailEnd len="med" type="triangle" w="med"/>
          </a:ln>
          <a:extLst>
            <a:ext uri="{909E8E84-426E-40DD-AFC4-6F175D3DCCD1}">
              <a14:hiddenFill>
                <a:noFill/>
              </a14:hiddenFill>
            </a:ext>
          </a:extLst>
        </p:spPr>
        <p:txBody>
          <a:bodyPr/>
          <a:lstStyle/>
          <a:p>
            <a:endParaRPr altLang="en-US" lang="zh-CN"/>
          </a:p>
        </p:txBody>
      </p:sp>
      <p:sp>
        <p:nvSpPr>
          <p:cNvPr id="28679" name="直接连接符 26"/>
          <p:cNvSpPr>
            <a:spLocks noChangeShapeType="1"/>
          </p:cNvSpPr>
          <p:nvPr/>
        </p:nvSpPr>
        <p:spPr bwMode="auto">
          <a:xfrm flipH="1">
            <a:off x="4081463" y="2422525"/>
            <a:ext cx="560387" cy="315913"/>
          </a:xfrm>
          <a:prstGeom prst="line">
            <a:avLst/>
          </a:prstGeom>
          <a:noFill/>
          <a:ln cmpd="sng" w="19050">
            <a:solidFill>
              <a:srgbClr val="C00000"/>
            </a:solidFill>
            <a:prstDash val="sysDot"/>
            <a:round/>
            <a:tailEnd len="med" type="triangle" w="med"/>
          </a:ln>
          <a:extLst>
            <a:ext uri="{909E8E84-426E-40DD-AFC4-6F175D3DCCD1}">
              <a14:hiddenFill>
                <a:noFill/>
              </a14:hiddenFill>
            </a:ext>
          </a:extLst>
        </p:spPr>
        <p:txBody>
          <a:bodyPr/>
          <a:lstStyle/>
          <a:p>
            <a:endParaRPr altLang="en-US" lang="zh-CN"/>
          </a:p>
        </p:txBody>
      </p:sp>
      <p:sp>
        <p:nvSpPr>
          <p:cNvPr id="28680" name="直接连接符 27"/>
          <p:cNvSpPr>
            <a:spLocks noChangeShapeType="1"/>
          </p:cNvSpPr>
          <p:nvPr/>
        </p:nvSpPr>
        <p:spPr bwMode="auto">
          <a:xfrm>
            <a:off x="3913188" y="3403600"/>
            <a:ext cx="1173162" cy="666750"/>
          </a:xfrm>
          <a:prstGeom prst="line">
            <a:avLst/>
          </a:prstGeom>
          <a:noFill/>
          <a:ln cmpd="sng" w="19050">
            <a:solidFill>
              <a:srgbClr val="C00000"/>
            </a:solidFill>
            <a:prstDash val="sysDot"/>
            <a:round/>
            <a:tailEnd len="med" type="triangle" w="med"/>
          </a:ln>
          <a:extLst>
            <a:ext uri="{909E8E84-426E-40DD-AFC4-6F175D3DCCD1}">
              <a14:hiddenFill>
                <a:noFill/>
              </a14:hiddenFill>
            </a:ext>
          </a:extLst>
        </p:spPr>
        <p:txBody>
          <a:bodyPr/>
          <a:lstStyle/>
          <a:p>
            <a:endParaRPr altLang="en-US" lang="zh-CN"/>
          </a:p>
        </p:txBody>
      </p:sp>
      <p:sp>
        <p:nvSpPr>
          <p:cNvPr id="28681" name="Rectangle 3"/>
          <p:cNvSpPr>
            <a:spLocks noChangeArrowheads="1"/>
          </p:cNvSpPr>
          <p:nvPr/>
        </p:nvSpPr>
        <p:spPr bwMode="auto">
          <a:xfrm>
            <a:off x="5086350" y="3494088"/>
            <a:ext cx="1952625" cy="1157287"/>
          </a:xfrm>
          <a:prstGeom prst="roundRect">
            <a:avLst>
              <a:gd fmla="val 8685" name="adj"/>
            </a:avLst>
          </a:prstGeom>
          <a:solidFill>
            <a:srgbClr val="F2F2F2">
              <a:alpha val="28999"/>
            </a:srgbClr>
          </a:solidFill>
          <a:ln cmpd="sng" w="34925">
            <a:solidFill>
              <a:srgbClr val="FFFFFF"/>
            </a:solidFill>
            <a:round/>
          </a:ln>
        </p:spPr>
        <p:txBody>
          <a:bodyPr anchor="ct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eaLnBrk="1" fontAlgn="ctr" hangingPunct="1" lvl="2" marL="0">
              <a:buClr>
                <a:srgbClr val="FF0000"/>
              </a:buClr>
              <a:buSzPct val="70000"/>
              <a:buFont charset="2" panose="05000000000000000000" pitchFamily="2" typeface="Wingdings"/>
              <a:buChar char="u"/>
            </a:pPr>
            <a:endParaRPr altLang="en-US" lang="zh-CN">
              <a:solidFill>
                <a:srgbClr val="FFFFFF"/>
              </a:solidFill>
              <a:latin charset="-122" panose="02010600030101010101" pitchFamily="2" typeface="宋体"/>
              <a:sym charset="-122" panose="02010600030101010101" pitchFamily="2" typeface="宋体"/>
            </a:endParaRPr>
          </a:p>
        </p:txBody>
      </p:sp>
      <p:pic>
        <p:nvPicPr>
          <p:cNvPr descr="num11" id="28682" name="Picture 28"/>
          <p:cNvPicPr>
            <a:picLocks noChangeArrowheads="1" noChangeAspect="1"/>
          </p:cNvPicPr>
          <p:nvPr/>
        </p:nvPicPr>
        <p:blipFill>
          <a:blip r:embed="rId2">
            <a:extLst>
              <a:ext uri="{28A0092B-C50C-407E-A947-70E740481C1C}">
                <a14:useLocalDpi val="0"/>
              </a:ext>
            </a:extLst>
          </a:blip>
          <a:stretch>
            <a:fillRect/>
          </a:stretch>
        </p:blipFill>
        <p:spPr bwMode="auto">
          <a:xfrm>
            <a:off x="4999038" y="2943225"/>
            <a:ext cx="1601787" cy="1317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83" name="Text Box 39"/>
          <p:cNvSpPr>
            <a:spLocks noChangeArrowheads="1"/>
          </p:cNvSpPr>
          <p:nvPr/>
        </p:nvSpPr>
        <p:spPr bwMode="auto">
          <a:xfrm rot="19731702">
            <a:off x="2825160" y="854839"/>
            <a:ext cx="1754187" cy="310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
        <p:nvSpPr>
          <p:cNvPr id="28684" name="Text Box 39"/>
          <p:cNvSpPr>
            <a:spLocks noChangeArrowheads="1"/>
          </p:cNvSpPr>
          <p:nvPr/>
        </p:nvSpPr>
        <p:spPr bwMode="auto">
          <a:xfrm rot="19731702">
            <a:off x="2406666" y="2918682"/>
            <a:ext cx="1752600"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
        <p:nvSpPr>
          <p:cNvPr id="28685" name="Text Box 39"/>
          <p:cNvSpPr>
            <a:spLocks noChangeArrowheads="1"/>
          </p:cNvSpPr>
          <p:nvPr/>
        </p:nvSpPr>
        <p:spPr bwMode="auto">
          <a:xfrm rot="19731702">
            <a:off x="4419616" y="1861407"/>
            <a:ext cx="1754188"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添加文字</a:t>
            </a:r>
          </a:p>
        </p:txBody>
      </p:sp>
      <p:sp>
        <p:nvSpPr>
          <p:cNvPr id="28686" name="Text Box 39"/>
          <p:cNvSpPr>
            <a:spLocks noChangeArrowheads="1"/>
          </p:cNvSpPr>
          <p:nvPr/>
        </p:nvSpPr>
        <p:spPr bwMode="auto">
          <a:xfrm>
            <a:off x="5737225" y="1295400"/>
            <a:ext cx="2767013"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1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点击此处添加内容此处添加内容</a:t>
            </a:r>
          </a:p>
        </p:txBody>
      </p:sp>
      <p:sp>
        <p:nvSpPr>
          <p:cNvPr id="28687" name="Text Box 39"/>
          <p:cNvSpPr>
            <a:spLocks noChangeArrowheads="1"/>
          </p:cNvSpPr>
          <p:nvPr/>
        </p:nvSpPr>
        <p:spPr bwMode="auto">
          <a:xfrm>
            <a:off x="5737225" y="1501775"/>
            <a:ext cx="2767013"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1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点击此处添加内容此处添加内容</a:t>
            </a:r>
          </a:p>
        </p:txBody>
      </p:sp>
      <p:sp>
        <p:nvSpPr>
          <p:cNvPr id="28688" name="Text Box 39"/>
          <p:cNvSpPr>
            <a:spLocks noChangeArrowheads="1"/>
          </p:cNvSpPr>
          <p:nvPr/>
        </p:nvSpPr>
        <p:spPr bwMode="auto">
          <a:xfrm>
            <a:off x="798513" y="1665288"/>
            <a:ext cx="2767012"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1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点击此处添加内容此处添加内容</a:t>
            </a:r>
          </a:p>
        </p:txBody>
      </p:sp>
      <p:sp>
        <p:nvSpPr>
          <p:cNvPr id="28689" name="Text Box 39"/>
          <p:cNvSpPr>
            <a:spLocks noChangeArrowheads="1"/>
          </p:cNvSpPr>
          <p:nvPr/>
        </p:nvSpPr>
        <p:spPr bwMode="auto">
          <a:xfrm>
            <a:off x="798513" y="1871663"/>
            <a:ext cx="2767012"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1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点击此处添加内容此处添加内容</a:t>
            </a:r>
          </a:p>
        </p:txBody>
      </p:sp>
      <p:sp>
        <p:nvSpPr>
          <p:cNvPr id="28690" name="Text Box 39"/>
          <p:cNvSpPr>
            <a:spLocks noChangeArrowheads="1"/>
          </p:cNvSpPr>
          <p:nvPr/>
        </p:nvSpPr>
        <p:spPr bwMode="auto">
          <a:xfrm>
            <a:off x="755650" y="3967163"/>
            <a:ext cx="2767013"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1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点击此处添加内容此处添加内容</a:t>
            </a:r>
          </a:p>
        </p:txBody>
      </p:sp>
      <p:sp>
        <p:nvSpPr>
          <p:cNvPr id="28691" name="Text Box 39"/>
          <p:cNvSpPr>
            <a:spLocks noChangeArrowheads="1"/>
          </p:cNvSpPr>
          <p:nvPr/>
        </p:nvSpPr>
        <p:spPr bwMode="auto">
          <a:xfrm>
            <a:off x="755650" y="4173538"/>
            <a:ext cx="2767013"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1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点击此处添加内容此处添加内容</a:t>
            </a:r>
          </a:p>
        </p:txBody>
      </p:sp>
    </p:spTree>
  </p:cSld>
  <p:clrMapOvr>
    <a:masterClrMapping/>
  </p:clrMapOvr>
  <p:transition>
    <p:plus/>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8674"/>
                                        </p:tgtEl>
                                        <p:attrNameLst>
                                          <p:attrName>style.visibility</p:attrName>
                                        </p:attrNameLst>
                                      </p:cBhvr>
                                      <p:to>
                                        <p:strVal val="visible"/>
                                      </p:to>
                                    </p:set>
                                    <p:animEffect filter="">
                                      <p:cBhvr>
                                        <p:cTn dur="1000" id="7"/>
                                        <p:tgtEl>
                                          <p:spTgt spid="28674"/>
                                        </p:tgtEl>
                                      </p:cBhvr>
                                    </p:animEffect>
                                    <p:anim calcmode="lin" valueType="num">
                                      <p:cBhvr>
                                        <p:cTn dur="1000" fill="hold" id="8"/>
                                        <p:tgtEl>
                                          <p:spTgt spid="28674"/>
                                        </p:tgtEl>
                                        <p:attrNameLst>
                                          <p:attrName>ppt_x</p:attrName>
                                        </p:attrNameLst>
                                      </p:cBhvr>
                                      <p:tavLst>
                                        <p:tav tm="0">
                                          <p:val>
                                            <p:strVal val="#ppt_x"/>
                                          </p:val>
                                        </p:tav>
                                        <p:tav tm="100000">
                                          <p:val>
                                            <p:strVal val="#ppt_x"/>
                                          </p:val>
                                        </p:tav>
                                      </p:tavLst>
                                    </p:anim>
                                    <p:anim calcmode="lin" valueType="num">
                                      <p:cBhvr>
                                        <p:cTn dur="1000" fill="hold" id="9"/>
                                        <p:tgtEl>
                                          <p:spTgt spid="2867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8683"/>
                                        </p:tgtEl>
                                        <p:attrNameLst>
                                          <p:attrName>style.visibility</p:attrName>
                                        </p:attrNameLst>
                                      </p:cBhvr>
                                      <p:to>
                                        <p:strVal val="visible"/>
                                      </p:to>
                                    </p:set>
                                    <p:animEffect filter="">
                                      <p:cBhvr>
                                        <p:cTn dur="1000" id="12"/>
                                        <p:tgtEl>
                                          <p:spTgt spid="28683"/>
                                        </p:tgtEl>
                                      </p:cBhvr>
                                    </p:animEffect>
                                    <p:anim calcmode="lin" valueType="num">
                                      <p:cBhvr>
                                        <p:cTn dur="1000" fill="hold" id="13"/>
                                        <p:tgtEl>
                                          <p:spTgt spid="28683"/>
                                        </p:tgtEl>
                                        <p:attrNameLst>
                                          <p:attrName>ppt_x</p:attrName>
                                        </p:attrNameLst>
                                      </p:cBhvr>
                                      <p:tavLst>
                                        <p:tav tm="0">
                                          <p:val>
                                            <p:strVal val="#ppt_x"/>
                                          </p:val>
                                        </p:tav>
                                        <p:tav tm="100000">
                                          <p:val>
                                            <p:strVal val="#ppt_x"/>
                                          </p:val>
                                        </p:tav>
                                      </p:tavLst>
                                    </p:anim>
                                    <p:anim calcmode="lin" valueType="num">
                                      <p:cBhvr>
                                        <p:cTn dur="1000" fill="hold" id="14"/>
                                        <p:tgtEl>
                                          <p:spTgt spid="2868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28689"/>
                                        </p:tgtEl>
                                        <p:attrNameLst>
                                          <p:attrName>style.visibility</p:attrName>
                                        </p:attrNameLst>
                                      </p:cBhvr>
                                      <p:to>
                                        <p:strVal val="visible"/>
                                      </p:to>
                                    </p:set>
                                    <p:anim calcmode="lin" valueType="num">
                                      <p:cBhvr>
                                        <p:cTn dur="500" fill="hold" id="18"/>
                                        <p:tgtEl>
                                          <p:spTgt spid="28689"/>
                                        </p:tgtEl>
                                        <p:attrNameLst>
                                          <p:attrName>ppt_x</p:attrName>
                                        </p:attrNameLst>
                                      </p:cBhvr>
                                      <p:tavLst>
                                        <p:tav tm="0">
                                          <p:val>
                                            <p:strVal val="0-#ppt_w/2"/>
                                          </p:val>
                                        </p:tav>
                                        <p:tav tm="100000">
                                          <p:val>
                                            <p:strVal val="#ppt_x"/>
                                          </p:val>
                                        </p:tav>
                                      </p:tavLst>
                                    </p:anim>
                                    <p:anim calcmode="lin" valueType="num">
                                      <p:cBhvr>
                                        <p:cTn dur="500" fill="hold" id="19"/>
                                        <p:tgtEl>
                                          <p:spTgt spid="28689"/>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28688"/>
                                        </p:tgtEl>
                                        <p:attrNameLst>
                                          <p:attrName>style.visibility</p:attrName>
                                        </p:attrNameLst>
                                      </p:cBhvr>
                                      <p:to>
                                        <p:strVal val="visible"/>
                                      </p:to>
                                    </p:set>
                                    <p:anim calcmode="lin" valueType="num">
                                      <p:cBhvr>
                                        <p:cTn dur="500" fill="hold" id="22"/>
                                        <p:tgtEl>
                                          <p:spTgt spid="28688"/>
                                        </p:tgtEl>
                                        <p:attrNameLst>
                                          <p:attrName>ppt_x</p:attrName>
                                        </p:attrNameLst>
                                      </p:cBhvr>
                                      <p:tavLst>
                                        <p:tav tm="0">
                                          <p:val>
                                            <p:strVal val="0-#ppt_w/2"/>
                                          </p:val>
                                        </p:tav>
                                        <p:tav tm="100000">
                                          <p:val>
                                            <p:strVal val="#ppt_x"/>
                                          </p:val>
                                        </p:tav>
                                      </p:tavLst>
                                    </p:anim>
                                    <p:anim calcmode="lin" valueType="num">
                                      <p:cBhvr>
                                        <p:cTn dur="500" fill="hold" id="23"/>
                                        <p:tgtEl>
                                          <p:spTgt spid="2868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28678"/>
                                        </p:tgtEl>
                                        <p:attrNameLst>
                                          <p:attrName>style.visibility</p:attrName>
                                        </p:attrNameLst>
                                      </p:cBhvr>
                                      <p:to>
                                        <p:strVal val="visible"/>
                                      </p:to>
                                    </p:set>
                                    <p:animEffect filter="">
                                      <p:cBhvr>
                                        <p:cTn dur="500" id="27"/>
                                        <p:tgtEl>
                                          <p:spTgt spid="28678"/>
                                        </p:tgtEl>
                                      </p:cBhvr>
                                    </p:animEffect>
                                  </p:childTnLst>
                                </p:cTn>
                              </p:par>
                            </p:childTnLst>
                          </p:cTn>
                        </p:par>
                        <p:par>
                          <p:cTn fill="hold" id="28" nodeType="afterGroup">
                            <p:stCondLst>
                              <p:cond delay="2000"/>
                            </p:stCondLst>
                            <p:childTnLst>
                              <p:par>
                                <p:cTn fill="hold" grpId="0" id="29" nodeType="afterEffect" presetClass="entr" presetID="42" presetSubtype="0">
                                  <p:stCondLst>
                                    <p:cond delay="0"/>
                                  </p:stCondLst>
                                  <p:childTnLst>
                                    <p:set>
                                      <p:cBhvr>
                                        <p:cTn dur="1" fill="hold" id="30">
                                          <p:stCondLst>
                                            <p:cond delay="0"/>
                                          </p:stCondLst>
                                        </p:cTn>
                                        <p:tgtEl>
                                          <p:spTgt spid="28685"/>
                                        </p:tgtEl>
                                        <p:attrNameLst>
                                          <p:attrName>style.visibility</p:attrName>
                                        </p:attrNameLst>
                                      </p:cBhvr>
                                      <p:to>
                                        <p:strVal val="visible"/>
                                      </p:to>
                                    </p:set>
                                    <p:animEffect filter="">
                                      <p:cBhvr>
                                        <p:cTn dur="1000" id="31"/>
                                        <p:tgtEl>
                                          <p:spTgt spid="28685"/>
                                        </p:tgtEl>
                                      </p:cBhvr>
                                    </p:animEffect>
                                    <p:anim calcmode="lin" valueType="num">
                                      <p:cBhvr>
                                        <p:cTn dur="1000" fill="hold" id="32"/>
                                        <p:tgtEl>
                                          <p:spTgt spid="28685"/>
                                        </p:tgtEl>
                                        <p:attrNameLst>
                                          <p:attrName>ppt_x</p:attrName>
                                        </p:attrNameLst>
                                      </p:cBhvr>
                                      <p:tavLst>
                                        <p:tav tm="0">
                                          <p:val>
                                            <p:strVal val="#ppt_x"/>
                                          </p:val>
                                        </p:tav>
                                        <p:tav tm="100000">
                                          <p:val>
                                            <p:strVal val="#ppt_x"/>
                                          </p:val>
                                        </p:tav>
                                      </p:tavLst>
                                    </p:anim>
                                    <p:anim calcmode="lin" valueType="num">
                                      <p:cBhvr>
                                        <p:cTn dur="1000" fill="hold" id="33"/>
                                        <p:tgtEl>
                                          <p:spTgt spid="28685"/>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28675"/>
                                        </p:tgtEl>
                                        <p:attrNameLst>
                                          <p:attrName>style.visibility</p:attrName>
                                        </p:attrNameLst>
                                      </p:cBhvr>
                                      <p:to>
                                        <p:strVal val="visible"/>
                                      </p:to>
                                    </p:set>
                                    <p:animEffect filter="">
                                      <p:cBhvr>
                                        <p:cTn dur="1000" id="36"/>
                                        <p:tgtEl>
                                          <p:spTgt spid="28675"/>
                                        </p:tgtEl>
                                      </p:cBhvr>
                                    </p:animEffect>
                                    <p:anim calcmode="lin" valueType="num">
                                      <p:cBhvr>
                                        <p:cTn dur="1000" fill="hold" id="37"/>
                                        <p:tgtEl>
                                          <p:spTgt spid="28675"/>
                                        </p:tgtEl>
                                        <p:attrNameLst>
                                          <p:attrName>ppt_x</p:attrName>
                                        </p:attrNameLst>
                                      </p:cBhvr>
                                      <p:tavLst>
                                        <p:tav tm="0">
                                          <p:val>
                                            <p:strVal val="#ppt_x"/>
                                          </p:val>
                                        </p:tav>
                                        <p:tav tm="100000">
                                          <p:val>
                                            <p:strVal val="#ppt_x"/>
                                          </p:val>
                                        </p:tav>
                                      </p:tavLst>
                                    </p:anim>
                                    <p:anim calcmode="lin" valueType="num">
                                      <p:cBhvr>
                                        <p:cTn dur="1000" fill="hold" id="38"/>
                                        <p:tgtEl>
                                          <p:spTgt spid="28675"/>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 presetSubtype="2">
                                  <p:stCondLst>
                                    <p:cond delay="0"/>
                                  </p:stCondLst>
                                  <p:childTnLst>
                                    <p:set>
                                      <p:cBhvr>
                                        <p:cTn dur="1" fill="hold" id="41">
                                          <p:stCondLst>
                                            <p:cond delay="0"/>
                                          </p:stCondLst>
                                        </p:cTn>
                                        <p:tgtEl>
                                          <p:spTgt spid="28687"/>
                                        </p:tgtEl>
                                        <p:attrNameLst>
                                          <p:attrName>style.visibility</p:attrName>
                                        </p:attrNameLst>
                                      </p:cBhvr>
                                      <p:to>
                                        <p:strVal val="visible"/>
                                      </p:to>
                                    </p:set>
                                    <p:anim calcmode="lin" valueType="num">
                                      <p:cBhvr>
                                        <p:cTn dur="500" fill="hold" id="42"/>
                                        <p:tgtEl>
                                          <p:spTgt spid="28687"/>
                                        </p:tgtEl>
                                        <p:attrNameLst>
                                          <p:attrName>ppt_x</p:attrName>
                                        </p:attrNameLst>
                                      </p:cBhvr>
                                      <p:tavLst>
                                        <p:tav tm="0">
                                          <p:val>
                                            <p:strVal val="1+#ppt_w/2"/>
                                          </p:val>
                                        </p:tav>
                                        <p:tav tm="100000">
                                          <p:val>
                                            <p:strVal val="#ppt_x"/>
                                          </p:val>
                                        </p:tav>
                                      </p:tavLst>
                                    </p:anim>
                                    <p:anim calcmode="lin" valueType="num">
                                      <p:cBhvr>
                                        <p:cTn dur="500" fill="hold" id="43"/>
                                        <p:tgtEl>
                                          <p:spTgt spid="2868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0"/>
                                  </p:stCondLst>
                                  <p:childTnLst>
                                    <p:set>
                                      <p:cBhvr>
                                        <p:cTn dur="1" fill="hold" id="45">
                                          <p:stCondLst>
                                            <p:cond delay="0"/>
                                          </p:stCondLst>
                                        </p:cTn>
                                        <p:tgtEl>
                                          <p:spTgt spid="28686"/>
                                        </p:tgtEl>
                                        <p:attrNameLst>
                                          <p:attrName>style.visibility</p:attrName>
                                        </p:attrNameLst>
                                      </p:cBhvr>
                                      <p:to>
                                        <p:strVal val="visible"/>
                                      </p:to>
                                    </p:set>
                                    <p:anim calcmode="lin" valueType="num">
                                      <p:cBhvr>
                                        <p:cTn dur="500" fill="hold" id="46"/>
                                        <p:tgtEl>
                                          <p:spTgt spid="28686"/>
                                        </p:tgtEl>
                                        <p:attrNameLst>
                                          <p:attrName>ppt_x</p:attrName>
                                        </p:attrNameLst>
                                      </p:cBhvr>
                                      <p:tavLst>
                                        <p:tav tm="0">
                                          <p:val>
                                            <p:strVal val="1+#ppt_w/2"/>
                                          </p:val>
                                        </p:tav>
                                        <p:tav tm="100000">
                                          <p:val>
                                            <p:strVal val="#ppt_x"/>
                                          </p:val>
                                        </p:tav>
                                      </p:tavLst>
                                    </p:anim>
                                    <p:anim calcmode="lin" valueType="num">
                                      <p:cBhvr>
                                        <p:cTn dur="500" fill="hold" id="47"/>
                                        <p:tgtEl>
                                          <p:spTgt spid="28686"/>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22" presetSubtype="2">
                                  <p:stCondLst>
                                    <p:cond delay="0"/>
                                  </p:stCondLst>
                                  <p:childTnLst>
                                    <p:set>
                                      <p:cBhvr>
                                        <p:cTn dur="1" fill="hold" id="50">
                                          <p:stCondLst>
                                            <p:cond delay="0"/>
                                          </p:stCondLst>
                                        </p:cTn>
                                        <p:tgtEl>
                                          <p:spTgt spid="28679"/>
                                        </p:tgtEl>
                                        <p:attrNameLst>
                                          <p:attrName>style.visibility</p:attrName>
                                        </p:attrNameLst>
                                      </p:cBhvr>
                                      <p:to>
                                        <p:strVal val="visible"/>
                                      </p:to>
                                    </p:set>
                                    <p:animEffect filter="">
                                      <p:cBhvr>
                                        <p:cTn dur="500" id="51"/>
                                        <p:tgtEl>
                                          <p:spTgt spid="28679"/>
                                        </p:tgtEl>
                                      </p:cBhvr>
                                    </p:animEffect>
                                  </p:childTnLst>
                                </p:cTn>
                              </p:par>
                            </p:childTnLst>
                          </p:cTn>
                        </p:par>
                        <p:par>
                          <p:cTn fill="hold" id="52" nodeType="afterGroup">
                            <p:stCondLst>
                              <p:cond delay="4000"/>
                            </p:stCondLst>
                            <p:childTnLst>
                              <p:par>
                                <p:cTn fill="hold" grpId="0" id="53" nodeType="afterEffect" presetClass="entr" presetID="42" presetSubtype="0">
                                  <p:stCondLst>
                                    <p:cond delay="0"/>
                                  </p:stCondLst>
                                  <p:childTnLst>
                                    <p:set>
                                      <p:cBhvr>
                                        <p:cTn dur="1" fill="hold" id="54">
                                          <p:stCondLst>
                                            <p:cond delay="0"/>
                                          </p:stCondLst>
                                        </p:cTn>
                                        <p:tgtEl>
                                          <p:spTgt spid="28684"/>
                                        </p:tgtEl>
                                        <p:attrNameLst>
                                          <p:attrName>style.visibility</p:attrName>
                                        </p:attrNameLst>
                                      </p:cBhvr>
                                      <p:to>
                                        <p:strVal val="visible"/>
                                      </p:to>
                                    </p:set>
                                    <p:animEffect filter="">
                                      <p:cBhvr>
                                        <p:cTn dur="1000" id="55"/>
                                        <p:tgtEl>
                                          <p:spTgt spid="28684"/>
                                        </p:tgtEl>
                                      </p:cBhvr>
                                    </p:animEffect>
                                    <p:anim calcmode="lin" valueType="num">
                                      <p:cBhvr>
                                        <p:cTn dur="1000" fill="hold" id="56"/>
                                        <p:tgtEl>
                                          <p:spTgt spid="28684"/>
                                        </p:tgtEl>
                                        <p:attrNameLst>
                                          <p:attrName>ppt_x</p:attrName>
                                        </p:attrNameLst>
                                      </p:cBhvr>
                                      <p:tavLst>
                                        <p:tav tm="0">
                                          <p:val>
                                            <p:strVal val="#ppt_x"/>
                                          </p:val>
                                        </p:tav>
                                        <p:tav tm="100000">
                                          <p:val>
                                            <p:strVal val="#ppt_x"/>
                                          </p:val>
                                        </p:tav>
                                      </p:tavLst>
                                    </p:anim>
                                    <p:anim calcmode="lin" valueType="num">
                                      <p:cBhvr>
                                        <p:cTn dur="1000" fill="hold" id="57"/>
                                        <p:tgtEl>
                                          <p:spTgt spid="28684"/>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28676"/>
                                        </p:tgtEl>
                                        <p:attrNameLst>
                                          <p:attrName>style.visibility</p:attrName>
                                        </p:attrNameLst>
                                      </p:cBhvr>
                                      <p:to>
                                        <p:strVal val="visible"/>
                                      </p:to>
                                    </p:set>
                                    <p:animEffect filter="">
                                      <p:cBhvr>
                                        <p:cTn dur="1000" id="60"/>
                                        <p:tgtEl>
                                          <p:spTgt spid="28676"/>
                                        </p:tgtEl>
                                      </p:cBhvr>
                                    </p:animEffect>
                                    <p:anim calcmode="lin" valueType="num">
                                      <p:cBhvr>
                                        <p:cTn dur="1000" fill="hold" id="61"/>
                                        <p:tgtEl>
                                          <p:spTgt spid="28676"/>
                                        </p:tgtEl>
                                        <p:attrNameLst>
                                          <p:attrName>ppt_x</p:attrName>
                                        </p:attrNameLst>
                                      </p:cBhvr>
                                      <p:tavLst>
                                        <p:tav tm="0">
                                          <p:val>
                                            <p:strVal val="#ppt_x"/>
                                          </p:val>
                                        </p:tav>
                                        <p:tav tm="100000">
                                          <p:val>
                                            <p:strVal val="#ppt_x"/>
                                          </p:val>
                                        </p:tav>
                                      </p:tavLst>
                                    </p:anim>
                                    <p:anim calcmode="lin" valueType="num">
                                      <p:cBhvr>
                                        <p:cTn dur="1000" fill="hold" id="62"/>
                                        <p:tgtEl>
                                          <p:spTgt spid="28676"/>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5000"/>
                            </p:stCondLst>
                            <p:childTnLst>
                              <p:par>
                                <p:cTn fill="hold" grpId="0" id="64" nodeType="afterEffect" presetClass="entr" presetID="2" presetSubtype="8">
                                  <p:stCondLst>
                                    <p:cond delay="0"/>
                                  </p:stCondLst>
                                  <p:childTnLst>
                                    <p:set>
                                      <p:cBhvr>
                                        <p:cTn dur="1" fill="hold" id="65">
                                          <p:stCondLst>
                                            <p:cond delay="0"/>
                                          </p:stCondLst>
                                        </p:cTn>
                                        <p:tgtEl>
                                          <p:spTgt spid="28690"/>
                                        </p:tgtEl>
                                        <p:attrNameLst>
                                          <p:attrName>style.visibility</p:attrName>
                                        </p:attrNameLst>
                                      </p:cBhvr>
                                      <p:to>
                                        <p:strVal val="visible"/>
                                      </p:to>
                                    </p:set>
                                    <p:anim calcmode="lin" valueType="num">
                                      <p:cBhvr>
                                        <p:cTn dur="500" fill="hold" id="66"/>
                                        <p:tgtEl>
                                          <p:spTgt spid="28690"/>
                                        </p:tgtEl>
                                        <p:attrNameLst>
                                          <p:attrName>ppt_x</p:attrName>
                                        </p:attrNameLst>
                                      </p:cBhvr>
                                      <p:tavLst>
                                        <p:tav tm="0">
                                          <p:val>
                                            <p:strVal val="0-#ppt_w/2"/>
                                          </p:val>
                                        </p:tav>
                                        <p:tav tm="100000">
                                          <p:val>
                                            <p:strVal val="#ppt_x"/>
                                          </p:val>
                                        </p:tav>
                                      </p:tavLst>
                                    </p:anim>
                                    <p:anim calcmode="lin" valueType="num">
                                      <p:cBhvr>
                                        <p:cTn dur="500" fill="hold" id="67"/>
                                        <p:tgtEl>
                                          <p:spTgt spid="28690"/>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8">
                                  <p:stCondLst>
                                    <p:cond delay="0"/>
                                  </p:stCondLst>
                                  <p:childTnLst>
                                    <p:set>
                                      <p:cBhvr>
                                        <p:cTn dur="1" fill="hold" id="69">
                                          <p:stCondLst>
                                            <p:cond delay="0"/>
                                          </p:stCondLst>
                                        </p:cTn>
                                        <p:tgtEl>
                                          <p:spTgt spid="28691"/>
                                        </p:tgtEl>
                                        <p:attrNameLst>
                                          <p:attrName>style.visibility</p:attrName>
                                        </p:attrNameLst>
                                      </p:cBhvr>
                                      <p:to>
                                        <p:strVal val="visible"/>
                                      </p:to>
                                    </p:set>
                                    <p:anim calcmode="lin" valueType="num">
                                      <p:cBhvr>
                                        <p:cTn dur="500" fill="hold" id="70"/>
                                        <p:tgtEl>
                                          <p:spTgt spid="28691"/>
                                        </p:tgtEl>
                                        <p:attrNameLst>
                                          <p:attrName>ppt_x</p:attrName>
                                        </p:attrNameLst>
                                      </p:cBhvr>
                                      <p:tavLst>
                                        <p:tav tm="0">
                                          <p:val>
                                            <p:strVal val="0-#ppt_w/2"/>
                                          </p:val>
                                        </p:tav>
                                        <p:tav tm="100000">
                                          <p:val>
                                            <p:strVal val="#ppt_x"/>
                                          </p:val>
                                        </p:tav>
                                      </p:tavLst>
                                    </p:anim>
                                    <p:anim calcmode="lin" valueType="num">
                                      <p:cBhvr>
                                        <p:cTn dur="500" fill="hold" id="71"/>
                                        <p:tgtEl>
                                          <p:spTgt spid="28691"/>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5500"/>
                            </p:stCondLst>
                            <p:childTnLst>
                              <p:par>
                                <p:cTn fill="hold" grpId="0" id="73" nodeType="afterEffect" presetClass="entr" presetID="22" presetSubtype="1">
                                  <p:stCondLst>
                                    <p:cond delay="0"/>
                                  </p:stCondLst>
                                  <p:childTnLst>
                                    <p:set>
                                      <p:cBhvr>
                                        <p:cTn dur="1" fill="hold" id="74">
                                          <p:stCondLst>
                                            <p:cond delay="0"/>
                                          </p:stCondLst>
                                        </p:cTn>
                                        <p:tgtEl>
                                          <p:spTgt spid="28680"/>
                                        </p:tgtEl>
                                        <p:attrNameLst>
                                          <p:attrName>style.visibility</p:attrName>
                                        </p:attrNameLst>
                                      </p:cBhvr>
                                      <p:to>
                                        <p:strVal val="visible"/>
                                      </p:to>
                                    </p:set>
                                    <p:animEffect filter="">
                                      <p:cBhvr>
                                        <p:cTn dur="500" id="75"/>
                                        <p:tgtEl>
                                          <p:spTgt spid="28680"/>
                                        </p:tgtEl>
                                      </p:cBhvr>
                                    </p:animEffect>
                                  </p:childTnLst>
                                </p:cTn>
                              </p:par>
                            </p:childTnLst>
                          </p:cTn>
                        </p:par>
                        <p:par>
                          <p:cTn fill="hold" id="76" nodeType="afterGroup">
                            <p:stCondLst>
                              <p:cond delay="6000"/>
                            </p:stCondLst>
                            <p:childTnLst>
                              <p:par>
                                <p:cTn fill="hold" grpId="0" id="77" nodeType="afterEffect" presetClass="entr" presetID="42" presetSubtype="0">
                                  <p:stCondLst>
                                    <p:cond delay="0"/>
                                  </p:stCondLst>
                                  <p:childTnLst>
                                    <p:set>
                                      <p:cBhvr>
                                        <p:cTn dur="1" fill="hold" id="78">
                                          <p:stCondLst>
                                            <p:cond delay="0"/>
                                          </p:stCondLst>
                                        </p:cTn>
                                        <p:tgtEl>
                                          <p:spTgt spid="28677"/>
                                        </p:tgtEl>
                                        <p:attrNameLst>
                                          <p:attrName>style.visibility</p:attrName>
                                        </p:attrNameLst>
                                      </p:cBhvr>
                                      <p:to>
                                        <p:strVal val="visible"/>
                                      </p:to>
                                    </p:set>
                                    <p:animEffect filter="">
                                      <p:cBhvr>
                                        <p:cTn dur="1000" id="79"/>
                                        <p:tgtEl>
                                          <p:spTgt spid="28677"/>
                                        </p:tgtEl>
                                      </p:cBhvr>
                                    </p:animEffect>
                                    <p:anim calcmode="lin" valueType="num">
                                      <p:cBhvr>
                                        <p:cTn dur="1000" fill="hold" id="80"/>
                                        <p:tgtEl>
                                          <p:spTgt spid="28677"/>
                                        </p:tgtEl>
                                        <p:attrNameLst>
                                          <p:attrName>ppt_x</p:attrName>
                                        </p:attrNameLst>
                                      </p:cBhvr>
                                      <p:tavLst>
                                        <p:tav tm="0">
                                          <p:val>
                                            <p:strVal val="#ppt_x"/>
                                          </p:val>
                                        </p:tav>
                                        <p:tav tm="100000">
                                          <p:val>
                                            <p:strVal val="#ppt_x"/>
                                          </p:val>
                                        </p:tav>
                                      </p:tavLst>
                                    </p:anim>
                                    <p:anim calcmode="lin" valueType="num">
                                      <p:cBhvr>
                                        <p:cTn dur="1000" fill="hold" id="81"/>
                                        <p:tgtEl>
                                          <p:spTgt spid="28677"/>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28681"/>
                                        </p:tgtEl>
                                        <p:attrNameLst>
                                          <p:attrName>style.visibility</p:attrName>
                                        </p:attrNameLst>
                                      </p:cBhvr>
                                      <p:to>
                                        <p:strVal val="visible"/>
                                      </p:to>
                                    </p:set>
                                    <p:animEffect filter="">
                                      <p:cBhvr>
                                        <p:cTn dur="1000" id="84"/>
                                        <p:tgtEl>
                                          <p:spTgt spid="28681"/>
                                        </p:tgtEl>
                                      </p:cBhvr>
                                    </p:animEffect>
                                    <p:anim calcmode="lin" valueType="num">
                                      <p:cBhvr>
                                        <p:cTn dur="1000" fill="hold" id="85"/>
                                        <p:tgtEl>
                                          <p:spTgt spid="28681"/>
                                        </p:tgtEl>
                                        <p:attrNameLst>
                                          <p:attrName>ppt_x</p:attrName>
                                        </p:attrNameLst>
                                      </p:cBhvr>
                                      <p:tavLst>
                                        <p:tav tm="0">
                                          <p:val>
                                            <p:strVal val="#ppt_x"/>
                                          </p:val>
                                        </p:tav>
                                        <p:tav tm="100000">
                                          <p:val>
                                            <p:strVal val="#ppt_x"/>
                                          </p:val>
                                        </p:tav>
                                      </p:tavLst>
                                    </p:anim>
                                    <p:anim calcmode="lin" valueType="num">
                                      <p:cBhvr>
                                        <p:cTn dur="1000" fill="hold" id="86"/>
                                        <p:tgtEl>
                                          <p:spTgt spid="28681"/>
                                        </p:tgtEl>
                                        <p:attrNameLst>
                                          <p:attrName>ppt_y</p:attrName>
                                        </p:attrNameLst>
                                      </p:cBhvr>
                                      <p:tavLst>
                                        <p:tav tm="0">
                                          <p:val>
                                            <p:strVal val="#ppt_y+.1"/>
                                          </p:val>
                                        </p:tav>
                                        <p:tav tm="100000">
                                          <p:val>
                                            <p:strVal val="#ppt_y"/>
                                          </p:val>
                                        </p:tav>
                                      </p:tavLst>
                                    </p:anim>
                                  </p:childTnLst>
                                </p:cTn>
                              </p:par>
                              <p:par>
                                <p:cTn fill="hold" id="87" nodeType="withEffect" presetClass="entr" presetID="42" presetSubtype="0">
                                  <p:stCondLst>
                                    <p:cond delay="0"/>
                                  </p:stCondLst>
                                  <p:childTnLst>
                                    <p:set>
                                      <p:cBhvr>
                                        <p:cTn dur="1" fill="hold" id="88">
                                          <p:stCondLst>
                                            <p:cond delay="0"/>
                                          </p:stCondLst>
                                        </p:cTn>
                                        <p:tgtEl>
                                          <p:spTgt spid="28682"/>
                                        </p:tgtEl>
                                        <p:attrNameLst>
                                          <p:attrName>style.visibility</p:attrName>
                                        </p:attrNameLst>
                                      </p:cBhvr>
                                      <p:to>
                                        <p:strVal val="visible"/>
                                      </p:to>
                                    </p:set>
                                    <p:animEffect filter="">
                                      <p:cBhvr>
                                        <p:cTn dur="1000" id="89"/>
                                        <p:tgtEl>
                                          <p:spTgt spid="28682"/>
                                        </p:tgtEl>
                                      </p:cBhvr>
                                    </p:animEffect>
                                    <p:anim calcmode="lin" valueType="num">
                                      <p:cBhvr>
                                        <p:cTn dur="1000" fill="hold" id="90"/>
                                        <p:tgtEl>
                                          <p:spTgt spid="28682"/>
                                        </p:tgtEl>
                                        <p:attrNameLst>
                                          <p:attrName>ppt_x</p:attrName>
                                        </p:attrNameLst>
                                      </p:cBhvr>
                                      <p:tavLst>
                                        <p:tav tm="0">
                                          <p:val>
                                            <p:strVal val="#ppt_x"/>
                                          </p:val>
                                        </p:tav>
                                        <p:tav tm="100000">
                                          <p:val>
                                            <p:strVal val="#ppt_x"/>
                                          </p:val>
                                        </p:tav>
                                      </p:tavLst>
                                    </p:anim>
                                    <p:anim calcmode="lin" valueType="num">
                                      <p:cBhvr>
                                        <p:cTn dur="1000" fill="hold" id="91"/>
                                        <p:tgtEl>
                                          <p:spTgt spid="2868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4"/>
      <p:bldP grpId="0" spid="28675"/>
      <p:bldP grpId="0" spid="28676"/>
      <p:bldP grpId="0" spid="28677"/>
      <p:bldP grpId="0" spid="28678"/>
      <p:bldP grpId="0" spid="28679"/>
      <p:bldP grpId="0" spid="28680"/>
      <p:bldP grpId="0" spid="28681"/>
      <p:bldP grpId="0" spid="28683"/>
      <p:bldP grpId="0" spid="28684"/>
      <p:bldP grpId="0" spid="28685"/>
      <p:bldP grpId="0" spid="28686"/>
      <p:bldP grpId="0" spid="28687"/>
      <p:bldP grpId="0" spid="28688"/>
      <p:bldP grpId="0" spid="28689"/>
      <p:bldP grpId="0" spid="28690"/>
      <p:bldP grpId="0" spid="2869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Oval 6"/>
          <p:cNvSpPr>
            <a:spLocks noChangeArrowheads="1"/>
          </p:cNvSpPr>
          <p:nvPr/>
        </p:nvSpPr>
        <p:spPr bwMode="auto">
          <a:xfrm>
            <a:off x="1260475" y="1112838"/>
            <a:ext cx="2511425" cy="2511425"/>
          </a:xfrm>
          <a:prstGeom prst="ellipse">
            <a:avLst/>
          </a:prstGeom>
          <a:solidFill>
            <a:srgbClr val="9E9E9E"/>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endParaRPr altLang="en-US" lang="zh-CN">
              <a:solidFill>
                <a:srgbClr val="000000"/>
              </a:solidFill>
              <a:latin charset="-127" panose="020b0600000101010101" pitchFamily="34" typeface="Gulim"/>
              <a:sym charset="-127" panose="020b0600000101010101" pitchFamily="34" typeface="Gulim"/>
            </a:endParaRPr>
          </a:p>
        </p:txBody>
      </p:sp>
      <p:sp>
        <p:nvSpPr>
          <p:cNvPr id="29699" name="Arc 7"/>
          <p:cNvSpPr/>
          <p:nvPr/>
        </p:nvSpPr>
        <p:spPr bwMode="auto">
          <a:xfrm>
            <a:off x="2520950" y="1112838"/>
            <a:ext cx="1257300" cy="1257300"/>
          </a:xfrm>
          <a:custGeom>
            <a:gdLst>
              <a:gd fmla="*/ -1 w 21600" name="T0"/>
              <a:gd fmla="*/ 0 h 21600" name="T1"/>
              <a:gd fmla="*/ 21600 w 21600" name="T2"/>
              <a:gd fmla="*/ 21600 h 21600" name="T3"/>
              <a:gd fmla="*/ -1 w 21600" name="T4"/>
              <a:gd fmla="*/ 0 h 21600" name="T5"/>
              <a:gd fmla="*/ 21600 w 21600" name="T6"/>
              <a:gd fmla="*/ 21600 h 21600" name="T7"/>
              <a:gd fmla="*/ 0 w 21600" name="T8"/>
              <a:gd fmla="*/ 21600 h 21600" name="T9"/>
              <a:gd fmla="*/ -1 w 21600" name="T10"/>
              <a:gd fmla="*/ 0 h 21600" name="T11"/>
              <a:gd fmla="*/ 0 w 21600" name="T12"/>
              <a:gd fmla="*/ 0 h 21600" name="T13"/>
              <a:gd fmla="*/ 21600 w 21600" name="T14"/>
              <a:gd fmla="*/ 21600 h 21600" name="T15"/>
            </a:gdLst>
            <a:cxnLst>
              <a:cxn ang="0">
                <a:pos x="T0" y="T1"/>
              </a:cxn>
              <a:cxn ang="0">
                <a:pos x="T2" y="T3"/>
              </a:cxn>
              <a:cxn ang="0">
                <a:pos x="T4" y="T5"/>
              </a:cxn>
              <a:cxn ang="0">
                <a:pos x="T6" y="T7"/>
              </a:cxn>
              <a:cxn ang="0">
                <a:pos x="T8" y="T9"/>
              </a:cxn>
              <a:cxn ang="0">
                <a:pos x="T10" y="T11"/>
              </a:cxn>
            </a:cxnLst>
            <a:rect b="T15" l="T12" r="T14" t="T13"/>
            <a:pathLst>
              <a:path h="21600" w="21600">
                <a:moveTo>
                  <a:pt x="-1" y="0"/>
                </a:moveTo>
                <a:cubicBezTo>
                  <a:pt x="11929" y="0"/>
                  <a:pt x="21600" y="9670"/>
                  <a:pt x="21600" y="21600"/>
                </a:cubicBezTo>
              </a:path>
              <a:path h="21600" w="21600">
                <a:moveTo>
                  <a:pt x="-1" y="0"/>
                </a:moveTo>
                <a:cubicBezTo>
                  <a:pt x="11929" y="0"/>
                  <a:pt x="21600" y="9670"/>
                  <a:pt x="21600" y="21600"/>
                </a:cubicBezTo>
                <a:lnTo>
                  <a:pt x="0" y="21600"/>
                </a:lnTo>
                <a:lnTo>
                  <a:pt x="-1" y="0"/>
                </a:lnTo>
                <a:close/>
              </a:path>
            </a:pathLst>
          </a:custGeom>
          <a:gradFill rotWithShape="1">
            <a:gsLst>
              <a:gs pos="0">
                <a:srgbClr val="4ED0FF"/>
              </a:gs>
              <a:gs pos="1666">
                <a:srgbClr val="4ED0FF"/>
              </a:gs>
              <a:gs pos="50999">
                <a:srgbClr val="00B0F0"/>
              </a:gs>
              <a:gs pos="100000">
                <a:srgbClr val="0070C0"/>
              </a:gs>
            </a:gsLst>
            <a:lin ang="5400000" scaled="1"/>
          </a:gradFill>
          <a:ln>
            <a:noFill/>
          </a:ln>
          <a:extLst>
            <a:ext uri="{91240B29-F687-4F45-9708-019B960494DF}">
              <a14:hiddenLine w="9525">
                <a:solidFill>
                  <a:srgbClr val="000000"/>
                </a:solidFill>
                <a:round/>
                <a:headEnd/>
                <a:tailEnd/>
              </a14:hiddenLine>
            </a:ext>
          </a:extLst>
        </p:spPr>
        <p:txBody>
          <a:bodyPr anchor="ctr" bIns="46648" lIns="93296" rIns="93296" tIns="46648"/>
          <a:lstStyle/>
          <a:p>
            <a:endParaRPr altLang="en-US" lang="zh-CN"/>
          </a:p>
        </p:txBody>
      </p:sp>
      <p:sp>
        <p:nvSpPr>
          <p:cNvPr id="29700" name="Line 8"/>
          <p:cNvSpPr>
            <a:spLocks noChangeShapeType="1"/>
          </p:cNvSpPr>
          <p:nvPr/>
        </p:nvSpPr>
        <p:spPr bwMode="auto">
          <a:xfrm flipH="1" flipV="1">
            <a:off x="2522538" y="747713"/>
            <a:ext cx="1587" cy="1611312"/>
          </a:xfrm>
          <a:prstGeom prst="line">
            <a:avLst/>
          </a:prstGeom>
          <a:noFill/>
          <a:ln cmpd="sng" w="19050">
            <a:solidFill>
              <a:srgbClr val="0070C0"/>
            </a:solidFill>
            <a:round/>
          </a:ln>
          <a:extLst>
            <a:ext uri="{909E8E84-426E-40DD-AFC4-6F175D3DCCD1}">
              <a14:hiddenFill>
                <a:noFill/>
              </a14:hiddenFill>
            </a:ext>
          </a:extLst>
        </p:spPr>
        <p:txBody>
          <a:bodyPr anchor="ctr" wrap="none"/>
          <a:lstStyle/>
          <a:p>
            <a:endParaRPr altLang="en-US" lang="zh-CN"/>
          </a:p>
        </p:txBody>
      </p:sp>
      <p:sp>
        <p:nvSpPr>
          <p:cNvPr id="29701" name="Line 9"/>
          <p:cNvSpPr>
            <a:spLocks noChangeShapeType="1"/>
          </p:cNvSpPr>
          <p:nvPr/>
        </p:nvSpPr>
        <p:spPr bwMode="auto">
          <a:xfrm flipV="1">
            <a:off x="2520950" y="2368550"/>
            <a:ext cx="1765300" cy="0"/>
          </a:xfrm>
          <a:prstGeom prst="line">
            <a:avLst/>
          </a:prstGeom>
          <a:noFill/>
          <a:ln cmpd="sng" w="19050">
            <a:solidFill>
              <a:srgbClr val="0070C0"/>
            </a:solidFill>
            <a:round/>
          </a:ln>
          <a:extLst>
            <a:ext uri="{909E8E84-426E-40DD-AFC4-6F175D3DCCD1}">
              <a14:hiddenFill>
                <a:noFill/>
              </a14:hiddenFill>
            </a:ext>
          </a:extLst>
        </p:spPr>
        <p:txBody>
          <a:bodyPr anchor="ctr" wrap="none"/>
          <a:lstStyle/>
          <a:p>
            <a:endParaRPr altLang="en-US" lang="zh-CN"/>
          </a:p>
        </p:txBody>
      </p:sp>
      <p:sp>
        <p:nvSpPr>
          <p:cNvPr id="29702" name="Arc 10"/>
          <p:cNvSpPr/>
          <p:nvPr/>
        </p:nvSpPr>
        <p:spPr bwMode="auto">
          <a:xfrm>
            <a:off x="2520950" y="989013"/>
            <a:ext cx="1390650" cy="1398587"/>
          </a:xfrm>
          <a:custGeom>
            <a:gdLst>
              <a:gd fmla="*/ -1 w 21600" name="T0"/>
              <a:gd fmla="*/ 0 h 21600" name="T1"/>
              <a:gd fmla="*/ 21600 w 21600" name="T2"/>
              <a:gd fmla="*/ 21600 h 21600" name="T3"/>
              <a:gd fmla="*/ -1 w 21600" name="T4"/>
              <a:gd fmla="*/ 0 h 21600" name="T5"/>
              <a:gd fmla="*/ 21600 w 21600" name="T6"/>
              <a:gd fmla="*/ 21600 h 21600" name="T7"/>
              <a:gd fmla="*/ 0 w 21600" name="T8"/>
              <a:gd fmla="*/ 21600 h 21600" name="T9"/>
              <a:gd fmla="*/ -1 w 21600" name="T10"/>
              <a:gd fmla="*/ 0 h 21600" name="T11"/>
              <a:gd fmla="*/ 0 w 21600" name="T12"/>
              <a:gd fmla="*/ 0 h 21600" name="T13"/>
              <a:gd fmla="*/ 21600 w 21600" name="T14"/>
              <a:gd fmla="*/ 21600 h 21600" name="T15"/>
            </a:gdLst>
            <a:cxnLst>
              <a:cxn ang="0">
                <a:pos x="T0" y="T1"/>
              </a:cxn>
              <a:cxn ang="0">
                <a:pos x="T2" y="T3"/>
              </a:cxn>
              <a:cxn ang="0">
                <a:pos x="T4" y="T5"/>
              </a:cxn>
              <a:cxn ang="0">
                <a:pos x="T6" y="T7"/>
              </a:cxn>
              <a:cxn ang="0">
                <a:pos x="T8" y="T9"/>
              </a:cxn>
              <a:cxn ang="0">
                <a:pos x="T10" y="T11"/>
              </a:cxn>
            </a:cxnLst>
            <a:rect b="T15" l="T12" r="T14" t="T13"/>
            <a:pathLst>
              <a:path h="21600" w="21600">
                <a:moveTo>
                  <a:pt x="-1" y="0"/>
                </a:moveTo>
                <a:cubicBezTo>
                  <a:pt x="11929" y="0"/>
                  <a:pt x="21600" y="9670"/>
                  <a:pt x="21600" y="21600"/>
                </a:cubicBezTo>
              </a:path>
              <a:path h="21600" w="21600">
                <a:moveTo>
                  <a:pt x="-1" y="0"/>
                </a:moveTo>
                <a:cubicBezTo>
                  <a:pt x="11929" y="0"/>
                  <a:pt x="21600" y="9670"/>
                  <a:pt x="21600" y="21600"/>
                </a:cubicBezTo>
                <a:lnTo>
                  <a:pt x="0" y="21600"/>
                </a:lnTo>
                <a:lnTo>
                  <a:pt x="-1" y="0"/>
                </a:lnTo>
                <a:close/>
              </a:path>
            </a:pathLst>
          </a:custGeom>
          <a:noFill/>
          <a:ln cap="rnd" cmpd="sng" w="31750">
            <a:solidFill>
              <a:srgbClr val="FFB400"/>
            </a:solidFill>
            <a:prstDash val="sysDot"/>
            <a:round/>
            <a:headEnd len="med" type="triangle" w="med"/>
            <a:tailEnd len="med" type="triangle" w="med"/>
          </a:ln>
          <a:extLst>
            <a:ext uri="{909E8E84-426E-40DD-AFC4-6F175D3DCCD1}">
              <a14:hiddenFill>
                <a:solidFill>
                  <a:srgbClr val="FFFFFF"/>
                </a:solidFill>
              </a14:hiddenFill>
            </a:ext>
          </a:extLst>
        </p:spPr>
        <p:txBody>
          <a:bodyPr anchor="ctr" wrap="none"/>
          <a:lstStyle/>
          <a:p>
            <a:endParaRPr altLang="en-US" lang="zh-CN"/>
          </a:p>
        </p:txBody>
      </p:sp>
      <p:sp>
        <p:nvSpPr>
          <p:cNvPr id="29703" name="Oval 11"/>
          <p:cNvSpPr>
            <a:spLocks noChangeArrowheads="1"/>
          </p:cNvSpPr>
          <p:nvPr/>
        </p:nvSpPr>
        <p:spPr bwMode="auto">
          <a:xfrm>
            <a:off x="2408238" y="2260600"/>
            <a:ext cx="215900" cy="2174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endParaRPr altLang="en-US" lang="zh-CN">
              <a:solidFill>
                <a:srgbClr val="000000"/>
              </a:solidFill>
              <a:latin charset="-127" panose="020b0600000101010101" pitchFamily="34" typeface="Gulim"/>
              <a:sym charset="-127" panose="020b0600000101010101" pitchFamily="34" typeface="Gulim"/>
            </a:endParaRPr>
          </a:p>
        </p:txBody>
      </p:sp>
      <p:sp>
        <p:nvSpPr>
          <p:cNvPr id="29704" name="Text Box 12"/>
          <p:cNvSpPr>
            <a:spLocks noChangeArrowheads="1"/>
          </p:cNvSpPr>
          <p:nvPr/>
        </p:nvSpPr>
        <p:spPr bwMode="auto">
          <a:xfrm>
            <a:off x="2590800" y="1624013"/>
            <a:ext cx="100044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zh-CN" lang="en-US" sz="4000">
                <a:solidFill>
                  <a:srgbClr val="000000"/>
                </a:solidFill>
                <a:latin charset="0" panose="020b0a04020102020204" pitchFamily="34" typeface="Arial Black"/>
                <a:ea charset="-127" pitchFamily="34" typeface="Gulim"/>
                <a:sym charset="0" panose="020b0a04020102020204" pitchFamily="34" typeface="Arial Black"/>
              </a:rPr>
              <a:t>1/3</a:t>
            </a:r>
          </a:p>
        </p:txBody>
      </p:sp>
      <p:sp>
        <p:nvSpPr>
          <p:cNvPr id="29705" name="Oval 16"/>
          <p:cNvSpPr>
            <a:spLocks noChangeArrowheads="1"/>
          </p:cNvSpPr>
          <p:nvPr/>
        </p:nvSpPr>
        <p:spPr bwMode="auto">
          <a:xfrm>
            <a:off x="4997450" y="1112838"/>
            <a:ext cx="2513013" cy="2511425"/>
          </a:xfrm>
          <a:prstGeom prst="ellipse">
            <a:avLst/>
          </a:prstGeom>
          <a:gradFill rotWithShape="1">
            <a:gsLst>
              <a:gs pos="0">
                <a:srgbClr val="4ED0FF"/>
              </a:gs>
              <a:gs pos="1666">
                <a:srgbClr val="4ED0FF"/>
              </a:gs>
              <a:gs pos="50999">
                <a:srgbClr val="00B0F0"/>
              </a:gs>
              <a:gs pos="100000">
                <a:srgbClr val="0070C0"/>
              </a:gs>
            </a:gsLst>
            <a:lin ang="5400000" scaled="1"/>
          </a:gradFill>
          <a:ln>
            <a:noFill/>
          </a:ln>
          <a:extLst>
            <a:ext uri="{91240B29-F687-4F45-9708-019B960494DF}">
              <a14:hiddenLine w="9525">
                <a:solidFill>
                  <a:srgbClr val="000000"/>
                </a:solidFill>
                <a:round/>
                <a:headEnd/>
                <a:tailEnd/>
              </a14:hiddenLine>
            </a:ext>
          </a:extLst>
        </p:spPr>
        <p:txBody>
          <a:bodyPr anchor="ctr" bIns="46648" lIns="93296" rIns="93296" tIns="46648"/>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endParaRPr altLang="en-US" b="1" lang="zh-CN" sz="41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706" name="Arc 17"/>
          <p:cNvSpPr/>
          <p:nvPr/>
        </p:nvSpPr>
        <p:spPr bwMode="auto">
          <a:xfrm>
            <a:off x="6261100" y="1112838"/>
            <a:ext cx="1255713" cy="1257300"/>
          </a:xfrm>
          <a:custGeom>
            <a:gdLst>
              <a:gd fmla="*/ -1 w 21600" name="T0"/>
              <a:gd fmla="*/ 0 h 21600" name="T1"/>
              <a:gd fmla="*/ 21600 w 21600" name="T2"/>
              <a:gd fmla="*/ 21600 h 21600" name="T3"/>
              <a:gd fmla="*/ -1 w 21600" name="T4"/>
              <a:gd fmla="*/ 0 h 21600" name="T5"/>
              <a:gd fmla="*/ 21600 w 21600" name="T6"/>
              <a:gd fmla="*/ 21600 h 21600" name="T7"/>
              <a:gd fmla="*/ 0 w 21600" name="T8"/>
              <a:gd fmla="*/ 21600 h 21600" name="T9"/>
              <a:gd fmla="*/ -1 w 21600" name="T10"/>
              <a:gd fmla="*/ 0 h 21600" name="T11"/>
              <a:gd fmla="*/ 0 w 21600" name="T12"/>
              <a:gd fmla="*/ 0 h 21600" name="T13"/>
              <a:gd fmla="*/ 21600 w 21600" name="T14"/>
              <a:gd fmla="*/ 21600 h 21600" name="T15"/>
            </a:gdLst>
            <a:cxnLst>
              <a:cxn ang="0">
                <a:pos x="T0" y="T1"/>
              </a:cxn>
              <a:cxn ang="0">
                <a:pos x="T2" y="T3"/>
              </a:cxn>
              <a:cxn ang="0">
                <a:pos x="T4" y="T5"/>
              </a:cxn>
              <a:cxn ang="0">
                <a:pos x="T6" y="T7"/>
              </a:cxn>
              <a:cxn ang="0">
                <a:pos x="T8" y="T9"/>
              </a:cxn>
              <a:cxn ang="0">
                <a:pos x="T10" y="T11"/>
              </a:cxn>
            </a:cxnLst>
            <a:rect b="T15" l="T12" r="T14" t="T13"/>
            <a:pathLst>
              <a:path h="21600" w="21600">
                <a:moveTo>
                  <a:pt x="-1" y="0"/>
                </a:moveTo>
                <a:cubicBezTo>
                  <a:pt x="11929" y="0"/>
                  <a:pt x="21600" y="9670"/>
                  <a:pt x="21600" y="21600"/>
                </a:cubicBezTo>
              </a:path>
              <a:path h="21600" w="21600">
                <a:moveTo>
                  <a:pt x="-1" y="0"/>
                </a:moveTo>
                <a:cubicBezTo>
                  <a:pt x="11929" y="0"/>
                  <a:pt x="21600" y="9670"/>
                  <a:pt x="21600" y="21600"/>
                </a:cubicBezTo>
                <a:lnTo>
                  <a:pt x="0" y="21600"/>
                </a:lnTo>
                <a:lnTo>
                  <a:pt x="-1" y="0"/>
                </a:lnTo>
                <a:close/>
              </a:path>
            </a:pathLst>
          </a:custGeom>
          <a:solidFill>
            <a:srgbClr val="9E9E9E"/>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29707" name="Line 18"/>
          <p:cNvSpPr>
            <a:spLocks noChangeShapeType="1"/>
          </p:cNvSpPr>
          <p:nvPr/>
        </p:nvSpPr>
        <p:spPr bwMode="auto">
          <a:xfrm flipH="1" flipV="1">
            <a:off x="6261100" y="625475"/>
            <a:ext cx="0" cy="1743075"/>
          </a:xfrm>
          <a:prstGeom prst="line">
            <a:avLst/>
          </a:prstGeom>
          <a:noFill/>
          <a:ln cmpd="sng" w="19050">
            <a:solidFill>
              <a:srgbClr val="0070C0"/>
            </a:solidFill>
            <a:round/>
          </a:ln>
          <a:extLst>
            <a:ext uri="{909E8E84-426E-40DD-AFC4-6F175D3DCCD1}">
              <a14:hiddenFill>
                <a:noFill/>
              </a14:hiddenFill>
            </a:ext>
          </a:extLst>
        </p:spPr>
        <p:txBody>
          <a:bodyPr anchor="ctr" wrap="none"/>
          <a:lstStyle/>
          <a:p>
            <a:endParaRPr altLang="en-US" lang="zh-CN"/>
          </a:p>
        </p:txBody>
      </p:sp>
      <p:sp>
        <p:nvSpPr>
          <p:cNvPr id="29708" name="Line 19"/>
          <p:cNvSpPr>
            <a:spLocks noChangeShapeType="1"/>
          </p:cNvSpPr>
          <p:nvPr/>
        </p:nvSpPr>
        <p:spPr bwMode="auto">
          <a:xfrm flipV="1">
            <a:off x="6261100" y="2368550"/>
            <a:ext cx="1763713" cy="0"/>
          </a:xfrm>
          <a:prstGeom prst="line">
            <a:avLst/>
          </a:prstGeom>
          <a:noFill/>
          <a:ln cmpd="sng" w="19050">
            <a:solidFill>
              <a:srgbClr val="0070C0"/>
            </a:solidFill>
            <a:round/>
          </a:ln>
          <a:extLst>
            <a:ext uri="{909E8E84-426E-40DD-AFC4-6F175D3DCCD1}">
              <a14:hiddenFill>
                <a:noFill/>
              </a14:hiddenFill>
            </a:ext>
          </a:extLst>
        </p:spPr>
        <p:txBody>
          <a:bodyPr anchor="ctr" wrap="none"/>
          <a:lstStyle/>
          <a:p>
            <a:endParaRPr altLang="en-US" lang="zh-CN"/>
          </a:p>
        </p:txBody>
      </p:sp>
      <p:sp>
        <p:nvSpPr>
          <p:cNvPr id="29709" name="Arc 20"/>
          <p:cNvSpPr/>
          <p:nvPr/>
        </p:nvSpPr>
        <p:spPr bwMode="auto">
          <a:xfrm>
            <a:off x="4752975" y="889000"/>
            <a:ext cx="3022600" cy="2938463"/>
          </a:xfrm>
          <a:custGeom>
            <a:gdLst>
              <a:gd fmla="*/ 43199 w 43200" name="T0"/>
              <a:gd fmla="*/ 21644 h 43200" name="T1"/>
              <a:gd fmla="*/ 21600 w 43200" name="T2"/>
              <a:gd fmla="*/ 43200 h 43200" name="T3"/>
              <a:gd fmla="*/ 0 w 43200" name="T4"/>
              <a:gd fmla="*/ 21600 h 43200" name="T5"/>
              <a:gd fmla="*/ 21555 w 43200" name="T6"/>
              <a:gd fmla="*/ 0 h 43200" name="T7"/>
              <a:gd fmla="*/ 43199 w 43200" name="T8"/>
              <a:gd fmla="*/ 21644 h 43200" name="T9"/>
              <a:gd fmla="*/ 21600 w 43200" name="T10"/>
              <a:gd fmla="*/ 43200 h 43200" name="T11"/>
              <a:gd fmla="*/ 0 w 43200" name="T12"/>
              <a:gd fmla="*/ 21600 h 43200" name="T13"/>
              <a:gd fmla="*/ 21555 w 43200" name="T14"/>
              <a:gd fmla="*/ 0 h 43200" name="T15"/>
              <a:gd fmla="*/ 21600 w 43200" name="T16"/>
              <a:gd fmla="*/ 21600 h 43200" name="T17"/>
              <a:gd fmla="*/ 43199 w 43200" name="T18"/>
              <a:gd fmla="*/ 21644 h 43200" name="T19"/>
              <a:gd fmla="*/ 0 w 43200" name="T20"/>
              <a:gd fmla="*/ 0 h 43200" name="T21"/>
              <a:gd fmla="*/ 43200 w 43200" name="T22"/>
              <a:gd fmla="*/ 43200 h 4320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h="43200" w="43200">
                <a:moveTo>
                  <a:pt x="43199" y="21644"/>
                </a:moveTo>
                <a:cubicBezTo>
                  <a:pt x="43175" y="33556"/>
                  <a:pt x="33511" y="43199"/>
                  <a:pt x="21600" y="43200"/>
                </a:cubicBezTo>
                <a:cubicBezTo>
                  <a:pt x="9670" y="43200"/>
                  <a:pt x="0" y="33529"/>
                  <a:pt x="0" y="21600"/>
                </a:cubicBezTo>
                <a:cubicBezTo>
                  <a:pt x="-1" y="9688"/>
                  <a:pt x="9643" y="24"/>
                  <a:pt x="21555" y="0"/>
                </a:cubicBezTo>
              </a:path>
              <a:path h="43200" w="43200">
                <a:moveTo>
                  <a:pt x="43199" y="21644"/>
                </a:moveTo>
                <a:cubicBezTo>
                  <a:pt x="43175" y="33556"/>
                  <a:pt x="33511" y="43199"/>
                  <a:pt x="21600" y="43200"/>
                </a:cubicBezTo>
                <a:cubicBezTo>
                  <a:pt x="9670" y="43200"/>
                  <a:pt x="0" y="33529"/>
                  <a:pt x="0" y="21600"/>
                </a:cubicBezTo>
                <a:cubicBezTo>
                  <a:pt x="-1" y="9688"/>
                  <a:pt x="9643" y="24"/>
                  <a:pt x="21555" y="0"/>
                </a:cubicBezTo>
                <a:lnTo>
                  <a:pt x="21600" y="21600"/>
                </a:lnTo>
                <a:lnTo>
                  <a:pt x="43199" y="21644"/>
                </a:lnTo>
                <a:close/>
              </a:path>
            </a:pathLst>
          </a:custGeom>
          <a:noFill/>
          <a:ln cap="rnd" cmpd="sng" w="31750">
            <a:solidFill>
              <a:srgbClr val="00C8FF"/>
            </a:solidFill>
            <a:prstDash val="sysDot"/>
            <a:round/>
            <a:headEnd len="med" type="triangle" w="med"/>
            <a:tailEnd len="med" type="triangle" w="med"/>
          </a:ln>
          <a:extLst>
            <a:ext uri="{909E8E84-426E-40DD-AFC4-6F175D3DCCD1}">
              <a14:hiddenFill>
                <a:solidFill>
                  <a:srgbClr val="FFFFFF"/>
                </a:solidFill>
              </a14:hiddenFill>
            </a:ext>
          </a:extLst>
        </p:spPr>
        <p:txBody>
          <a:bodyPr anchor="ctr" wrap="none"/>
          <a:lstStyle/>
          <a:p>
            <a:endParaRPr altLang="en-US" lang="zh-CN"/>
          </a:p>
        </p:txBody>
      </p:sp>
      <p:sp>
        <p:nvSpPr>
          <p:cNvPr id="29710" name="Rectangle 9"/>
          <p:cNvSpPr>
            <a:spLocks noChangeArrowheads="1"/>
          </p:cNvSpPr>
          <p:nvPr/>
        </p:nvSpPr>
        <p:spPr bwMode="auto">
          <a:xfrm>
            <a:off x="1520825" y="3870325"/>
            <a:ext cx="211455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buFont charset="0" panose="020b0604020202020204" pitchFamily="34" typeface="Arial"/>
              <a:buChar char="•"/>
            </a:pPr>
            <a:r>
              <a:rPr altLang="en-US" lang="zh-CN" sz="1200">
                <a:solidFill>
                  <a:srgbClr val="0C0C0C"/>
                </a:solidFill>
                <a:ea charset="-122" panose="02010609060101010101" pitchFamily="49" typeface="黑体"/>
                <a:sym charset="0" panose="020b0604020202020204" pitchFamily="34" typeface="Arial"/>
              </a:rPr>
              <a:t>单击此处添加段落文字内容</a:t>
            </a:r>
          </a:p>
          <a:p>
            <a:pPr eaLnBrk="1" hangingPunct="1">
              <a:lnSpc>
                <a:spcPct val="120000"/>
              </a:lnSpc>
              <a:buFont charset="0" panose="020b0604020202020204" pitchFamily="34" typeface="Arial"/>
              <a:buChar char="•"/>
            </a:pPr>
            <a:r>
              <a:rPr altLang="en-US" lang="zh-CN" sz="1200">
                <a:solidFill>
                  <a:srgbClr val="0C0C0C"/>
                </a:solidFill>
                <a:ea charset="-122" panose="02010609060101010101" pitchFamily="49" typeface="黑体"/>
                <a:sym charset="0" panose="020b0604020202020204" pitchFamily="34" typeface="Arial"/>
              </a:rPr>
              <a:t>单击此处添加段落文字内容</a:t>
            </a:r>
          </a:p>
          <a:p>
            <a:pPr eaLnBrk="1" hangingPunct="1">
              <a:lnSpc>
                <a:spcPct val="120000"/>
              </a:lnSpc>
              <a:buFont charset="0" panose="020b0604020202020204" pitchFamily="34" typeface="Arial"/>
              <a:buChar char="•"/>
            </a:pPr>
            <a:r>
              <a:rPr altLang="en-US" lang="zh-CN" sz="1200">
                <a:solidFill>
                  <a:srgbClr val="0C0C0C"/>
                </a:solidFill>
                <a:ea charset="-122" panose="02010609060101010101" pitchFamily="49" typeface="黑体"/>
                <a:sym charset="0" panose="020b0604020202020204" pitchFamily="34" typeface="Arial"/>
              </a:rPr>
              <a:t>单击此处添加段落文字内容</a:t>
            </a:r>
          </a:p>
        </p:txBody>
      </p:sp>
      <p:sp>
        <p:nvSpPr>
          <p:cNvPr id="29711" name="Rectangle 10"/>
          <p:cNvSpPr>
            <a:spLocks noChangeArrowheads="1"/>
          </p:cNvSpPr>
          <p:nvPr/>
        </p:nvSpPr>
        <p:spPr bwMode="auto">
          <a:xfrm>
            <a:off x="5192713" y="3870325"/>
            <a:ext cx="2114550"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buFont charset="0" panose="020b0604020202020204" pitchFamily="34" typeface="Arial"/>
              <a:buChar char="•"/>
            </a:pPr>
            <a:r>
              <a:rPr altLang="en-US" lang="zh-CN" sz="1200">
                <a:solidFill>
                  <a:srgbClr val="000000"/>
                </a:solidFill>
                <a:ea charset="-122" panose="02010609060101010101" pitchFamily="49" typeface="黑体"/>
                <a:sym charset="0" panose="020b0604020202020204" pitchFamily="34" typeface="Arial"/>
              </a:rPr>
              <a:t>单击此处添加段落文字内容</a:t>
            </a:r>
          </a:p>
          <a:p>
            <a:pPr eaLnBrk="1" hangingPunct="1">
              <a:lnSpc>
                <a:spcPct val="120000"/>
              </a:lnSpc>
              <a:buFont charset="0" panose="020b0604020202020204" pitchFamily="34" typeface="Arial"/>
              <a:buChar char="•"/>
            </a:pPr>
            <a:r>
              <a:rPr altLang="en-US" lang="zh-CN" sz="1200">
                <a:solidFill>
                  <a:srgbClr val="000000"/>
                </a:solidFill>
                <a:ea charset="-122" panose="02010609060101010101" pitchFamily="49" typeface="黑体"/>
                <a:sym charset="0" panose="020b0604020202020204" pitchFamily="34" typeface="Arial"/>
              </a:rPr>
              <a:t>单击此处添加段落文字内容</a:t>
            </a:r>
          </a:p>
          <a:p>
            <a:pPr eaLnBrk="1" hangingPunct="1">
              <a:lnSpc>
                <a:spcPct val="120000"/>
              </a:lnSpc>
              <a:buFont charset="0" panose="020b0604020202020204" pitchFamily="34" typeface="Arial"/>
              <a:buChar char="•"/>
            </a:pPr>
            <a:r>
              <a:rPr altLang="en-US" lang="zh-CN" sz="1200">
                <a:solidFill>
                  <a:srgbClr val="000000"/>
                </a:solidFill>
                <a:ea charset="-122" panose="02010609060101010101" pitchFamily="49" typeface="黑体"/>
                <a:sym charset="0" panose="020b0604020202020204" pitchFamily="34" typeface="Arial"/>
              </a:rPr>
              <a:t>单击此处添加段落文字内容</a:t>
            </a:r>
          </a:p>
        </p:txBody>
      </p:sp>
      <p:sp>
        <p:nvSpPr>
          <p:cNvPr id="29712" name="Text Box 12"/>
          <p:cNvSpPr>
            <a:spLocks noChangeArrowheads="1"/>
          </p:cNvSpPr>
          <p:nvPr/>
        </p:nvSpPr>
        <p:spPr bwMode="auto">
          <a:xfrm>
            <a:off x="6362700" y="1624013"/>
            <a:ext cx="100044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latinLnBrk="1"/>
            <a:r>
              <a:rPr altLang="zh-CN" lang="en-US" sz="4000">
                <a:solidFill>
                  <a:srgbClr val="000000"/>
                </a:solidFill>
                <a:latin charset="0" panose="020b0a04020102020204" pitchFamily="34" typeface="Arial Black"/>
                <a:ea charset="-127" pitchFamily="34" typeface="Gulim"/>
                <a:sym charset="0" panose="020b0a04020102020204" pitchFamily="34" typeface="Arial Black"/>
              </a:rPr>
              <a:t>2/3</a:t>
            </a:r>
          </a:p>
        </p:txBody>
      </p:sp>
      <p:sp>
        <p:nvSpPr>
          <p:cNvPr id="29713" name="矩形 18"/>
          <p:cNvSpPr>
            <a:spLocks noChangeArrowheads="1"/>
          </p:cNvSpPr>
          <p:nvPr/>
        </p:nvSpPr>
        <p:spPr bwMode="auto">
          <a:xfrm>
            <a:off x="1806575" y="2714625"/>
            <a:ext cx="14303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lvl="2" marL="0">
              <a:buClr>
                <a:srgbClr val="0070C0"/>
              </a:buClr>
              <a:buSzPct val="80000"/>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点击添加文本点击添加文本</a:t>
            </a:r>
          </a:p>
        </p:txBody>
      </p:sp>
      <p:sp>
        <p:nvSpPr>
          <p:cNvPr id="29714" name="矩形 19"/>
          <p:cNvSpPr>
            <a:spLocks noChangeArrowheads="1"/>
          </p:cNvSpPr>
          <p:nvPr/>
        </p:nvSpPr>
        <p:spPr bwMode="auto">
          <a:xfrm>
            <a:off x="5549900" y="2714625"/>
            <a:ext cx="14303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342900" marL="342900">
              <a:tabLst>
                <a:tab pos="136525"/>
              </a:tabLst>
              <a:defRPr>
                <a:solidFill>
                  <a:schemeClr val="tx1"/>
                </a:solidFill>
                <a:latin charset="0" panose="020b0604020202020204" pitchFamily="34" typeface="Arial"/>
                <a:ea charset="-122" panose="02010600030101010101" pitchFamily="2" typeface="宋体"/>
              </a:defRPr>
            </a:lvl1pPr>
            <a:lvl2pPr eaLnBrk="0" hangingPunct="0" indent="-285750" marL="742950">
              <a:tabLst>
                <a:tab pos="136525"/>
              </a:tabLst>
              <a:defRPr>
                <a:solidFill>
                  <a:schemeClr val="tx1"/>
                </a:solidFill>
                <a:latin charset="0" panose="020b0604020202020204" pitchFamily="34" typeface="Arial"/>
                <a:ea charset="-122" panose="02010600030101010101" pitchFamily="2" typeface="宋体"/>
              </a:defRPr>
            </a:lvl2pPr>
            <a:lvl3pPr eaLnBrk="0" hangingPunct="0">
              <a:tabLst>
                <a:tab pos="136525"/>
              </a:tabLst>
              <a:defRPr>
                <a:solidFill>
                  <a:schemeClr val="tx1"/>
                </a:solidFill>
                <a:latin charset="0" panose="020b0604020202020204" pitchFamily="34" typeface="Arial"/>
                <a:ea charset="-122" panose="02010600030101010101" pitchFamily="2" typeface="宋体"/>
              </a:defRPr>
            </a:lvl3pPr>
            <a:lvl4pPr eaLnBrk="0" hangingPunct="0" indent="-228600" marL="1600200">
              <a:tabLst>
                <a:tab pos="136525"/>
              </a:tabLst>
              <a:defRPr>
                <a:solidFill>
                  <a:schemeClr val="tx1"/>
                </a:solidFill>
                <a:latin charset="0" panose="020b0604020202020204" pitchFamily="34" typeface="Arial"/>
                <a:ea charset="-122" panose="02010600030101010101" pitchFamily="2" typeface="宋体"/>
              </a:defRPr>
            </a:lvl4pPr>
            <a:lvl5pPr eaLnBrk="0" hangingPunct="0" indent="-228600" marL="2057400">
              <a:tabLst>
                <a:tab pos="136525"/>
              </a:tabLst>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tabLst>
                <a:tab pos="136525"/>
              </a:tabLst>
              <a:defRPr>
                <a:solidFill>
                  <a:schemeClr val="tx1"/>
                </a:solidFill>
                <a:latin charset="0" panose="020b0604020202020204" pitchFamily="34" typeface="Arial"/>
                <a:ea charset="-122" panose="02010600030101010101" pitchFamily="2" typeface="宋体"/>
              </a:defRPr>
            </a:lvl9pPr>
          </a:lstStyle>
          <a:p>
            <a:pPr algn="ctr" lvl="2" marL="0">
              <a:buClr>
                <a:srgbClr val="0070C0"/>
              </a:buClr>
              <a:buSzPct val="80000"/>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点击添加文本点击添加文本</a:t>
            </a: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29698"/>
                                        </p:tgtEl>
                                        <p:attrNameLst>
                                          <p:attrName>style.visibility</p:attrName>
                                        </p:attrNameLst>
                                      </p:cBhvr>
                                      <p:to>
                                        <p:strVal val="visible"/>
                                      </p:to>
                                    </p:set>
                                    <p:anim calcmode="lin" valueType="num">
                                      <p:cBhvr>
                                        <p:cTn dur="500" fill="hold" id="7"/>
                                        <p:tgtEl>
                                          <p:spTgt spid="29698"/>
                                        </p:tgtEl>
                                        <p:attrNameLst>
                                          <p:attrName>ppt_w</p:attrName>
                                        </p:attrNameLst>
                                      </p:cBhvr>
                                      <p:tavLst>
                                        <p:tav tm="0">
                                          <p:val>
                                            <p:fltVal val="0"/>
                                          </p:val>
                                        </p:tav>
                                        <p:tav tm="100000">
                                          <p:val>
                                            <p:strVal val="#ppt_w"/>
                                          </p:val>
                                        </p:tav>
                                      </p:tavLst>
                                    </p:anim>
                                    <p:anim calcmode="lin" valueType="num">
                                      <p:cBhvr>
                                        <p:cTn dur="500" fill="hold" id="8"/>
                                        <p:tgtEl>
                                          <p:spTgt spid="29698"/>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29703"/>
                                        </p:tgtEl>
                                        <p:attrNameLst>
                                          <p:attrName>style.visibility</p:attrName>
                                        </p:attrNameLst>
                                      </p:cBhvr>
                                      <p:to>
                                        <p:strVal val="visible"/>
                                      </p:to>
                                    </p:set>
                                    <p:animEffect filter="">
                                      <p:cBhvr>
                                        <p:cTn dur="500" id="12"/>
                                        <p:tgtEl>
                                          <p:spTgt spid="29703"/>
                                        </p:tgtEl>
                                      </p:cBhvr>
                                    </p:animEffect>
                                  </p:childTnLst>
                                </p:cTn>
                              </p:par>
                            </p:childTnLst>
                          </p:cTn>
                        </p:par>
                        <p:par>
                          <p:cTn fill="hold" id="13" nodeType="afterGroup">
                            <p:stCondLst>
                              <p:cond delay="1000"/>
                            </p:stCondLst>
                            <p:childTnLst>
                              <p:par>
                                <p:cTn fill="hold" grpId="0" id="14" nodeType="afterEffect" presetClass="entr" presetID="22" presetSubtype="4">
                                  <p:stCondLst>
                                    <p:cond delay="0"/>
                                  </p:stCondLst>
                                  <p:childTnLst>
                                    <p:set>
                                      <p:cBhvr>
                                        <p:cTn dur="1" fill="hold" id="15">
                                          <p:stCondLst>
                                            <p:cond delay="0"/>
                                          </p:stCondLst>
                                        </p:cTn>
                                        <p:tgtEl>
                                          <p:spTgt spid="29700"/>
                                        </p:tgtEl>
                                        <p:attrNameLst>
                                          <p:attrName>style.visibility</p:attrName>
                                        </p:attrNameLst>
                                      </p:cBhvr>
                                      <p:to>
                                        <p:strVal val="visible"/>
                                      </p:to>
                                    </p:set>
                                    <p:animEffect filter="">
                                      <p:cBhvr>
                                        <p:cTn dur="500" id="16"/>
                                        <p:tgtEl>
                                          <p:spTgt spid="29700"/>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29701"/>
                                        </p:tgtEl>
                                        <p:attrNameLst>
                                          <p:attrName>style.visibility</p:attrName>
                                        </p:attrNameLst>
                                      </p:cBhvr>
                                      <p:to>
                                        <p:strVal val="visible"/>
                                      </p:to>
                                    </p:set>
                                    <p:animEffect filter="">
                                      <p:cBhvr>
                                        <p:cTn dur="500" id="19"/>
                                        <p:tgtEl>
                                          <p:spTgt spid="29701"/>
                                        </p:tgtEl>
                                      </p:cBhvr>
                                    </p:animEffect>
                                  </p:childTnLst>
                                </p:cTn>
                              </p:par>
                            </p:childTnLst>
                          </p:cTn>
                        </p:par>
                        <p:par>
                          <p:cTn fill="hold" id="20" nodeType="afterGroup">
                            <p:stCondLst>
                              <p:cond delay="1500"/>
                            </p:stCondLst>
                            <p:childTnLst>
                              <p:par>
                                <p:cTn fill="hold" grpId="0" id="21" nodeType="afterEffect" presetClass="entr" presetID="18" presetSubtype="3">
                                  <p:stCondLst>
                                    <p:cond delay="0"/>
                                  </p:stCondLst>
                                  <p:childTnLst>
                                    <p:set>
                                      <p:cBhvr>
                                        <p:cTn dur="1" fill="hold" id="22">
                                          <p:stCondLst>
                                            <p:cond delay="0"/>
                                          </p:stCondLst>
                                        </p:cTn>
                                        <p:tgtEl>
                                          <p:spTgt spid="29699"/>
                                        </p:tgtEl>
                                        <p:attrNameLst>
                                          <p:attrName>style.visibility</p:attrName>
                                        </p:attrNameLst>
                                      </p:cBhvr>
                                      <p:to>
                                        <p:strVal val="visible"/>
                                      </p:to>
                                    </p:set>
                                    <p:animEffect filter="">
                                      <p:cBhvr>
                                        <p:cTn dur="500" id="23"/>
                                        <p:tgtEl>
                                          <p:spTgt spid="29699"/>
                                        </p:tgtEl>
                                      </p:cBhvr>
                                    </p:animEffect>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29702"/>
                                        </p:tgtEl>
                                        <p:attrNameLst>
                                          <p:attrName>style.visibility</p:attrName>
                                        </p:attrNameLst>
                                      </p:cBhvr>
                                      <p:to>
                                        <p:strVal val="visible"/>
                                      </p:to>
                                    </p:set>
                                    <p:animEffect filter="">
                                      <p:cBhvr>
                                        <p:cTn dur="500" id="27"/>
                                        <p:tgtEl>
                                          <p:spTgt spid="29702"/>
                                        </p:tgtEl>
                                      </p:cBhvr>
                                    </p:animEffect>
                                  </p:childTnLst>
                                </p:cTn>
                              </p:par>
                              <p:par>
                                <p:cTn fill="hold" grpId="0" id="28" nodeType="withEffect" presetClass="entr" presetID="42" presetSubtype="0">
                                  <p:stCondLst>
                                    <p:cond delay="0"/>
                                  </p:stCondLst>
                                  <p:childTnLst>
                                    <p:set>
                                      <p:cBhvr>
                                        <p:cTn dur="1" fill="hold" id="29">
                                          <p:stCondLst>
                                            <p:cond delay="0"/>
                                          </p:stCondLst>
                                        </p:cTn>
                                        <p:tgtEl>
                                          <p:spTgt spid="29704"/>
                                        </p:tgtEl>
                                        <p:attrNameLst>
                                          <p:attrName>style.visibility</p:attrName>
                                        </p:attrNameLst>
                                      </p:cBhvr>
                                      <p:to>
                                        <p:strVal val="visible"/>
                                      </p:to>
                                    </p:set>
                                    <p:animEffect filter="">
                                      <p:cBhvr>
                                        <p:cTn dur="500" id="30"/>
                                        <p:tgtEl>
                                          <p:spTgt spid="29704"/>
                                        </p:tgtEl>
                                      </p:cBhvr>
                                    </p:animEffect>
                                    <p:anim calcmode="lin" valueType="num">
                                      <p:cBhvr>
                                        <p:cTn dur="500" fill="hold" id="31"/>
                                        <p:tgtEl>
                                          <p:spTgt spid="29704"/>
                                        </p:tgtEl>
                                        <p:attrNameLst>
                                          <p:attrName>ppt_x</p:attrName>
                                        </p:attrNameLst>
                                      </p:cBhvr>
                                      <p:tavLst>
                                        <p:tav tm="0">
                                          <p:val>
                                            <p:strVal val="#ppt_x"/>
                                          </p:val>
                                        </p:tav>
                                        <p:tav tm="100000">
                                          <p:val>
                                            <p:strVal val="#ppt_x"/>
                                          </p:val>
                                        </p:tav>
                                      </p:tavLst>
                                    </p:anim>
                                    <p:anim calcmode="lin" valueType="num">
                                      <p:cBhvr>
                                        <p:cTn dur="500" fill="hold" id="32"/>
                                        <p:tgtEl>
                                          <p:spTgt spid="29704"/>
                                        </p:tgtEl>
                                        <p:attrNameLst>
                                          <p:attrName>ppt_y</p:attrName>
                                        </p:attrNameLst>
                                      </p:cBhvr>
                                      <p:tavLst>
                                        <p:tav tm="0">
                                          <p:val>
                                            <p:strVal val="#ppt_y+.1"/>
                                          </p:val>
                                        </p:tav>
                                        <p:tav tm="100000">
                                          <p:val>
                                            <p:strVal val="#ppt_y"/>
                                          </p:val>
                                        </p:tav>
                                      </p:tavLst>
                                    </p:anim>
                                  </p:childTnLst>
                                </p:cTn>
                              </p:par>
                              <p:par>
                                <p:cTn fill="hold" grpId="0" id="33" nodeType="withEffect" presetClass="entr" presetID="10" presetSubtype="0">
                                  <p:stCondLst>
                                    <p:cond delay="0"/>
                                  </p:stCondLst>
                                  <p:childTnLst>
                                    <p:set>
                                      <p:cBhvr>
                                        <p:cTn dur="1" fill="hold" id="34">
                                          <p:stCondLst>
                                            <p:cond delay="0"/>
                                          </p:stCondLst>
                                        </p:cTn>
                                        <p:tgtEl>
                                          <p:spTgt spid="29713"/>
                                        </p:tgtEl>
                                        <p:attrNameLst>
                                          <p:attrName>style.visibility</p:attrName>
                                        </p:attrNameLst>
                                      </p:cBhvr>
                                      <p:to>
                                        <p:strVal val="visible"/>
                                      </p:to>
                                    </p:set>
                                    <p:anim calcmode="lin" valueType="num">
                                      <p:cBhvr>
                                        <p:cTn dur="500" fill="hold" id="35"/>
                                        <p:tgtEl>
                                          <p:spTgt spid="29713"/>
                                        </p:tgtEl>
                                        <p:attrNameLst>
                                          <p:attrName>ppt_w</p:attrName>
                                        </p:attrNameLst>
                                      </p:cBhvr>
                                      <p:tavLst>
                                        <p:tav tm="0">
                                          <p:val>
                                            <p:fltVal val="0"/>
                                          </p:val>
                                        </p:tav>
                                        <p:tav tm="100000">
                                          <p:val>
                                            <p:strVal val="#ppt_w"/>
                                          </p:val>
                                        </p:tav>
                                      </p:tavLst>
                                    </p:anim>
                                    <p:anim calcmode="lin" valueType="num">
                                      <p:cBhvr>
                                        <p:cTn dur="500" fill="hold" id="36"/>
                                        <p:tgtEl>
                                          <p:spTgt spid="29713"/>
                                        </p:tgtEl>
                                        <p:attrNameLst>
                                          <p:attrName>ppt_h</p:attrName>
                                        </p:attrNameLst>
                                      </p:cBhvr>
                                      <p:tavLst>
                                        <p:tav tm="0">
                                          <p:val>
                                            <p:fltVal val="0"/>
                                          </p:val>
                                        </p:tav>
                                        <p:tav tm="100000">
                                          <p:val>
                                            <p:strVal val="#ppt_h"/>
                                          </p:val>
                                        </p:tav>
                                      </p:tavLst>
                                    </p:anim>
                                    <p:animEffect filter="">
                                      <p:cBhvr>
                                        <p:cTn dur="500" id="37"/>
                                        <p:tgtEl>
                                          <p:spTgt spid="29713"/>
                                        </p:tgtEl>
                                      </p:cBhvr>
                                    </p:animEffect>
                                  </p:childTnLst>
                                </p:cTn>
                              </p:par>
                            </p:childTnLst>
                          </p:cTn>
                        </p:par>
                        <p:par>
                          <p:cTn fill="hold" id="38" nodeType="afterGroup">
                            <p:stCondLst>
                              <p:cond delay="2500"/>
                            </p:stCondLst>
                            <p:childTnLst>
                              <p:par>
                                <p:cTn fill="hold" grpId="0" id="39" nodeType="afterEffect" presetClass="entr" presetID="23" presetSubtype="16">
                                  <p:stCondLst>
                                    <p:cond delay="0"/>
                                  </p:stCondLst>
                                  <p:childTnLst>
                                    <p:set>
                                      <p:cBhvr>
                                        <p:cTn dur="1" fill="hold" id="40">
                                          <p:stCondLst>
                                            <p:cond delay="0"/>
                                          </p:stCondLst>
                                        </p:cTn>
                                        <p:tgtEl>
                                          <p:spTgt spid="29705"/>
                                        </p:tgtEl>
                                        <p:attrNameLst>
                                          <p:attrName>style.visibility</p:attrName>
                                        </p:attrNameLst>
                                      </p:cBhvr>
                                      <p:to>
                                        <p:strVal val="visible"/>
                                      </p:to>
                                    </p:set>
                                    <p:anim calcmode="lin" valueType="num">
                                      <p:cBhvr>
                                        <p:cTn dur="500" fill="hold" id="41"/>
                                        <p:tgtEl>
                                          <p:spTgt spid="29705"/>
                                        </p:tgtEl>
                                        <p:attrNameLst>
                                          <p:attrName>ppt_w</p:attrName>
                                        </p:attrNameLst>
                                      </p:cBhvr>
                                      <p:tavLst>
                                        <p:tav tm="0">
                                          <p:val>
                                            <p:fltVal val="0"/>
                                          </p:val>
                                        </p:tav>
                                        <p:tav tm="100000">
                                          <p:val>
                                            <p:strVal val="#ppt_w"/>
                                          </p:val>
                                        </p:tav>
                                      </p:tavLst>
                                    </p:anim>
                                    <p:anim calcmode="lin" valueType="num">
                                      <p:cBhvr>
                                        <p:cTn dur="500" fill="hold" id="42"/>
                                        <p:tgtEl>
                                          <p:spTgt spid="29705"/>
                                        </p:tgtEl>
                                        <p:attrNameLst>
                                          <p:attrName>ppt_h</p:attrName>
                                        </p:attrNameLst>
                                      </p:cBhvr>
                                      <p:tavLst>
                                        <p:tav tm="0">
                                          <p:val>
                                            <p:fltVal val="0"/>
                                          </p:val>
                                        </p:tav>
                                        <p:tav tm="100000">
                                          <p:val>
                                            <p:strVal val="#ppt_h"/>
                                          </p:val>
                                        </p:tav>
                                      </p:tavLst>
                                    </p:anim>
                                  </p:childTnLst>
                                </p:cTn>
                              </p:par>
                            </p:childTnLst>
                          </p:cTn>
                        </p:par>
                        <p:par>
                          <p:cTn fill="hold" id="43" nodeType="afterGroup">
                            <p:stCondLst>
                              <p:cond delay="3000"/>
                            </p:stCondLst>
                            <p:childTnLst>
                              <p:par>
                                <p:cTn fill="hold" grpId="0" id="44" nodeType="afterEffect" presetClass="entr" presetID="22" presetSubtype="4">
                                  <p:stCondLst>
                                    <p:cond delay="0"/>
                                  </p:stCondLst>
                                  <p:childTnLst>
                                    <p:set>
                                      <p:cBhvr>
                                        <p:cTn dur="1" fill="hold" id="45">
                                          <p:stCondLst>
                                            <p:cond delay="0"/>
                                          </p:stCondLst>
                                        </p:cTn>
                                        <p:tgtEl>
                                          <p:spTgt spid="29707"/>
                                        </p:tgtEl>
                                        <p:attrNameLst>
                                          <p:attrName>style.visibility</p:attrName>
                                        </p:attrNameLst>
                                      </p:cBhvr>
                                      <p:to>
                                        <p:strVal val="visible"/>
                                      </p:to>
                                    </p:set>
                                    <p:animEffect filter="">
                                      <p:cBhvr>
                                        <p:cTn dur="500" id="46"/>
                                        <p:tgtEl>
                                          <p:spTgt spid="29707"/>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29708"/>
                                        </p:tgtEl>
                                        <p:attrNameLst>
                                          <p:attrName>style.visibility</p:attrName>
                                        </p:attrNameLst>
                                      </p:cBhvr>
                                      <p:to>
                                        <p:strVal val="visible"/>
                                      </p:to>
                                    </p:set>
                                    <p:animEffect filter="">
                                      <p:cBhvr>
                                        <p:cTn dur="500" id="49"/>
                                        <p:tgtEl>
                                          <p:spTgt spid="29708"/>
                                        </p:tgtEl>
                                      </p:cBhvr>
                                    </p:animEffect>
                                  </p:childTnLst>
                                </p:cTn>
                              </p:par>
                            </p:childTnLst>
                          </p:cTn>
                        </p:par>
                        <p:par>
                          <p:cTn fill="hold" id="50" nodeType="afterGroup">
                            <p:stCondLst>
                              <p:cond delay="3500"/>
                            </p:stCondLst>
                            <p:childTnLst>
                              <p:par>
                                <p:cTn fill="hold" grpId="0" id="51" nodeType="afterEffect" presetClass="entr" presetID="18" presetSubtype="3">
                                  <p:stCondLst>
                                    <p:cond delay="0"/>
                                  </p:stCondLst>
                                  <p:childTnLst>
                                    <p:set>
                                      <p:cBhvr>
                                        <p:cTn dur="1" fill="hold" id="52">
                                          <p:stCondLst>
                                            <p:cond delay="0"/>
                                          </p:stCondLst>
                                        </p:cTn>
                                        <p:tgtEl>
                                          <p:spTgt spid="29706"/>
                                        </p:tgtEl>
                                        <p:attrNameLst>
                                          <p:attrName>style.visibility</p:attrName>
                                        </p:attrNameLst>
                                      </p:cBhvr>
                                      <p:to>
                                        <p:strVal val="visible"/>
                                      </p:to>
                                    </p:set>
                                    <p:animEffect filter="">
                                      <p:cBhvr>
                                        <p:cTn dur="500" id="53"/>
                                        <p:tgtEl>
                                          <p:spTgt spid="29706"/>
                                        </p:tgtEl>
                                      </p:cBhvr>
                                    </p:animEffect>
                                  </p:childTnLst>
                                </p:cTn>
                              </p:par>
                              <p:par>
                                <p:cTn fill="hold" grpId="0" id="54" nodeType="withEffect" presetClass="entr" presetID="42" presetSubtype="0">
                                  <p:stCondLst>
                                    <p:cond delay="0"/>
                                  </p:stCondLst>
                                  <p:childTnLst>
                                    <p:set>
                                      <p:cBhvr>
                                        <p:cTn dur="1" fill="hold" id="55">
                                          <p:stCondLst>
                                            <p:cond delay="0"/>
                                          </p:stCondLst>
                                        </p:cTn>
                                        <p:tgtEl>
                                          <p:spTgt spid="29712"/>
                                        </p:tgtEl>
                                        <p:attrNameLst>
                                          <p:attrName>style.visibility</p:attrName>
                                        </p:attrNameLst>
                                      </p:cBhvr>
                                      <p:to>
                                        <p:strVal val="visible"/>
                                      </p:to>
                                    </p:set>
                                    <p:animEffect filter="">
                                      <p:cBhvr>
                                        <p:cTn dur="500" id="56"/>
                                        <p:tgtEl>
                                          <p:spTgt spid="29712"/>
                                        </p:tgtEl>
                                      </p:cBhvr>
                                    </p:animEffect>
                                    <p:anim calcmode="lin" valueType="num">
                                      <p:cBhvr>
                                        <p:cTn dur="500" fill="hold" id="57"/>
                                        <p:tgtEl>
                                          <p:spTgt spid="29712"/>
                                        </p:tgtEl>
                                        <p:attrNameLst>
                                          <p:attrName>ppt_x</p:attrName>
                                        </p:attrNameLst>
                                      </p:cBhvr>
                                      <p:tavLst>
                                        <p:tav tm="0">
                                          <p:val>
                                            <p:strVal val="#ppt_x"/>
                                          </p:val>
                                        </p:tav>
                                        <p:tav tm="100000">
                                          <p:val>
                                            <p:strVal val="#ppt_x"/>
                                          </p:val>
                                        </p:tav>
                                      </p:tavLst>
                                    </p:anim>
                                    <p:anim calcmode="lin" valueType="num">
                                      <p:cBhvr>
                                        <p:cTn dur="500" fill="hold" id="58"/>
                                        <p:tgtEl>
                                          <p:spTgt spid="29712"/>
                                        </p:tgtEl>
                                        <p:attrNameLst>
                                          <p:attrName>ppt_y</p:attrName>
                                        </p:attrNameLst>
                                      </p:cBhvr>
                                      <p:tavLst>
                                        <p:tav tm="0">
                                          <p:val>
                                            <p:strVal val="#ppt_y+.1"/>
                                          </p:val>
                                        </p:tav>
                                        <p:tav tm="100000">
                                          <p:val>
                                            <p:strVal val="#ppt_y"/>
                                          </p:val>
                                        </p:tav>
                                      </p:tavLst>
                                    </p:anim>
                                  </p:childTnLst>
                                </p:cTn>
                              </p:par>
                              <p:par>
                                <p:cTn fill="hold" grpId="0" id="59" nodeType="withEffect" presetClass="entr" presetID="10" presetSubtype="0">
                                  <p:stCondLst>
                                    <p:cond delay="0"/>
                                  </p:stCondLst>
                                  <p:childTnLst>
                                    <p:set>
                                      <p:cBhvr>
                                        <p:cTn dur="1" fill="hold" id="60">
                                          <p:stCondLst>
                                            <p:cond delay="0"/>
                                          </p:stCondLst>
                                        </p:cTn>
                                        <p:tgtEl>
                                          <p:spTgt spid="29714"/>
                                        </p:tgtEl>
                                        <p:attrNameLst>
                                          <p:attrName>style.visibility</p:attrName>
                                        </p:attrNameLst>
                                      </p:cBhvr>
                                      <p:to>
                                        <p:strVal val="visible"/>
                                      </p:to>
                                    </p:set>
                                    <p:anim calcmode="lin" valueType="num">
                                      <p:cBhvr>
                                        <p:cTn dur="500" fill="hold" id="61"/>
                                        <p:tgtEl>
                                          <p:spTgt spid="29714"/>
                                        </p:tgtEl>
                                        <p:attrNameLst>
                                          <p:attrName>ppt_w</p:attrName>
                                        </p:attrNameLst>
                                      </p:cBhvr>
                                      <p:tavLst>
                                        <p:tav tm="0">
                                          <p:val>
                                            <p:fltVal val="0"/>
                                          </p:val>
                                        </p:tav>
                                        <p:tav tm="100000">
                                          <p:val>
                                            <p:strVal val="#ppt_w"/>
                                          </p:val>
                                        </p:tav>
                                      </p:tavLst>
                                    </p:anim>
                                    <p:anim calcmode="lin" valueType="num">
                                      <p:cBhvr>
                                        <p:cTn dur="500" fill="hold" id="62"/>
                                        <p:tgtEl>
                                          <p:spTgt spid="29714"/>
                                        </p:tgtEl>
                                        <p:attrNameLst>
                                          <p:attrName>ppt_h</p:attrName>
                                        </p:attrNameLst>
                                      </p:cBhvr>
                                      <p:tavLst>
                                        <p:tav tm="0">
                                          <p:val>
                                            <p:fltVal val="0"/>
                                          </p:val>
                                        </p:tav>
                                        <p:tav tm="100000">
                                          <p:val>
                                            <p:strVal val="#ppt_h"/>
                                          </p:val>
                                        </p:tav>
                                      </p:tavLst>
                                    </p:anim>
                                    <p:animEffect filter="">
                                      <p:cBhvr>
                                        <p:cTn dur="500" id="63"/>
                                        <p:tgtEl>
                                          <p:spTgt spid="29714"/>
                                        </p:tgtEl>
                                      </p:cBhvr>
                                    </p:animEffect>
                                  </p:childTnLst>
                                </p:cTn>
                              </p:par>
                            </p:childTnLst>
                          </p:cTn>
                        </p:par>
                        <p:par>
                          <p:cTn fill="hold" id="64" nodeType="afterGroup">
                            <p:stCondLst>
                              <p:cond delay="4000"/>
                            </p:stCondLst>
                            <p:childTnLst>
                              <p:par>
                                <p:cTn fill="hold" grpId="0" id="65" nodeType="afterEffect" presetClass="entr" presetID="21" presetSubtype="1">
                                  <p:stCondLst>
                                    <p:cond delay="0"/>
                                  </p:stCondLst>
                                  <p:childTnLst>
                                    <p:set>
                                      <p:cBhvr>
                                        <p:cTn dur="1" fill="hold" id="66">
                                          <p:stCondLst>
                                            <p:cond delay="0"/>
                                          </p:stCondLst>
                                        </p:cTn>
                                        <p:tgtEl>
                                          <p:spTgt spid="29709"/>
                                        </p:tgtEl>
                                        <p:attrNameLst>
                                          <p:attrName>style.visibility</p:attrName>
                                        </p:attrNameLst>
                                      </p:cBhvr>
                                      <p:to>
                                        <p:strVal val="visible"/>
                                      </p:to>
                                    </p:set>
                                    <p:animEffect filter="">
                                      <p:cBhvr>
                                        <p:cTn dur="1250" id="67"/>
                                        <p:tgtEl>
                                          <p:spTgt spid="29709"/>
                                        </p:tgtEl>
                                      </p:cBhvr>
                                    </p:animEffect>
                                  </p:childTnLst>
                                </p:cTn>
                              </p:par>
                            </p:childTnLst>
                          </p:cTn>
                        </p:par>
                        <p:par>
                          <p:cTn fill="hold" id="68" nodeType="afterGroup">
                            <p:stCondLst>
                              <p:cond delay="5250"/>
                            </p:stCondLst>
                            <p:childTnLst>
                              <p:par>
                                <p:cTn fill="hold" grpId="0" id="69" nodeType="afterEffect" presetClass="entr" presetID="22" presetSubtype="1">
                                  <p:stCondLst>
                                    <p:cond delay="0"/>
                                  </p:stCondLst>
                                  <p:childTnLst>
                                    <p:set>
                                      <p:cBhvr>
                                        <p:cTn dur="1" fill="hold" id="70">
                                          <p:stCondLst>
                                            <p:cond delay="0"/>
                                          </p:stCondLst>
                                        </p:cTn>
                                        <p:tgtEl>
                                          <p:spTgt spid="29710"/>
                                        </p:tgtEl>
                                        <p:attrNameLst>
                                          <p:attrName>style.visibility</p:attrName>
                                        </p:attrNameLst>
                                      </p:cBhvr>
                                      <p:to>
                                        <p:strVal val="visible"/>
                                      </p:to>
                                    </p:set>
                                    <p:animEffect filter="">
                                      <p:cBhvr>
                                        <p:cTn dur="750" id="71"/>
                                        <p:tgtEl>
                                          <p:spTgt spid="29710"/>
                                        </p:tgtEl>
                                      </p:cBhvr>
                                    </p:animEffect>
                                  </p:childTnLst>
                                </p:cTn>
                              </p:par>
                              <p:par>
                                <p:cTn fill="hold" grpId="0" id="72" nodeType="withEffect" presetClass="entr" presetID="22" presetSubtype="4">
                                  <p:stCondLst>
                                    <p:cond delay="0"/>
                                  </p:stCondLst>
                                  <p:childTnLst>
                                    <p:set>
                                      <p:cBhvr>
                                        <p:cTn dur="1" fill="hold" id="73">
                                          <p:stCondLst>
                                            <p:cond delay="0"/>
                                          </p:stCondLst>
                                        </p:cTn>
                                        <p:tgtEl>
                                          <p:spTgt spid="29711"/>
                                        </p:tgtEl>
                                        <p:attrNameLst>
                                          <p:attrName>style.visibility</p:attrName>
                                        </p:attrNameLst>
                                      </p:cBhvr>
                                      <p:to>
                                        <p:strVal val="visible"/>
                                      </p:to>
                                    </p:set>
                                    <p:animEffect filter="">
                                      <p:cBhvr>
                                        <p:cTn dur="750" id="74"/>
                                        <p:tgtEl>
                                          <p:spTgt spid="297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8"/>
      <p:bldP grpId="0" spid="29699"/>
      <p:bldP grpId="0" spid="29700"/>
      <p:bldP grpId="0" spid="29701"/>
      <p:bldP grpId="0" spid="29702"/>
      <p:bldP grpId="0" spid="29703"/>
      <p:bldP grpId="0" spid="29704"/>
      <p:bldP grpId="0" spid="29705"/>
      <p:bldP grpId="0" spid="29706"/>
      <p:bldP grpId="0" spid="29707"/>
      <p:bldP grpId="0" spid="29708"/>
      <p:bldP grpId="0" spid="29709"/>
      <p:bldP grpId="0" spid="29710"/>
      <p:bldP grpId="0" spid="29711"/>
      <p:bldP grpId="0" spid="29712"/>
      <p:bldP grpId="0" spid="29713"/>
      <p:bldP grpId="0" spid="2971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722" name="Group 2"/>
          <p:cNvGrpSpPr/>
          <p:nvPr/>
        </p:nvGrpSpPr>
        <p:grpSpPr>
          <a:xfrm>
            <a:off x="2670175" y="1201738"/>
            <a:ext cx="3906838" cy="2960687"/>
            <a:chExt cx="3907055" cy="2960894"/>
          </a:xfrm>
        </p:grpSpPr>
        <p:sp>
          <p:nvSpPr>
            <p:cNvPr id="30723" name="Freeform 2"/>
            <p:cNvSpPr/>
            <p:nvPr/>
          </p:nvSpPr>
          <p:spPr bwMode="auto">
            <a:xfrm>
              <a:off x="1295872" y="400078"/>
              <a:ext cx="1248896" cy="2560816"/>
            </a:xfrm>
            <a:custGeom>
              <a:gdLst>
                <a:gd fmla="*/ 432 w 865" name="T0"/>
                <a:gd fmla="*/ 0 h 1828" name="T1"/>
                <a:gd fmla="*/ 561 w 865" name="T2"/>
                <a:gd fmla="*/ 828 h 1828" name="T3"/>
                <a:gd fmla="*/ 561 w 865" name="T4"/>
                <a:gd fmla="*/ 1539 h 1828" name="T5"/>
                <a:gd fmla="*/ 648 w 865" name="T6"/>
                <a:gd fmla="*/ 1539 h 1828" name="T7"/>
                <a:gd fmla="*/ 864 w 865" name="T8"/>
                <a:gd fmla="*/ 1658 h 1828" name="T9"/>
                <a:gd fmla="*/ 864 w 865" name="T10"/>
                <a:gd fmla="*/ 1827 h 1828" name="T11"/>
                <a:gd fmla="*/ 0 w 865" name="T12"/>
                <a:gd fmla="*/ 1827 h 1828" name="T13"/>
                <a:gd fmla="*/ 0 w 865" name="T14"/>
                <a:gd fmla="*/ 1674 h 1828" name="T15"/>
                <a:gd fmla="*/ 172 w 865" name="T16"/>
                <a:gd fmla="*/ 1556 h 1828" name="T17"/>
                <a:gd fmla="*/ 273 w 865" name="T18"/>
                <a:gd fmla="*/ 1556 h 1828" name="T19"/>
                <a:gd fmla="*/ 273 w 865" name="T20"/>
                <a:gd fmla="*/ 828 h 1828" name="T21"/>
                <a:gd fmla="*/ 432 w 865" name="T22"/>
                <a:gd fmla="*/ 0 h 1828" name="T23"/>
                <a:gd fmla="*/ 0 w 865" name="T24"/>
                <a:gd fmla="*/ 0 h 1828" name="T25"/>
                <a:gd fmla="*/ 865 w 865" name="T26"/>
                <a:gd fmla="*/ 1828 h 18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T27" l="T24" r="T26" t="T25"/>
              <a:pathLst>
                <a:path h="1828" w="865">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rotWithShape="1">
              <a:gsLst>
                <a:gs pos="0">
                  <a:srgbClr val="4ED0FF"/>
                </a:gs>
                <a:gs pos="1666">
                  <a:srgbClr val="4ED0FF"/>
                </a:gs>
                <a:gs pos="50999">
                  <a:srgbClr val="00B0F0"/>
                </a:gs>
                <a:gs pos="100000">
                  <a:srgbClr val="0070C0"/>
                </a:gs>
              </a:gsLst>
              <a:lin ang="5400000" scaled="1"/>
            </a:gradFill>
            <a:ln>
              <a:noFill/>
            </a:ln>
            <a:extLst>
              <a:ext uri="{91240B29-F687-4F45-9708-019B960494DF}">
                <a14:hiddenLine w="9525">
                  <a:solidFill>
                    <a:srgbClr val="000000"/>
                  </a:solidFill>
                  <a:round/>
                  <a:headEnd/>
                  <a:tailEnd/>
                </a14:hiddenLine>
              </a:ext>
            </a:extLst>
          </p:spPr>
          <p:txBody>
            <a:bodyPr anchor="ctr" bIns="46648" lIns="93296" rIns="93296" tIns="46648"/>
            <a:lstStyle/>
            <a:p>
              <a:endParaRPr altLang="en-US" lang="zh-CN"/>
            </a:p>
          </p:txBody>
        </p:sp>
        <p:sp>
          <p:nvSpPr>
            <p:cNvPr id="30724" name="Freeform 3"/>
            <p:cNvSpPr/>
            <p:nvPr/>
          </p:nvSpPr>
          <p:spPr bwMode="auto">
            <a:xfrm>
              <a:off x="497291" y="0"/>
              <a:ext cx="2946490" cy="1104666"/>
            </a:xfrm>
            <a:custGeom>
              <a:gdLst>
                <a:gd fmla="*/ 0 w 2042" name="T0"/>
                <a:gd fmla="*/ 788 h 789" name="T1"/>
                <a:gd fmla="*/ 2041 w 2042" name="T2"/>
                <a:gd fmla="*/ 78 h 789" name="T3"/>
                <a:gd fmla="*/ 1996 w 2042" name="T4"/>
                <a:gd fmla="*/ 0 h 789" name="T5"/>
                <a:gd fmla="*/ 985 w 2042" name="T6"/>
                <a:gd fmla="*/ 178 h 789" name="T7"/>
                <a:gd fmla="*/ 834 w 2042" name="T8"/>
                <a:gd fmla="*/ 230 h 789" name="T9"/>
                <a:gd fmla="*/ 8 w 2042" name="T10"/>
                <a:gd fmla="*/ 682 h 789" name="T11"/>
                <a:gd fmla="*/ 0 w 2042" name="T12"/>
                <a:gd fmla="*/ 788 h 789" name="T13"/>
                <a:gd fmla="*/ 0 w 2042" name="T14"/>
                <a:gd fmla="*/ 0 h 789" name="T15"/>
                <a:gd fmla="*/ 2042 w 2042" name="T16"/>
                <a:gd fmla="*/ 789 h 789" name="T17"/>
              </a:gdLst>
              <a:cxnLst>
                <a:cxn ang="0">
                  <a:pos x="T0" y="T1"/>
                </a:cxn>
                <a:cxn ang="0">
                  <a:pos x="T2" y="T3"/>
                </a:cxn>
                <a:cxn ang="0">
                  <a:pos x="T4" y="T5"/>
                </a:cxn>
                <a:cxn ang="0">
                  <a:pos x="T6" y="T7"/>
                </a:cxn>
                <a:cxn ang="0">
                  <a:pos x="T8" y="T9"/>
                </a:cxn>
                <a:cxn ang="0">
                  <a:pos x="T10" y="T11"/>
                </a:cxn>
                <a:cxn ang="0">
                  <a:pos x="T12" y="T13"/>
                </a:cxn>
              </a:cxnLst>
              <a:rect b="T17" l="T14" r="T16" t="T15"/>
              <a:pathLst>
                <a:path h="789" w="2042">
                  <a:moveTo>
                    <a:pt x="0" y="788"/>
                  </a:moveTo>
                  <a:lnTo>
                    <a:pt x="2041" y="78"/>
                  </a:lnTo>
                  <a:lnTo>
                    <a:pt x="1996" y="0"/>
                  </a:lnTo>
                  <a:lnTo>
                    <a:pt x="985" y="178"/>
                  </a:lnTo>
                  <a:lnTo>
                    <a:pt x="834" y="230"/>
                  </a:lnTo>
                  <a:lnTo>
                    <a:pt x="8" y="682"/>
                  </a:lnTo>
                  <a:lnTo>
                    <a:pt x="0" y="788"/>
                  </a:lnTo>
                </a:path>
              </a:pathLst>
            </a:custGeom>
            <a:gradFill rotWithShape="1">
              <a:gsLst>
                <a:gs pos="0">
                  <a:srgbClr val="4ED0FF"/>
                </a:gs>
                <a:gs pos="1666">
                  <a:srgbClr val="4ED0FF"/>
                </a:gs>
                <a:gs pos="50999">
                  <a:srgbClr val="00B0F0"/>
                </a:gs>
                <a:gs pos="100000">
                  <a:srgbClr val="0070C0"/>
                </a:gs>
              </a:gsLst>
              <a:lin ang="5400000" scaled="1"/>
            </a:gradFill>
            <a:ln>
              <a:noFill/>
            </a:ln>
            <a:extLst>
              <a:ext uri="{91240B29-F687-4F45-9708-019B960494DF}">
                <a14:hiddenLine w="9525">
                  <a:solidFill>
                    <a:srgbClr val="000000"/>
                  </a:solidFill>
                  <a:round/>
                  <a:headEnd/>
                  <a:tailEnd/>
                </a14:hiddenLine>
              </a:ext>
            </a:extLst>
          </p:spPr>
          <p:txBody>
            <a:bodyPr anchor="ctr" bIns="46648" lIns="93296" rIns="93296" tIns="46648"/>
            <a:lstStyle/>
            <a:p>
              <a:endParaRPr altLang="en-US" lang="zh-CN"/>
            </a:p>
          </p:txBody>
        </p:sp>
        <p:sp>
          <p:nvSpPr>
            <p:cNvPr id="30725" name="Oval 4"/>
            <p:cNvSpPr>
              <a:spLocks noChangeArrowheads="1"/>
            </p:cNvSpPr>
            <p:nvPr/>
          </p:nvSpPr>
          <p:spPr bwMode="auto">
            <a:xfrm>
              <a:off x="1843378" y="364443"/>
              <a:ext cx="153884" cy="149017"/>
            </a:xfrm>
            <a:prstGeom prst="ellipse">
              <a:avLst/>
            </a:prstGeom>
            <a:gradFill rotWithShape="1">
              <a:gsLst>
                <a:gs pos="0">
                  <a:srgbClr val="FFFFFF"/>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bIns="46648" lIns="93296" rIns="93296" tIns="46648"/>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endParaRPr altLang="en-US" b="1" lang="zh-CN" sz="41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0726" name="Line 5"/>
            <p:cNvSpPr>
              <a:spLocks noChangeShapeType="1"/>
            </p:cNvSpPr>
            <p:nvPr/>
          </p:nvSpPr>
          <p:spPr bwMode="auto">
            <a:xfrm>
              <a:off x="3344970" y="139298"/>
              <a:ext cx="529688" cy="1271500"/>
            </a:xfrm>
            <a:prstGeom prst="line">
              <a:avLst/>
            </a:prstGeom>
            <a:noFill/>
            <a:ln cmpd="sng" w="3175">
              <a:solidFill>
                <a:srgbClr val="D7D7D7"/>
              </a:solidFill>
              <a:round/>
            </a:ln>
            <a:extLst>
              <a:ext uri="{909E8E84-426E-40DD-AFC4-6F175D3DCCD1}">
                <a14:hiddenFill>
                  <a:noFill/>
                </a14:hiddenFill>
              </a:ext>
            </a:extLst>
          </p:spPr>
          <p:txBody>
            <a:bodyPr anchor="ctr" bIns="46648" lIns="93296" rIns="93296" tIns="46648"/>
            <a:lstStyle/>
            <a:p>
              <a:endParaRPr altLang="en-US" lang="zh-CN"/>
            </a:p>
          </p:txBody>
        </p:sp>
        <p:sp>
          <p:nvSpPr>
            <p:cNvPr id="30727" name="Line 6"/>
            <p:cNvSpPr>
              <a:spLocks noChangeShapeType="1"/>
            </p:cNvSpPr>
            <p:nvPr/>
          </p:nvSpPr>
          <p:spPr bwMode="auto">
            <a:xfrm>
              <a:off x="3333631" y="139298"/>
              <a:ext cx="1" cy="1263401"/>
            </a:xfrm>
            <a:prstGeom prst="line">
              <a:avLst/>
            </a:prstGeom>
            <a:noFill/>
            <a:ln cmpd="sng" w="3175">
              <a:solidFill>
                <a:srgbClr val="D7D7D7"/>
              </a:solidFill>
              <a:round/>
            </a:ln>
            <a:extLst>
              <a:ext uri="{909E8E84-426E-40DD-AFC4-6F175D3DCCD1}">
                <a14:hiddenFill>
                  <a:noFill/>
                </a14:hiddenFill>
              </a:ext>
            </a:extLst>
          </p:spPr>
          <p:txBody>
            <a:bodyPr anchor="ctr" bIns="46648" lIns="93296" rIns="93296" tIns="46648"/>
            <a:lstStyle/>
            <a:p>
              <a:endParaRPr altLang="en-US" lang="zh-CN"/>
            </a:p>
          </p:txBody>
        </p:sp>
        <p:sp>
          <p:nvSpPr>
            <p:cNvPr id="30728" name="Line 7"/>
            <p:cNvSpPr>
              <a:spLocks noChangeShapeType="1"/>
            </p:cNvSpPr>
            <p:nvPr/>
          </p:nvSpPr>
          <p:spPr bwMode="auto">
            <a:xfrm flipH="1">
              <a:off x="2774786" y="142538"/>
              <a:ext cx="552366" cy="1231006"/>
            </a:xfrm>
            <a:prstGeom prst="line">
              <a:avLst/>
            </a:prstGeom>
            <a:noFill/>
            <a:ln cmpd="sng" w="3175">
              <a:solidFill>
                <a:srgbClr val="D7D7D7"/>
              </a:solidFill>
              <a:round/>
            </a:ln>
            <a:extLst>
              <a:ext uri="{909E8E84-426E-40DD-AFC4-6F175D3DCCD1}">
                <a14:hiddenFill>
                  <a:noFill/>
                </a14:hiddenFill>
              </a:ext>
            </a:extLst>
          </p:spPr>
          <p:txBody>
            <a:bodyPr anchor="ctr" bIns="46648" lIns="93296" rIns="93296" tIns="46648"/>
            <a:lstStyle/>
            <a:p>
              <a:endParaRPr altLang="en-US" lang="zh-CN"/>
            </a:p>
          </p:txBody>
        </p:sp>
        <p:sp>
          <p:nvSpPr>
            <p:cNvPr id="30729" name="Freeform 8"/>
            <p:cNvSpPr/>
            <p:nvPr/>
          </p:nvSpPr>
          <p:spPr bwMode="auto">
            <a:xfrm>
              <a:off x="2708373" y="1381644"/>
              <a:ext cx="1198682" cy="385499"/>
            </a:xfrm>
            <a:custGeom>
              <a:gdLst>
                <a:gd fmla="*/ 4 w 830" name="T0"/>
                <a:gd fmla="*/ 0 h 276" name="T1"/>
                <a:gd fmla="*/ 0 w 830" name="T2"/>
                <a:gd fmla="*/ 28 h 276" name="T3"/>
                <a:gd fmla="*/ 4 w 830" name="T4"/>
                <a:gd fmla="*/ 65 h 276" name="T5"/>
                <a:gd fmla="*/ 16 w 830" name="T6"/>
                <a:gd fmla="*/ 102 h 276" name="T7"/>
                <a:gd fmla="*/ 38 w 830" name="T8"/>
                <a:gd fmla="*/ 139 h 276" name="T9"/>
                <a:gd fmla="*/ 74 w 830" name="T10"/>
                <a:gd fmla="*/ 172 h 276" name="T11"/>
                <a:gd fmla="*/ 117 w 830" name="T12"/>
                <a:gd fmla="*/ 202 h 276" name="T13"/>
                <a:gd fmla="*/ 161 w 830" name="T14"/>
                <a:gd fmla="*/ 223 h 276" name="T15"/>
                <a:gd fmla="*/ 197 w 830" name="T16"/>
                <a:gd fmla="*/ 237 h 276" name="T17"/>
                <a:gd fmla="*/ 239 w 830" name="T18"/>
                <a:gd fmla="*/ 251 h 276" name="T19"/>
                <a:gd fmla="*/ 278 w 830" name="T20"/>
                <a:gd fmla="*/ 260 h 276" name="T21"/>
                <a:gd fmla="*/ 317 w 830" name="T22"/>
                <a:gd fmla="*/ 266 h 276" name="T23"/>
                <a:gd fmla="*/ 354 w 830" name="T24"/>
                <a:gd fmla="*/ 270 h 276" name="T25"/>
                <a:gd fmla="*/ 402 w 830" name="T26"/>
                <a:gd fmla="*/ 275 h 276" name="T27"/>
                <a:gd fmla="*/ 447 w 830" name="T28"/>
                <a:gd fmla="*/ 273 h 276" name="T29"/>
                <a:gd fmla="*/ 490 w 830" name="T30"/>
                <a:gd fmla="*/ 270 h 276" name="T31"/>
                <a:gd fmla="*/ 541 w 830" name="T32"/>
                <a:gd fmla="*/ 265 h 276" name="T33"/>
                <a:gd fmla="*/ 579 w 830" name="T34"/>
                <a:gd fmla="*/ 255 h 276" name="T35"/>
                <a:gd fmla="*/ 620 w 830" name="T36"/>
                <a:gd fmla="*/ 244 h 276" name="T37"/>
                <a:gd fmla="*/ 659 w 830" name="T38"/>
                <a:gd fmla="*/ 230 h 276" name="T39"/>
                <a:gd fmla="*/ 686 w 830" name="T40"/>
                <a:gd fmla="*/ 219 h 276" name="T41"/>
                <a:gd fmla="*/ 715 w 830" name="T42"/>
                <a:gd fmla="*/ 201 h 276" name="T43"/>
                <a:gd fmla="*/ 737 w 830" name="T44"/>
                <a:gd fmla="*/ 186 h 276" name="T45"/>
                <a:gd fmla="*/ 762 w 830" name="T46"/>
                <a:gd fmla="*/ 166 h 276" name="T47"/>
                <a:gd fmla="*/ 785 w 830" name="T48"/>
                <a:gd fmla="*/ 147 h 276" name="T49"/>
                <a:gd fmla="*/ 800 w 830" name="T50"/>
                <a:gd fmla="*/ 125 h 276" name="T51"/>
                <a:gd fmla="*/ 814 w 830" name="T52"/>
                <a:gd fmla="*/ 100 h 276" name="T53"/>
                <a:gd fmla="*/ 824 w 830" name="T54"/>
                <a:gd fmla="*/ 73 h 276" name="T55"/>
                <a:gd fmla="*/ 829 w 830" name="T56"/>
                <a:gd fmla="*/ 40 h 276" name="T57"/>
                <a:gd fmla="*/ 827 w 830" name="T58"/>
                <a:gd fmla="*/ 1 h 276" name="T59"/>
                <a:gd fmla="*/ 4 w 830" name="T60"/>
                <a:gd fmla="*/ 0 h 276" name="T61"/>
                <a:gd fmla="*/ 0 w 830" name="T62"/>
                <a:gd fmla="*/ 0 h 276" name="T63"/>
                <a:gd fmla="*/ 830 w 830" name="T64"/>
                <a:gd fmla="*/ 276 h 2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276" w="830">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B0F0"/>
            </a:solidFill>
            <a:ln cmpd="sng" w="3175">
              <a:solidFill>
                <a:srgbClr val="D7D7D7"/>
              </a:solidFill>
              <a:round/>
            </a:ln>
          </p:spPr>
          <p:txBody>
            <a:bodyPr anchor="ctr" bIns="46648" lIns="93296" rIns="93296" tIns="46648"/>
            <a:lstStyle/>
            <a:p>
              <a:endParaRPr altLang="en-US" lang="zh-CN"/>
            </a:p>
          </p:txBody>
        </p:sp>
        <p:sp>
          <p:nvSpPr>
            <p:cNvPr id="30730" name="Line 9"/>
            <p:cNvSpPr>
              <a:spLocks noChangeShapeType="1"/>
            </p:cNvSpPr>
            <p:nvPr/>
          </p:nvSpPr>
          <p:spPr bwMode="auto">
            <a:xfrm>
              <a:off x="634977" y="1051215"/>
              <a:ext cx="529687" cy="1269880"/>
            </a:xfrm>
            <a:prstGeom prst="line">
              <a:avLst/>
            </a:prstGeom>
            <a:noFill/>
            <a:ln cmpd="sng" w="3175">
              <a:solidFill>
                <a:srgbClr val="D7D7D7"/>
              </a:solidFill>
              <a:round/>
            </a:ln>
            <a:extLst>
              <a:ext uri="{909E8E84-426E-40DD-AFC4-6F175D3DCCD1}">
                <a14:hiddenFill>
                  <a:noFill/>
                </a14:hiddenFill>
              </a:ext>
            </a:extLst>
          </p:spPr>
          <p:txBody>
            <a:bodyPr anchor="ctr" bIns="46648" lIns="93296" rIns="93296" tIns="46648"/>
            <a:lstStyle/>
            <a:p>
              <a:endParaRPr altLang="en-US" lang="zh-CN"/>
            </a:p>
          </p:txBody>
        </p:sp>
        <p:sp>
          <p:nvSpPr>
            <p:cNvPr id="30731" name="Line 10"/>
            <p:cNvSpPr>
              <a:spLocks noChangeShapeType="1"/>
            </p:cNvSpPr>
            <p:nvPr/>
          </p:nvSpPr>
          <p:spPr bwMode="auto">
            <a:xfrm>
              <a:off x="626877" y="1051215"/>
              <a:ext cx="1" cy="1263401"/>
            </a:xfrm>
            <a:prstGeom prst="line">
              <a:avLst/>
            </a:prstGeom>
            <a:noFill/>
            <a:ln cmpd="sng" w="3175">
              <a:solidFill>
                <a:srgbClr val="D7D7D7"/>
              </a:solidFill>
              <a:round/>
            </a:ln>
            <a:extLst>
              <a:ext uri="{909E8E84-426E-40DD-AFC4-6F175D3DCCD1}">
                <a14:hiddenFill>
                  <a:noFill/>
                </a14:hiddenFill>
              </a:ext>
            </a:extLst>
          </p:spPr>
          <p:txBody>
            <a:bodyPr anchor="ctr" bIns="46648" lIns="93296" rIns="93296" tIns="46648"/>
            <a:lstStyle/>
            <a:p>
              <a:endParaRPr altLang="en-US" lang="zh-CN"/>
            </a:p>
          </p:txBody>
        </p:sp>
        <p:sp>
          <p:nvSpPr>
            <p:cNvPr id="30732" name="Line 11"/>
            <p:cNvSpPr>
              <a:spLocks noChangeShapeType="1"/>
            </p:cNvSpPr>
            <p:nvPr/>
          </p:nvSpPr>
          <p:spPr bwMode="auto">
            <a:xfrm flipH="1">
              <a:off x="58314" y="1052834"/>
              <a:ext cx="560465" cy="1239105"/>
            </a:xfrm>
            <a:prstGeom prst="line">
              <a:avLst/>
            </a:prstGeom>
            <a:noFill/>
            <a:ln cmpd="sng" w="3175">
              <a:solidFill>
                <a:srgbClr val="D7D7D7"/>
              </a:solidFill>
              <a:round/>
            </a:ln>
            <a:extLst>
              <a:ext uri="{909E8E84-426E-40DD-AFC4-6F175D3DCCD1}">
                <a14:hiddenFill>
                  <a:noFill/>
                </a14:hiddenFill>
              </a:ext>
            </a:extLst>
          </p:spPr>
          <p:txBody>
            <a:bodyPr anchor="ctr" bIns="46648" lIns="93296" rIns="93296" tIns="46648"/>
            <a:lstStyle/>
            <a:p>
              <a:endParaRPr altLang="en-US" lang="zh-CN"/>
            </a:p>
          </p:txBody>
        </p:sp>
        <p:sp>
          <p:nvSpPr>
            <p:cNvPr id="30733" name="Freeform 12"/>
            <p:cNvSpPr/>
            <p:nvPr/>
          </p:nvSpPr>
          <p:spPr bwMode="auto">
            <a:xfrm>
              <a:off x="0" y="2291940"/>
              <a:ext cx="1198682" cy="385499"/>
            </a:xfrm>
            <a:custGeom>
              <a:gdLst>
                <a:gd fmla="*/ 4 w 830" name="T0"/>
                <a:gd fmla="*/ 0 h 276" name="T1"/>
                <a:gd fmla="*/ 0 w 830" name="T2"/>
                <a:gd fmla="*/ 28 h 276" name="T3"/>
                <a:gd fmla="*/ 4 w 830" name="T4"/>
                <a:gd fmla="*/ 65 h 276" name="T5"/>
                <a:gd fmla="*/ 16 w 830" name="T6"/>
                <a:gd fmla="*/ 102 h 276" name="T7"/>
                <a:gd fmla="*/ 38 w 830" name="T8"/>
                <a:gd fmla="*/ 139 h 276" name="T9"/>
                <a:gd fmla="*/ 74 w 830" name="T10"/>
                <a:gd fmla="*/ 172 h 276" name="T11"/>
                <a:gd fmla="*/ 117 w 830" name="T12"/>
                <a:gd fmla="*/ 202 h 276" name="T13"/>
                <a:gd fmla="*/ 161 w 830" name="T14"/>
                <a:gd fmla="*/ 223 h 276" name="T15"/>
                <a:gd fmla="*/ 197 w 830" name="T16"/>
                <a:gd fmla="*/ 237 h 276" name="T17"/>
                <a:gd fmla="*/ 239 w 830" name="T18"/>
                <a:gd fmla="*/ 251 h 276" name="T19"/>
                <a:gd fmla="*/ 278 w 830" name="T20"/>
                <a:gd fmla="*/ 260 h 276" name="T21"/>
                <a:gd fmla="*/ 317 w 830" name="T22"/>
                <a:gd fmla="*/ 266 h 276" name="T23"/>
                <a:gd fmla="*/ 354 w 830" name="T24"/>
                <a:gd fmla="*/ 270 h 276" name="T25"/>
                <a:gd fmla="*/ 402 w 830" name="T26"/>
                <a:gd fmla="*/ 275 h 276" name="T27"/>
                <a:gd fmla="*/ 447 w 830" name="T28"/>
                <a:gd fmla="*/ 273 h 276" name="T29"/>
                <a:gd fmla="*/ 490 w 830" name="T30"/>
                <a:gd fmla="*/ 270 h 276" name="T31"/>
                <a:gd fmla="*/ 541 w 830" name="T32"/>
                <a:gd fmla="*/ 265 h 276" name="T33"/>
                <a:gd fmla="*/ 579 w 830" name="T34"/>
                <a:gd fmla="*/ 255 h 276" name="T35"/>
                <a:gd fmla="*/ 620 w 830" name="T36"/>
                <a:gd fmla="*/ 244 h 276" name="T37"/>
                <a:gd fmla="*/ 659 w 830" name="T38"/>
                <a:gd fmla="*/ 230 h 276" name="T39"/>
                <a:gd fmla="*/ 686 w 830" name="T40"/>
                <a:gd fmla="*/ 219 h 276" name="T41"/>
                <a:gd fmla="*/ 715 w 830" name="T42"/>
                <a:gd fmla="*/ 201 h 276" name="T43"/>
                <a:gd fmla="*/ 737 w 830" name="T44"/>
                <a:gd fmla="*/ 186 h 276" name="T45"/>
                <a:gd fmla="*/ 762 w 830" name="T46"/>
                <a:gd fmla="*/ 166 h 276" name="T47"/>
                <a:gd fmla="*/ 785 w 830" name="T48"/>
                <a:gd fmla="*/ 147 h 276" name="T49"/>
                <a:gd fmla="*/ 800 w 830" name="T50"/>
                <a:gd fmla="*/ 125 h 276" name="T51"/>
                <a:gd fmla="*/ 814 w 830" name="T52"/>
                <a:gd fmla="*/ 100 h 276" name="T53"/>
                <a:gd fmla="*/ 824 w 830" name="T54"/>
                <a:gd fmla="*/ 73 h 276" name="T55"/>
                <a:gd fmla="*/ 829 w 830" name="T56"/>
                <a:gd fmla="*/ 40 h 276" name="T57"/>
                <a:gd fmla="*/ 827 w 830" name="T58"/>
                <a:gd fmla="*/ 1 h 276" name="T59"/>
                <a:gd fmla="*/ 4 w 830" name="T60"/>
                <a:gd fmla="*/ 0 h 276" name="T61"/>
                <a:gd fmla="*/ 0 w 830" name="T62"/>
                <a:gd fmla="*/ 0 h 276" name="T63"/>
                <a:gd fmla="*/ 830 w 830" name="T64"/>
                <a:gd fmla="*/ 276 h 2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276" w="830">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FC000"/>
            </a:solidFill>
            <a:ln cmpd="sng" w="3175">
              <a:solidFill>
                <a:srgbClr val="D7D7D7"/>
              </a:solidFill>
              <a:round/>
            </a:ln>
          </p:spPr>
          <p:txBody>
            <a:bodyPr anchor="ctr" bIns="46648" lIns="93296" rIns="93296" tIns="46648"/>
            <a:lstStyle/>
            <a:p>
              <a:endParaRPr altLang="en-US" lang="zh-CN"/>
            </a:p>
          </p:txBody>
        </p:sp>
      </p:grpSp>
      <p:sp>
        <p:nvSpPr>
          <p:cNvPr id="30734" name="TextBox 53"/>
          <p:cNvSpPr>
            <a:spLocks noChangeArrowheads="1"/>
          </p:cNvSpPr>
          <p:nvPr/>
        </p:nvSpPr>
        <p:spPr bwMode="auto">
          <a:xfrm>
            <a:off x="620713" y="3043238"/>
            <a:ext cx="2101850"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648" lIns="93296" rIns="93296" tIns="46648">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0735" name="TextBox 58"/>
          <p:cNvSpPr>
            <a:spLocks noChangeArrowheads="1"/>
          </p:cNvSpPr>
          <p:nvPr/>
        </p:nvSpPr>
        <p:spPr bwMode="auto">
          <a:xfrm>
            <a:off x="620713" y="3292475"/>
            <a:ext cx="1763712" cy="1099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648" lIns="93296" rIns="93296" tIns="46648">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1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单击此处添加段落文本单击此处添加段落文本单击此处添加段落文本单击此处添加段落文本</a:t>
            </a:r>
          </a:p>
        </p:txBody>
      </p:sp>
      <p:sp>
        <p:nvSpPr>
          <p:cNvPr id="30736" name="TextBox 53"/>
          <p:cNvSpPr>
            <a:spLocks noChangeArrowheads="1"/>
          </p:cNvSpPr>
          <p:nvPr/>
        </p:nvSpPr>
        <p:spPr bwMode="auto">
          <a:xfrm>
            <a:off x="6316663" y="1993900"/>
            <a:ext cx="2143125"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648" lIns="93296" rIns="93296" tIns="46648">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en-US" b="1" lang="zh-CN" sz="1600">
                <a:solidFill>
                  <a:srgbClr val="0070C0"/>
                </a:solidFill>
                <a:latin charset="-122" panose="020b0503020204020204" pitchFamily="34" typeface="微软雅黑"/>
                <a:ea charset="-122" panose="020b0503020204020204" pitchFamily="34" typeface="微软雅黑"/>
                <a:sym charset="-122" panose="02010600030101010101" pitchFamily="2" typeface="宋体"/>
              </a:rPr>
              <a:t>单击此处添加标题</a:t>
            </a:r>
          </a:p>
        </p:txBody>
      </p:sp>
      <p:sp>
        <p:nvSpPr>
          <p:cNvPr id="30737" name="TextBox 60"/>
          <p:cNvSpPr>
            <a:spLocks noChangeArrowheads="1"/>
          </p:cNvSpPr>
          <p:nvPr/>
        </p:nvSpPr>
        <p:spPr bwMode="auto">
          <a:xfrm>
            <a:off x="6696076" y="2262188"/>
            <a:ext cx="1765300" cy="1099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648" lIns="93296" rIns="93296" tIns="46648">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1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单击此处添加段落文本单击此处添加段落文本单击此处添加段落文本单击此处添加段落文本</a:t>
            </a:r>
          </a:p>
        </p:txBody>
      </p:sp>
      <p:pic>
        <p:nvPicPr>
          <p:cNvPr descr="S11_Rafa" id="30738" name="Picture 12"/>
          <p:cNvPicPr>
            <a:picLocks noChangeArrowheads="1" noChangeAspect="1"/>
          </p:cNvPicPr>
          <p:nvPr/>
        </p:nvPicPr>
        <p:blipFill>
          <a:blip r:embed="rId2">
            <a:extLst>
              <a:ext uri="{28A0092B-C50C-407E-A947-70E740481C1C}">
                <a14:useLocalDpi val="0"/>
              </a:ext>
            </a:extLst>
          </a:blip>
          <a:srcRect b="72960" l="61249" r="31250" t="17223"/>
          <a:stretch>
            <a:fillRect/>
          </a:stretch>
        </p:blipFill>
        <p:spPr bwMode="auto">
          <a:xfrm>
            <a:off x="1101725" y="2276475"/>
            <a:ext cx="685800" cy="673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S11_Rafa" id="30739" name="Picture 13"/>
          <p:cNvPicPr>
            <a:picLocks noChangeArrowheads="1" noChangeAspect="1"/>
          </p:cNvPicPr>
          <p:nvPr/>
        </p:nvPicPr>
        <p:blipFill>
          <a:blip r:embed="rId2">
            <a:extLst>
              <a:ext uri="{28A0092B-C50C-407E-A947-70E740481C1C}">
                <a14:useLocalDpi val="0"/>
              </a:ext>
            </a:extLst>
          </a:blip>
          <a:srcRect b="72591" l="74445" r="17776" t="17223"/>
          <a:stretch>
            <a:fillRect/>
          </a:stretch>
        </p:blipFill>
        <p:spPr bwMode="auto">
          <a:xfrm>
            <a:off x="7223125" y="1201738"/>
            <a:ext cx="711200" cy="69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30722"/>
                                        </p:tgtEl>
                                        <p:attrNameLst>
                                          <p:attrName>style.visibility</p:attrName>
                                        </p:attrNameLst>
                                      </p:cBhvr>
                                      <p:to>
                                        <p:strVal val="visible"/>
                                      </p:to>
                                    </p:set>
                                    <p:animScale>
                                      <p:cBhvr>
                                        <p:cTn decel="50000" dur="1000" fill="hold" id="7">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30722"/>
                                        </p:tgtEl>
                                        <p:attrNameLst>
                                          <p:attrName>ppt_x,ppt_y</p:attrName>
                                        </p:attrNameLst>
                                      </p:cBhvr>
                                      <p:rCtr x="0" y="0"/>
                                    </p:animMotion>
                                    <p:animEffect filter="">
                                      <p:cBhvr>
                                        <p:cTn dur="1000" id="9"/>
                                        <p:tgtEl>
                                          <p:spTgt spid="30722"/>
                                        </p:tgtEl>
                                      </p:cBhvr>
                                    </p:animEffect>
                                  </p:childTnLst>
                                </p:cTn>
                              </p:par>
                            </p:childTnLst>
                          </p:cTn>
                        </p:par>
                        <p:par>
                          <p:cTn fill="hold" id="10" nodeType="afterGroup">
                            <p:stCondLst>
                              <p:cond delay="1000"/>
                            </p:stCondLst>
                            <p:childTnLst>
                              <p:par>
                                <p:cTn fill="hold" id="11" nodeType="afterEffect" presetClass="entr" presetID="1" presetSubtype="0">
                                  <p:stCondLst>
                                    <p:cond delay="0"/>
                                  </p:stCondLst>
                                  <p:childTnLst>
                                    <p:set>
                                      <p:cBhvr>
                                        <p:cTn dur="1" fill="hold" id="12">
                                          <p:stCondLst>
                                            <p:cond delay="0"/>
                                          </p:stCondLst>
                                        </p:cTn>
                                        <p:tgtEl>
                                          <p:spTgt spid="30738"/>
                                        </p:tgtEl>
                                        <p:attrNameLst>
                                          <p:attrName>style.visibility</p:attrName>
                                        </p:attrNameLst>
                                      </p:cBhvr>
                                      <p:to>
                                        <p:strVal val="visible"/>
                                      </p:to>
                                    </p:set>
                                  </p:childTnLst>
                                </p:cTn>
                              </p:par>
                              <p:par>
                                <p:cTn fill="hold" id="13" nodeType="withEffect" presetClass="emph" presetID="35" presetSubtype="0" repeatCount="5000">
                                  <p:stCondLst>
                                    <p:cond delay="0"/>
                                  </p:stCondLst>
                                  <p:childTnLst>
                                    <p:anim calcmode="fmla" valueType="str">
                                      <p:cBhvr>
                                        <p:cTn dur="100" fill="hold" id="14"/>
                                        <p:tgtEl>
                                          <p:spTgt spid="30738"/>
                                        </p:tgtEl>
                                        <p:attrNameLst>
                                          <p:attrName>style.visibility</p:attrName>
                                        </p:attrNameLst>
                                      </p:cBhvr>
                                      <p:tavLst>
                                        <p:tav tm="0">
                                          <p:val>
                                            <p:strVal val="hidden"/>
                                          </p:val>
                                        </p:tav>
                                        <p:tav tm="50000">
                                          <p:val>
                                            <p:strVal val="visible"/>
                                          </p:val>
                                        </p:tav>
                                      </p:tavLst>
                                    </p:anim>
                                  </p:childTnLst>
                                </p:cTn>
                              </p:par>
                            </p:childTnLst>
                          </p:cTn>
                        </p:par>
                        <p:par>
                          <p:cTn fill="hold" id="15" nodeType="afterGroup">
                            <p:stCondLst>
                              <p:cond delay="1100"/>
                            </p:stCondLst>
                            <p:childTnLst>
                              <p:par>
                                <p:cTn fill="hold" id="16" nodeType="afterEffect" presetClass="entr" presetID="1" presetSubtype="0">
                                  <p:stCondLst>
                                    <p:cond delay="0"/>
                                  </p:stCondLst>
                                  <p:childTnLst>
                                    <p:set>
                                      <p:cBhvr>
                                        <p:cTn dur="1" fill="hold" id="17">
                                          <p:stCondLst>
                                            <p:cond delay="0"/>
                                          </p:stCondLst>
                                        </p:cTn>
                                        <p:tgtEl>
                                          <p:spTgt spid="30739"/>
                                        </p:tgtEl>
                                        <p:attrNameLst>
                                          <p:attrName>style.visibility</p:attrName>
                                        </p:attrNameLst>
                                      </p:cBhvr>
                                      <p:to>
                                        <p:strVal val="visible"/>
                                      </p:to>
                                    </p:set>
                                  </p:childTnLst>
                                </p:cTn>
                              </p:par>
                              <p:par>
                                <p:cTn fill="hold" id="18" nodeType="withEffect" presetClass="emph" presetID="35" presetSubtype="0" repeatCount="5000">
                                  <p:stCondLst>
                                    <p:cond delay="0"/>
                                  </p:stCondLst>
                                  <p:childTnLst>
                                    <p:anim calcmode="fmla" valueType="str">
                                      <p:cBhvr>
                                        <p:cTn dur="100" fill="hold" id="19"/>
                                        <p:tgtEl>
                                          <p:spTgt spid="30739"/>
                                        </p:tgtEl>
                                        <p:attrNameLst>
                                          <p:attrName>style.visibility</p:attrName>
                                        </p:attrNameLst>
                                      </p:cBhvr>
                                      <p:tavLst>
                                        <p:tav tm="0">
                                          <p:val>
                                            <p:strVal val="hidden"/>
                                          </p:val>
                                        </p:tav>
                                        <p:tav tm="50000">
                                          <p:val>
                                            <p:strVal val="visible"/>
                                          </p:val>
                                        </p:tav>
                                      </p:tavLst>
                                    </p:anim>
                                  </p:childTnLst>
                                </p:cTn>
                              </p:par>
                            </p:childTnLst>
                          </p:cTn>
                        </p:par>
                        <p:par>
                          <p:cTn fill="hold" id="20" nodeType="afterGroup">
                            <p:stCondLst>
                              <p:cond delay="1200"/>
                            </p:stCondLst>
                            <p:childTnLst>
                              <p:par>
                                <p:cTn fill="hold" grpId="0" id="21" nodeType="afterEffect" presetClass="entr" presetID="2" presetSubtype="4">
                                  <p:stCondLst>
                                    <p:cond delay="0"/>
                                  </p:stCondLst>
                                  <p:childTnLst>
                                    <p:set>
                                      <p:cBhvr>
                                        <p:cTn dur="1" fill="hold" id="22">
                                          <p:stCondLst>
                                            <p:cond delay="0"/>
                                          </p:stCondLst>
                                        </p:cTn>
                                        <p:tgtEl>
                                          <p:spTgt spid="30734"/>
                                        </p:tgtEl>
                                        <p:attrNameLst>
                                          <p:attrName>style.visibility</p:attrName>
                                        </p:attrNameLst>
                                      </p:cBhvr>
                                      <p:to>
                                        <p:strVal val="visible"/>
                                      </p:to>
                                    </p:set>
                                    <p:anim calcmode="lin" valueType="num">
                                      <p:cBhvr>
                                        <p:cTn dur="500" fill="hold" id="23"/>
                                        <p:tgtEl>
                                          <p:spTgt spid="30734"/>
                                        </p:tgtEl>
                                        <p:attrNameLst>
                                          <p:attrName>ppt_x</p:attrName>
                                        </p:attrNameLst>
                                      </p:cBhvr>
                                      <p:tavLst>
                                        <p:tav tm="0">
                                          <p:val>
                                            <p:strVal val="#ppt_x"/>
                                          </p:val>
                                        </p:tav>
                                        <p:tav tm="100000">
                                          <p:val>
                                            <p:strVal val="#ppt_x"/>
                                          </p:val>
                                        </p:tav>
                                      </p:tavLst>
                                    </p:anim>
                                    <p:anim calcmode="lin" valueType="num">
                                      <p:cBhvr>
                                        <p:cTn dur="500" fill="hold" id="24"/>
                                        <p:tgtEl>
                                          <p:spTgt spid="3073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30735"/>
                                        </p:tgtEl>
                                        <p:attrNameLst>
                                          <p:attrName>style.visibility</p:attrName>
                                        </p:attrNameLst>
                                      </p:cBhvr>
                                      <p:to>
                                        <p:strVal val="visible"/>
                                      </p:to>
                                    </p:set>
                                    <p:anim calcmode="lin" valueType="num">
                                      <p:cBhvr>
                                        <p:cTn dur="500" fill="hold" id="27"/>
                                        <p:tgtEl>
                                          <p:spTgt spid="30735"/>
                                        </p:tgtEl>
                                        <p:attrNameLst>
                                          <p:attrName>ppt_x</p:attrName>
                                        </p:attrNameLst>
                                      </p:cBhvr>
                                      <p:tavLst>
                                        <p:tav tm="0">
                                          <p:val>
                                            <p:strVal val="#ppt_x"/>
                                          </p:val>
                                        </p:tav>
                                        <p:tav tm="100000">
                                          <p:val>
                                            <p:strVal val="#ppt_x"/>
                                          </p:val>
                                        </p:tav>
                                      </p:tavLst>
                                    </p:anim>
                                    <p:anim calcmode="lin" valueType="num">
                                      <p:cBhvr>
                                        <p:cTn dur="500" fill="hold" id="28"/>
                                        <p:tgtEl>
                                          <p:spTgt spid="30735"/>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700"/>
                            </p:stCondLst>
                            <p:childTnLst>
                              <p:par>
                                <p:cTn fill="hold" grpId="0" id="30" nodeType="afterEffect" presetClass="entr" presetID="2" presetSubtype="4">
                                  <p:stCondLst>
                                    <p:cond delay="0"/>
                                  </p:stCondLst>
                                  <p:childTnLst>
                                    <p:set>
                                      <p:cBhvr>
                                        <p:cTn dur="1" fill="hold" id="31">
                                          <p:stCondLst>
                                            <p:cond delay="0"/>
                                          </p:stCondLst>
                                        </p:cTn>
                                        <p:tgtEl>
                                          <p:spTgt spid="30736"/>
                                        </p:tgtEl>
                                        <p:attrNameLst>
                                          <p:attrName>style.visibility</p:attrName>
                                        </p:attrNameLst>
                                      </p:cBhvr>
                                      <p:to>
                                        <p:strVal val="visible"/>
                                      </p:to>
                                    </p:set>
                                    <p:anim calcmode="lin" valueType="num">
                                      <p:cBhvr>
                                        <p:cTn dur="500" fill="hold" id="32"/>
                                        <p:tgtEl>
                                          <p:spTgt spid="30736"/>
                                        </p:tgtEl>
                                        <p:attrNameLst>
                                          <p:attrName>ppt_x</p:attrName>
                                        </p:attrNameLst>
                                      </p:cBhvr>
                                      <p:tavLst>
                                        <p:tav tm="0">
                                          <p:val>
                                            <p:strVal val="#ppt_x"/>
                                          </p:val>
                                        </p:tav>
                                        <p:tav tm="100000">
                                          <p:val>
                                            <p:strVal val="#ppt_x"/>
                                          </p:val>
                                        </p:tav>
                                      </p:tavLst>
                                    </p:anim>
                                    <p:anim calcmode="lin" valueType="num">
                                      <p:cBhvr>
                                        <p:cTn dur="500" fill="hold" id="33"/>
                                        <p:tgtEl>
                                          <p:spTgt spid="30736"/>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30737"/>
                                        </p:tgtEl>
                                        <p:attrNameLst>
                                          <p:attrName>style.visibility</p:attrName>
                                        </p:attrNameLst>
                                      </p:cBhvr>
                                      <p:to>
                                        <p:strVal val="visible"/>
                                      </p:to>
                                    </p:set>
                                    <p:anim calcmode="lin" valueType="num">
                                      <p:cBhvr>
                                        <p:cTn dur="500" fill="hold" id="36"/>
                                        <p:tgtEl>
                                          <p:spTgt spid="30737"/>
                                        </p:tgtEl>
                                        <p:attrNameLst>
                                          <p:attrName>ppt_x</p:attrName>
                                        </p:attrNameLst>
                                      </p:cBhvr>
                                      <p:tavLst>
                                        <p:tav tm="0">
                                          <p:val>
                                            <p:strVal val="#ppt_x"/>
                                          </p:val>
                                        </p:tav>
                                        <p:tav tm="100000">
                                          <p:val>
                                            <p:strVal val="#ppt_x"/>
                                          </p:val>
                                        </p:tav>
                                      </p:tavLst>
                                    </p:anim>
                                    <p:anim calcmode="lin" valueType="num">
                                      <p:cBhvr>
                                        <p:cTn dur="500" fill="hold" id="37"/>
                                        <p:tgtEl>
                                          <p:spTgt spid="307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34"/>
      <p:bldP grpId="0" spid="30735"/>
      <p:bldP grpId="0" spid="30736"/>
      <p:bldP grpId="0" spid="3073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TextBox 6"/>
          <p:cNvSpPr>
            <a:spLocks noChangeArrowheads="1"/>
          </p:cNvSpPr>
          <p:nvPr/>
        </p:nvSpPr>
        <p:spPr bwMode="auto">
          <a:xfrm>
            <a:off x="482600" y="1704975"/>
            <a:ext cx="4391025"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5000"/>
              </a:lnSpc>
            </a:pPr>
            <a:r>
              <a:rPr altLang="en-US" lang="zh-CN" sz="14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添加文本说明内容添加文本说明内容添加文本说明内容添加文本说明内容添加文本说明内容添加文本说明内容添加文本说明内容添加内容</a:t>
            </a:r>
          </a:p>
        </p:txBody>
      </p:sp>
      <p:sp>
        <p:nvSpPr>
          <p:cNvPr id="31747" name="TextBox 6"/>
          <p:cNvSpPr>
            <a:spLocks noChangeArrowheads="1"/>
          </p:cNvSpPr>
          <p:nvPr/>
        </p:nvSpPr>
        <p:spPr bwMode="auto">
          <a:xfrm>
            <a:off x="482600" y="3014663"/>
            <a:ext cx="4103688"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1D1B10"/>
                </a:solidFill>
                <a:latin charset="0" panose="020f0502020204030204" pitchFamily="34" typeface="Calibri"/>
                <a:ea charset="-122" panose="020b0503020204020204" pitchFamily="34" typeface="微软雅黑"/>
                <a:sym charset="0" panose="020f0502020204030204" pitchFamily="34" typeface="Calibri"/>
              </a:rPr>
              <a:t>添加文本说明内容添加文本说明内容添加文本</a:t>
            </a:r>
          </a:p>
        </p:txBody>
      </p:sp>
      <p:sp>
        <p:nvSpPr>
          <p:cNvPr id="31748" name="TextBox 6"/>
          <p:cNvSpPr>
            <a:spLocks noChangeArrowheads="1"/>
          </p:cNvSpPr>
          <p:nvPr/>
        </p:nvSpPr>
        <p:spPr bwMode="auto">
          <a:xfrm>
            <a:off x="482600" y="3871913"/>
            <a:ext cx="4391025"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5000"/>
              </a:lnSpc>
            </a:pPr>
            <a:r>
              <a:rPr altLang="en-US" lang="zh-CN" sz="1400">
                <a:solidFill>
                  <a:srgbClr val="1D1B10"/>
                </a:solidFill>
                <a:latin charset="0" panose="020f0502020204030204" pitchFamily="34" typeface="Calibri"/>
                <a:ea charset="-122" panose="020b0503020204020204" pitchFamily="34" typeface="微软雅黑"/>
              </a:rPr>
              <a:t>添加文本说明内容添加文本说明内容添加文本说明内容添加文本说明内容添加内容</a:t>
            </a:r>
          </a:p>
        </p:txBody>
      </p:sp>
      <p:pic>
        <p:nvPicPr>
          <p:cNvPr id="31749" name="Picture 2"/>
          <p:cNvPicPr>
            <a:picLocks noChangeArrowheads="1" noChangeAspect="1"/>
          </p:cNvPicPr>
          <p:nvPr/>
        </p:nvPicPr>
        <p:blipFill>
          <a:blip r:embed="rId2">
            <a:extLst>
              <a:ext uri="{28A0092B-C50C-407E-A947-70E740481C1C}">
                <a14:useLocalDpi val="0"/>
              </a:ext>
            </a:extLst>
          </a:blip>
          <a:stretch>
            <a:fillRect/>
          </a:stretch>
        </p:blipFill>
        <p:spPr bwMode="auto">
          <a:xfrm>
            <a:off x="5248275" y="1838325"/>
            <a:ext cx="2759075" cy="1724025"/>
          </a:xfrm>
          <a:prstGeom prst="rect">
            <a:avLst/>
          </a:prstGeom>
          <a:solidFill>
            <a:srgbClr val="EDEDED"/>
          </a:solidFill>
          <a:ln cap="sq" cmpd="sng" w="190500">
            <a:solidFill>
              <a:srgbClr val="FFFFFF"/>
            </a:solidFill>
            <a:miter lim="800000"/>
          </a:ln>
        </p:spPr>
      </p:pic>
      <p:pic>
        <p:nvPicPr>
          <p:cNvPr id="31750" name="Picture 4"/>
          <p:cNvPicPr>
            <a:picLocks noChangeArrowheads="1" noChangeAspect="1"/>
          </p:cNvPicPr>
          <p:nvPr/>
        </p:nvPicPr>
        <p:blipFill>
          <a:blip r:embed="rId3">
            <a:extLst>
              <a:ext uri="{28A0092B-C50C-407E-A947-70E740481C1C}">
                <a14:useLocalDpi val="0"/>
              </a:ext>
            </a:extLst>
          </a:blip>
          <a:stretch>
            <a:fillRect/>
          </a:stretch>
        </p:blipFill>
        <p:spPr bwMode="auto">
          <a:xfrm rot="422593">
            <a:off x="5776913" y="2097088"/>
            <a:ext cx="2889250" cy="2200275"/>
          </a:xfrm>
          <a:prstGeom prst="rect">
            <a:avLst/>
          </a:prstGeom>
          <a:solidFill>
            <a:srgbClr val="EDEDED"/>
          </a:solidFill>
          <a:ln cap="sq" cmpd="sng" w="190500">
            <a:solidFill>
              <a:srgbClr val="FFFFFF"/>
            </a:solidFill>
            <a:miter lim="800000"/>
          </a:ln>
        </p:spPr>
      </p:pic>
      <p:pic>
        <p:nvPicPr>
          <p:cNvPr id="31751" name="Picture 6"/>
          <p:cNvPicPr>
            <a:picLocks noChangeArrowheads="1" noChangeAspect="1"/>
          </p:cNvPicPr>
          <p:nvPr/>
        </p:nvPicPr>
        <p:blipFill>
          <a:blip r:embed="rId4">
            <a:extLst>
              <a:ext uri="{28A0092B-C50C-407E-A947-70E740481C1C}">
                <a14:useLocalDpi val="0"/>
              </a:ext>
            </a:extLst>
          </a:blip>
          <a:stretch>
            <a:fillRect/>
          </a:stretch>
        </p:blipFill>
        <p:spPr bwMode="auto">
          <a:xfrm rot="854817">
            <a:off x="5233988" y="2987675"/>
            <a:ext cx="2562225" cy="1822450"/>
          </a:xfrm>
          <a:prstGeom prst="rect">
            <a:avLst/>
          </a:prstGeom>
          <a:solidFill>
            <a:srgbClr val="EDEDED"/>
          </a:solidFill>
          <a:ln cap="sq" cmpd="sng" w="190500">
            <a:solidFill>
              <a:srgbClr val="FFFFFF"/>
            </a:solidFill>
            <a:miter lim="800000"/>
          </a:ln>
        </p:spPr>
      </p:pic>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250"/>
                                  </p:stCondLst>
                                  <p:childTnLst>
                                    <p:set>
                                      <p:cBhvr>
                                        <p:cTn dur="1" fill="hold" id="6">
                                          <p:stCondLst>
                                            <p:cond delay="0"/>
                                          </p:stCondLst>
                                        </p:cTn>
                                        <p:tgtEl>
                                          <p:spTgt spid="31746"/>
                                        </p:tgtEl>
                                        <p:attrNameLst>
                                          <p:attrName>style.visibility</p:attrName>
                                        </p:attrNameLst>
                                      </p:cBhvr>
                                      <p:to>
                                        <p:strVal val="visible"/>
                                      </p:to>
                                    </p:set>
                                    <p:animEffect filter="">
                                      <p:cBhvr>
                                        <p:cTn dur="1000" id="7"/>
                                        <p:tgtEl>
                                          <p:spTgt spid="31746"/>
                                        </p:tgtEl>
                                      </p:cBhvr>
                                    </p:animEffect>
                                    <p:anim calcmode="lin" valueType="num">
                                      <p:cBhvr>
                                        <p:cTn dur="1000" fill="hold" id="8"/>
                                        <p:tgtEl>
                                          <p:spTgt spid="31746"/>
                                        </p:tgtEl>
                                        <p:attrNameLst>
                                          <p:attrName>ppt_x</p:attrName>
                                        </p:attrNameLst>
                                      </p:cBhvr>
                                      <p:tavLst>
                                        <p:tav tm="0">
                                          <p:val>
                                            <p:strVal val="#ppt_x"/>
                                          </p:val>
                                        </p:tav>
                                        <p:tav tm="100000">
                                          <p:val>
                                            <p:strVal val="#ppt_x"/>
                                          </p:val>
                                        </p:tav>
                                      </p:tavLst>
                                    </p:anim>
                                    <p:anim calcmode="lin" valueType="num">
                                      <p:cBhvr>
                                        <p:cTn dur="1000" fill="hold" id="9"/>
                                        <p:tgtEl>
                                          <p:spTgt spid="3174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decel="100000" fill="hold" id="11" nodeType="afterEffect" presetClass="entr" presetID="49" presetSubtype="0">
                                  <p:stCondLst>
                                    <p:cond delay="0"/>
                                  </p:stCondLst>
                                  <p:childTnLst>
                                    <p:set>
                                      <p:cBhvr>
                                        <p:cTn dur="1" fill="hold" id="12">
                                          <p:stCondLst>
                                            <p:cond delay="0"/>
                                          </p:stCondLst>
                                        </p:cTn>
                                        <p:tgtEl>
                                          <p:spTgt spid="31749"/>
                                        </p:tgtEl>
                                        <p:attrNameLst>
                                          <p:attrName>style.visibility</p:attrName>
                                        </p:attrNameLst>
                                      </p:cBhvr>
                                      <p:to>
                                        <p:strVal val="visible"/>
                                      </p:to>
                                    </p:set>
                                    <p:anim calcmode="lin" valueType="num">
                                      <p:cBhvr>
                                        <p:cTn dur="500" fill="hold" id="13"/>
                                        <p:tgtEl>
                                          <p:spTgt spid="31749"/>
                                        </p:tgtEl>
                                        <p:attrNameLst>
                                          <p:attrName>ppt_w</p:attrName>
                                        </p:attrNameLst>
                                      </p:cBhvr>
                                      <p:tavLst>
                                        <p:tav tm="0">
                                          <p:val>
                                            <p:fltVal val="0"/>
                                          </p:val>
                                        </p:tav>
                                        <p:tav tm="100000">
                                          <p:val>
                                            <p:strVal val="#ppt_w"/>
                                          </p:val>
                                        </p:tav>
                                      </p:tavLst>
                                    </p:anim>
                                    <p:anim calcmode="lin" valueType="num">
                                      <p:cBhvr>
                                        <p:cTn dur="500" fill="hold" id="14"/>
                                        <p:tgtEl>
                                          <p:spTgt spid="31749"/>
                                        </p:tgtEl>
                                        <p:attrNameLst>
                                          <p:attrName>ppt_h</p:attrName>
                                        </p:attrNameLst>
                                      </p:cBhvr>
                                      <p:tavLst>
                                        <p:tav tm="0">
                                          <p:val>
                                            <p:fltVal val="0"/>
                                          </p:val>
                                        </p:tav>
                                        <p:tav tm="100000">
                                          <p:val>
                                            <p:strVal val="#ppt_h"/>
                                          </p:val>
                                        </p:tav>
                                      </p:tavLst>
                                    </p:anim>
                                    <p:anim calcmode="lin" valueType="num">
                                      <p:cBhvr>
                                        <p:cTn dur="500" fill="hold" id="15"/>
                                        <p:tgtEl>
                                          <p:spTgt spid="31749"/>
                                        </p:tgtEl>
                                        <p:attrNameLst>
                                          <p:attrName>style.rotation</p:attrName>
                                        </p:attrNameLst>
                                      </p:cBhvr>
                                      <p:tavLst>
                                        <p:tav tm="0">
                                          <p:val>
                                            <p:fltVal val="360"/>
                                          </p:val>
                                        </p:tav>
                                        <p:tav tm="100000">
                                          <p:val>
                                            <p:fltVal val="0"/>
                                          </p:val>
                                        </p:tav>
                                      </p:tavLst>
                                    </p:anim>
                                    <p:animEffect filter="">
                                      <p:cBhvr>
                                        <p:cTn dur="500" id="16"/>
                                        <p:tgtEl>
                                          <p:spTgt spid="31749"/>
                                        </p:tgtEl>
                                      </p:cBhvr>
                                    </p:animEffect>
                                  </p:childTnLst>
                                </p:cTn>
                              </p:par>
                            </p:childTnLst>
                          </p:cTn>
                        </p:par>
                        <p:par>
                          <p:cTn fill="hold" id="17" nodeType="afterGroup">
                            <p:stCondLst>
                              <p:cond delay="1750"/>
                            </p:stCondLst>
                            <p:childTnLst>
                              <p:par>
                                <p:cTn fill="hold" id="18" nodeType="afterEffect" presetClass="emph" presetID="6" presetSubtype="0">
                                  <p:stCondLst>
                                    <p:cond delay="0"/>
                                  </p:stCondLst>
                                  <p:childTnLst>
                                    <p:animScale>
                                      <p:cBhvr>
                                        <p:cTn dur="2000" fill="hold" id="19"/>
                                        <p:tgtEl>
                                          <p:spTgt spid="31749"/>
                                        </p:tgtEl>
                                      </p:cBhvr>
                                      <p:by x="75000" y="75000"/>
                                    </p:animScale>
                                  </p:childTnLst>
                                </p:cTn>
                              </p:par>
                              <p:par>
                                <p:cTn accel="50000" decel="50000" fill="hold" id="20" nodeType="withEffect" presetClass="path" presetID="56" presetSubtype="0">
                                  <p:stCondLst>
                                    <p:cond delay="250"/>
                                  </p:stCondLst>
                                  <p:childTnLst>
                                    <p:animMotion origin="layout" path="M 3.88889E-06 -2.22222E-06 L -0.07848 -0.26611" pathEditMode="relative" ptsTypes="AA" rAng="0">
                                      <p:cBhvr>
                                        <p:cTn dur="750" fill="hold" id="21"/>
                                        <p:tgtEl>
                                          <p:spTgt spid="31749"/>
                                        </p:tgtEl>
                                        <p:attrNameLst>
                                          <p:attrName>ppt_x,ppt_y</p:attrName>
                                        </p:attrNameLst>
                                      </p:cBhvr>
                                      <p:rCtr x="-392000" y="-1330200"/>
                                    </p:animMotion>
                                  </p:childTnLst>
                                </p:cTn>
                              </p:par>
                              <p:par>
                                <p:cTn fill="hold" grpId="0" id="22" nodeType="withEffect" presetClass="entr" presetID="42" presetSubtype="0">
                                  <p:stCondLst>
                                    <p:cond delay="250"/>
                                  </p:stCondLst>
                                  <p:childTnLst>
                                    <p:set>
                                      <p:cBhvr>
                                        <p:cTn dur="1" fill="hold" id="23">
                                          <p:stCondLst>
                                            <p:cond delay="0"/>
                                          </p:stCondLst>
                                        </p:cTn>
                                        <p:tgtEl>
                                          <p:spTgt spid="31747"/>
                                        </p:tgtEl>
                                        <p:attrNameLst>
                                          <p:attrName>style.visibility</p:attrName>
                                        </p:attrNameLst>
                                      </p:cBhvr>
                                      <p:to>
                                        <p:strVal val="visible"/>
                                      </p:to>
                                    </p:set>
                                    <p:animEffect filter="">
                                      <p:cBhvr>
                                        <p:cTn dur="1000" id="24"/>
                                        <p:tgtEl>
                                          <p:spTgt spid="31747"/>
                                        </p:tgtEl>
                                      </p:cBhvr>
                                    </p:animEffect>
                                    <p:anim calcmode="lin" valueType="num">
                                      <p:cBhvr>
                                        <p:cTn dur="1000" fill="hold" id="25"/>
                                        <p:tgtEl>
                                          <p:spTgt spid="31747"/>
                                        </p:tgtEl>
                                        <p:attrNameLst>
                                          <p:attrName>ppt_x</p:attrName>
                                        </p:attrNameLst>
                                      </p:cBhvr>
                                      <p:tavLst>
                                        <p:tav tm="0">
                                          <p:val>
                                            <p:strVal val="#ppt_x"/>
                                          </p:val>
                                        </p:tav>
                                        <p:tav tm="100000">
                                          <p:val>
                                            <p:strVal val="#ppt_x"/>
                                          </p:val>
                                        </p:tav>
                                      </p:tavLst>
                                    </p:anim>
                                    <p:anim calcmode="lin" valueType="num">
                                      <p:cBhvr>
                                        <p:cTn dur="1000" fill="hold" id="26"/>
                                        <p:tgtEl>
                                          <p:spTgt spid="3174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750"/>
                            </p:stCondLst>
                            <p:childTnLst>
                              <p:par>
                                <p:cTn decel="100000" fill="hold" id="28" nodeType="afterEffect" presetClass="entr" presetID="49" presetSubtype="0">
                                  <p:stCondLst>
                                    <p:cond delay="0"/>
                                  </p:stCondLst>
                                  <p:childTnLst>
                                    <p:set>
                                      <p:cBhvr>
                                        <p:cTn dur="1" fill="hold" id="29">
                                          <p:stCondLst>
                                            <p:cond delay="0"/>
                                          </p:stCondLst>
                                        </p:cTn>
                                        <p:tgtEl>
                                          <p:spTgt spid="31750"/>
                                        </p:tgtEl>
                                        <p:attrNameLst>
                                          <p:attrName>style.visibility</p:attrName>
                                        </p:attrNameLst>
                                      </p:cBhvr>
                                      <p:to>
                                        <p:strVal val="visible"/>
                                      </p:to>
                                    </p:set>
                                    <p:anim calcmode="lin" valueType="num">
                                      <p:cBhvr>
                                        <p:cTn dur="500" fill="hold" id="30"/>
                                        <p:tgtEl>
                                          <p:spTgt spid="31750"/>
                                        </p:tgtEl>
                                        <p:attrNameLst>
                                          <p:attrName>ppt_w</p:attrName>
                                        </p:attrNameLst>
                                      </p:cBhvr>
                                      <p:tavLst>
                                        <p:tav tm="0">
                                          <p:val>
                                            <p:fltVal val="0"/>
                                          </p:val>
                                        </p:tav>
                                        <p:tav tm="100000">
                                          <p:val>
                                            <p:strVal val="#ppt_w"/>
                                          </p:val>
                                        </p:tav>
                                      </p:tavLst>
                                    </p:anim>
                                    <p:anim calcmode="lin" valueType="num">
                                      <p:cBhvr>
                                        <p:cTn dur="500" fill="hold" id="31"/>
                                        <p:tgtEl>
                                          <p:spTgt spid="31750"/>
                                        </p:tgtEl>
                                        <p:attrNameLst>
                                          <p:attrName>ppt_h</p:attrName>
                                        </p:attrNameLst>
                                      </p:cBhvr>
                                      <p:tavLst>
                                        <p:tav tm="0">
                                          <p:val>
                                            <p:fltVal val="0"/>
                                          </p:val>
                                        </p:tav>
                                        <p:tav tm="100000">
                                          <p:val>
                                            <p:strVal val="#ppt_h"/>
                                          </p:val>
                                        </p:tav>
                                      </p:tavLst>
                                    </p:anim>
                                    <p:anim calcmode="lin" valueType="num">
                                      <p:cBhvr>
                                        <p:cTn dur="500" fill="hold" id="32"/>
                                        <p:tgtEl>
                                          <p:spTgt spid="31750"/>
                                        </p:tgtEl>
                                        <p:attrNameLst>
                                          <p:attrName>style.rotation</p:attrName>
                                        </p:attrNameLst>
                                      </p:cBhvr>
                                      <p:tavLst>
                                        <p:tav tm="0">
                                          <p:val>
                                            <p:fltVal val="360"/>
                                          </p:val>
                                        </p:tav>
                                        <p:tav tm="100000">
                                          <p:val>
                                            <p:fltVal val="0"/>
                                          </p:val>
                                        </p:tav>
                                      </p:tavLst>
                                    </p:anim>
                                    <p:animEffect filter="">
                                      <p:cBhvr>
                                        <p:cTn dur="500" id="33"/>
                                        <p:tgtEl>
                                          <p:spTgt spid="31750"/>
                                        </p:tgtEl>
                                      </p:cBhvr>
                                    </p:animEffect>
                                  </p:childTnLst>
                                </p:cTn>
                              </p:par>
                            </p:childTnLst>
                          </p:cTn>
                        </p:par>
                        <p:par>
                          <p:cTn fill="hold" id="34" nodeType="afterGroup">
                            <p:stCondLst>
                              <p:cond delay="4250"/>
                            </p:stCondLst>
                            <p:childTnLst>
                              <p:par>
                                <p:cTn fill="hold" id="35" nodeType="afterEffect" presetClass="emph" presetID="6" presetSubtype="0">
                                  <p:stCondLst>
                                    <p:cond delay="0"/>
                                  </p:stCondLst>
                                  <p:childTnLst>
                                    <p:animScale>
                                      <p:cBhvr>
                                        <p:cTn dur="2000" fill="hold" id="36"/>
                                        <p:tgtEl>
                                          <p:spTgt spid="31750"/>
                                        </p:tgtEl>
                                      </p:cBhvr>
                                      <p:by x="75000" y="75000"/>
                                    </p:animScale>
                                  </p:childTnLst>
                                </p:cTn>
                              </p:par>
                              <p:par>
                                <p:cTn accel="50000" decel="50000" fill="hold" id="37" nodeType="withEffect" presetClass="path" presetID="56" presetSubtype="0">
                                  <p:stCondLst>
                                    <p:cond delay="250"/>
                                  </p:stCondLst>
                                  <p:childTnLst>
                                    <p:animMotion origin="layout" path="M 3.05556E-06 0 L -0.00625 -0.16028" pathEditMode="relative" ptsTypes="AA" rAng="0">
                                      <p:cBhvr>
                                        <p:cTn dur="750" fill="hold" id="38"/>
                                        <p:tgtEl>
                                          <p:spTgt spid="31750"/>
                                        </p:tgtEl>
                                        <p:attrNameLst>
                                          <p:attrName>ppt_x,ppt_y</p:attrName>
                                        </p:attrNameLst>
                                      </p:cBhvr>
                                      <p:rCtr x="-30900" y="-802400"/>
                                    </p:animMotion>
                                  </p:childTnLst>
                                </p:cTn>
                              </p:par>
                              <p:par>
                                <p:cTn fill="hold" grpId="0" id="39" nodeType="withEffect" presetClass="entr" presetID="42" presetSubtype="0">
                                  <p:stCondLst>
                                    <p:cond delay="250"/>
                                  </p:stCondLst>
                                  <p:childTnLst>
                                    <p:set>
                                      <p:cBhvr>
                                        <p:cTn dur="1" fill="hold" id="40">
                                          <p:stCondLst>
                                            <p:cond delay="0"/>
                                          </p:stCondLst>
                                        </p:cTn>
                                        <p:tgtEl>
                                          <p:spTgt spid="31748"/>
                                        </p:tgtEl>
                                        <p:attrNameLst>
                                          <p:attrName>style.visibility</p:attrName>
                                        </p:attrNameLst>
                                      </p:cBhvr>
                                      <p:to>
                                        <p:strVal val="visible"/>
                                      </p:to>
                                    </p:set>
                                    <p:animEffect filter="">
                                      <p:cBhvr>
                                        <p:cTn dur="1000" id="41"/>
                                        <p:tgtEl>
                                          <p:spTgt spid="31748"/>
                                        </p:tgtEl>
                                      </p:cBhvr>
                                    </p:animEffect>
                                    <p:anim calcmode="lin" valueType="num">
                                      <p:cBhvr>
                                        <p:cTn dur="1000" fill="hold" id="42"/>
                                        <p:tgtEl>
                                          <p:spTgt spid="31748"/>
                                        </p:tgtEl>
                                        <p:attrNameLst>
                                          <p:attrName>ppt_x</p:attrName>
                                        </p:attrNameLst>
                                      </p:cBhvr>
                                      <p:tavLst>
                                        <p:tav tm="0">
                                          <p:val>
                                            <p:strVal val="#ppt_x"/>
                                          </p:val>
                                        </p:tav>
                                        <p:tav tm="100000">
                                          <p:val>
                                            <p:strVal val="#ppt_x"/>
                                          </p:val>
                                        </p:tav>
                                      </p:tavLst>
                                    </p:anim>
                                    <p:anim calcmode="lin" valueType="num">
                                      <p:cBhvr>
                                        <p:cTn dur="1000" fill="hold" id="43"/>
                                        <p:tgtEl>
                                          <p:spTgt spid="3174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6250"/>
                            </p:stCondLst>
                            <p:childTnLst>
                              <p:par>
                                <p:cTn decel="100000" fill="hold" id="45" nodeType="afterEffect" presetClass="entr" presetID="49" presetSubtype="0">
                                  <p:stCondLst>
                                    <p:cond delay="0"/>
                                  </p:stCondLst>
                                  <p:childTnLst>
                                    <p:set>
                                      <p:cBhvr>
                                        <p:cTn dur="1" fill="hold" id="46">
                                          <p:stCondLst>
                                            <p:cond delay="0"/>
                                          </p:stCondLst>
                                        </p:cTn>
                                        <p:tgtEl>
                                          <p:spTgt spid="31751"/>
                                        </p:tgtEl>
                                        <p:attrNameLst>
                                          <p:attrName>style.visibility</p:attrName>
                                        </p:attrNameLst>
                                      </p:cBhvr>
                                      <p:to>
                                        <p:strVal val="visible"/>
                                      </p:to>
                                    </p:set>
                                    <p:anim calcmode="lin" valueType="num">
                                      <p:cBhvr>
                                        <p:cTn dur="500" fill="hold" id="47"/>
                                        <p:tgtEl>
                                          <p:spTgt spid="31751"/>
                                        </p:tgtEl>
                                        <p:attrNameLst>
                                          <p:attrName>ppt_w</p:attrName>
                                        </p:attrNameLst>
                                      </p:cBhvr>
                                      <p:tavLst>
                                        <p:tav tm="0">
                                          <p:val>
                                            <p:fltVal val="0"/>
                                          </p:val>
                                        </p:tav>
                                        <p:tav tm="100000">
                                          <p:val>
                                            <p:strVal val="#ppt_w"/>
                                          </p:val>
                                        </p:tav>
                                      </p:tavLst>
                                    </p:anim>
                                    <p:anim calcmode="lin" valueType="num">
                                      <p:cBhvr>
                                        <p:cTn dur="500" fill="hold" id="48"/>
                                        <p:tgtEl>
                                          <p:spTgt spid="31751"/>
                                        </p:tgtEl>
                                        <p:attrNameLst>
                                          <p:attrName>ppt_h</p:attrName>
                                        </p:attrNameLst>
                                      </p:cBhvr>
                                      <p:tavLst>
                                        <p:tav tm="0">
                                          <p:val>
                                            <p:fltVal val="0"/>
                                          </p:val>
                                        </p:tav>
                                        <p:tav tm="100000">
                                          <p:val>
                                            <p:strVal val="#ppt_h"/>
                                          </p:val>
                                        </p:tav>
                                      </p:tavLst>
                                    </p:anim>
                                    <p:anim calcmode="lin" valueType="num">
                                      <p:cBhvr>
                                        <p:cTn dur="500" fill="hold" id="49"/>
                                        <p:tgtEl>
                                          <p:spTgt spid="31751"/>
                                        </p:tgtEl>
                                        <p:attrNameLst>
                                          <p:attrName>style.rotation</p:attrName>
                                        </p:attrNameLst>
                                      </p:cBhvr>
                                      <p:tavLst>
                                        <p:tav tm="0">
                                          <p:val>
                                            <p:fltVal val="360"/>
                                          </p:val>
                                        </p:tav>
                                        <p:tav tm="100000">
                                          <p:val>
                                            <p:fltVal val="0"/>
                                          </p:val>
                                        </p:tav>
                                      </p:tavLst>
                                    </p:anim>
                                    <p:animEffect filter="">
                                      <p:cBhvr>
                                        <p:cTn dur="500" id="50"/>
                                        <p:tgtEl>
                                          <p:spTgt spid="317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P grpId="0" spid="31747"/>
      <p:bldP grpId="0" spid="3174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bwMode="auto">
      <p:bgPr shadeToTitle="1">
        <a:gradFill rotWithShape="1">
          <a:gsLst>
            <a:gs pos="0">
              <a:srgbClr val="FCFCFC"/>
            </a:gs>
            <a:gs pos="98999">
              <a:srgbClr val="D8D8D8"/>
            </a:gs>
            <a:gs pos="100000">
              <a:srgbClr val="D8D8D8"/>
            </a:gs>
          </a:gsLst>
          <a:path path="shape">
            <a:fillToRect b="50000" l="50000" r="50000" t="50000"/>
          </a:path>
        </a:gradFill>
        <a:effectLst/>
      </p:bgPr>
    </p:bg>
    <p:spTree>
      <p:nvGrpSpPr>
        <p:cNvPr id="1" name=""/>
        <p:cNvGrpSpPr/>
        <p:nvPr/>
      </p:nvGrpSpPr>
      <p:grpSpPr>
        <a:xfrm>
          <a:off x="0" y="0"/>
          <a:ext cx="0" cy="0"/>
        </a:xfrm>
      </p:grpSpPr>
      <p:pic>
        <p:nvPicPr>
          <p:cNvPr id="32770" name="Picture 2"/>
          <p:cNvPicPr>
            <a:picLocks noChangeArrowheads="1" noChangeAspect="1"/>
          </p:cNvPicPr>
          <p:nvPr/>
        </p:nvPicPr>
        <p:blipFill>
          <a:blip r:embed="rId2">
            <a:extLst>
              <a:ext uri="{28A0092B-C50C-407E-A947-70E740481C1C}">
                <a14:useLocalDpi val="0"/>
              </a:ext>
            </a:extLst>
          </a:blip>
          <a:stretch>
            <a:fillRect/>
          </a:stretch>
        </p:blipFill>
        <p:spPr bwMode="auto">
          <a:xfrm>
            <a:off x="1588" y="1588"/>
            <a:ext cx="9142412" cy="571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1" name="矩形 11"/>
          <p:cNvSpPr>
            <a:spLocks noChangeArrowheads="1"/>
          </p:cNvSpPr>
          <p:nvPr/>
        </p:nvSpPr>
        <p:spPr bwMode="auto">
          <a:xfrm>
            <a:off x="1676400" y="3603625"/>
            <a:ext cx="59769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3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 谢谢观看 ]</a:t>
            </a:r>
          </a:p>
        </p:txBody>
      </p:sp>
      <p:sp>
        <p:nvSpPr>
          <p:cNvPr id="32772" name="TextBox 12"/>
          <p:cNvSpPr>
            <a:spLocks noChangeArrowheads="1"/>
          </p:cNvSpPr>
          <p:nvPr/>
        </p:nvSpPr>
        <p:spPr bwMode="auto">
          <a:xfrm>
            <a:off x="2928938" y="4176713"/>
            <a:ext cx="133064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600">
                <a:solidFill>
                  <a:srgbClr val="17365D"/>
                </a:solidFill>
                <a:latin charset="-122" panose="020b0503020204020204" pitchFamily="34" typeface="微软雅黑"/>
                <a:ea charset="-122" panose="020b0503020204020204" pitchFamily="34" typeface="微软雅黑"/>
                <a:sym charset="-122" panose="020b0503020204020204" pitchFamily="34" typeface="微软雅黑"/>
              </a:rPr>
              <a:t>Thank  You !</a:t>
            </a:r>
          </a:p>
        </p:txBody>
      </p:sp>
      <p:pic>
        <p:nvPicPr>
          <p:cNvPr descr="C:\Users\PC\Desktop\5255.png" id="32773" name="Picture 2"/>
          <p:cNvPicPr>
            <a:picLocks noChangeArrowheads="1" noChangeAspect="1"/>
          </p:cNvPicPr>
          <p:nvPr/>
        </p:nvPicPr>
        <p:blipFill>
          <a:blip r:embed="rId3">
            <a:extLst>
              <a:ext uri="{28A0092B-C50C-407E-A947-70E740481C1C}">
                <a14:useLocalDpi val="0"/>
              </a:ext>
            </a:extLst>
          </a:blip>
          <a:srcRect b="14337"/>
          <a:stretch>
            <a:fillRect/>
          </a:stretch>
        </p:blipFill>
        <p:spPr bwMode="auto">
          <a:xfrm>
            <a:off x="1763713" y="788988"/>
            <a:ext cx="6754812" cy="286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4" name="TextBox 18"/>
          <p:cNvSpPr>
            <a:spLocks noChangeArrowheads="1"/>
          </p:cNvSpPr>
          <p:nvPr/>
        </p:nvSpPr>
        <p:spPr bwMode="auto">
          <a:xfrm>
            <a:off x="282575" y="180975"/>
            <a:ext cx="9321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20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LOGO</a:t>
            </a:r>
          </a:p>
        </p:txBody>
      </p:sp>
      <p:sp>
        <p:nvSpPr>
          <p:cNvPr id="32775" name="等腰三角形 19"/>
          <p:cNvSpPr>
            <a:spLocks noChangeArrowheads="1"/>
          </p:cNvSpPr>
          <p:nvPr/>
        </p:nvSpPr>
        <p:spPr bwMode="auto">
          <a:xfrm rot="5400000">
            <a:off x="-16669" y="257969"/>
            <a:ext cx="288925" cy="249238"/>
          </a:xfrm>
          <a:prstGeom prst="triangle">
            <a:avLst>
              <a:gd fmla="val 50000"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32770"/>
                                        </p:tgtEl>
                                        <p:attrNameLst>
                                          <p:attrName>style.visibility</p:attrName>
                                        </p:attrNameLst>
                                      </p:cBhvr>
                                      <p:to>
                                        <p:strVal val="visible"/>
                                      </p:to>
                                    </p:set>
                                    <p:animEffect filter="">
                                      <p:cBhvr>
                                        <p:cTn dur="500" id="7"/>
                                        <p:tgtEl>
                                          <p:spTgt spid="32770"/>
                                        </p:tgtEl>
                                      </p:cBhvr>
                                    </p:animEffect>
                                  </p:childTnLst>
                                </p:cTn>
                              </p:par>
                            </p:childTnLst>
                          </p:cTn>
                        </p:par>
                        <p:par>
                          <p:cTn fill="hold" id="8" nodeType="afterGroup">
                            <p:stCondLst>
                              <p:cond delay="500"/>
                            </p:stCondLst>
                            <p:childTnLst>
                              <p:par>
                                <p:cTn accel="26000" decel="74000" fill="hold" id="9" nodeType="afterEffect" presetClass="entr" presetID="2" presetSubtype="2">
                                  <p:stCondLst>
                                    <p:cond delay="0"/>
                                  </p:stCondLst>
                                  <p:childTnLst>
                                    <p:set>
                                      <p:cBhvr>
                                        <p:cTn dur="1" fill="hold" id="10">
                                          <p:stCondLst>
                                            <p:cond delay="0"/>
                                          </p:stCondLst>
                                        </p:cTn>
                                        <p:tgtEl>
                                          <p:spTgt spid="32773"/>
                                        </p:tgtEl>
                                        <p:attrNameLst>
                                          <p:attrName>style.visibility</p:attrName>
                                        </p:attrNameLst>
                                      </p:cBhvr>
                                      <p:to>
                                        <p:strVal val="visible"/>
                                      </p:to>
                                    </p:set>
                                    <p:anim calcmode="lin" valueType="num">
                                      <p:cBhvr>
                                        <p:cTn dur="500" fill="hold" id="11"/>
                                        <p:tgtEl>
                                          <p:spTgt spid="32773"/>
                                        </p:tgtEl>
                                        <p:attrNameLst>
                                          <p:attrName>ppt_x</p:attrName>
                                        </p:attrNameLst>
                                      </p:cBhvr>
                                      <p:tavLst>
                                        <p:tav tm="0">
                                          <p:val>
                                            <p:strVal val="1+#ppt_w/2"/>
                                          </p:val>
                                        </p:tav>
                                        <p:tav tm="100000">
                                          <p:val>
                                            <p:strVal val="#ppt_x"/>
                                          </p:val>
                                        </p:tav>
                                      </p:tavLst>
                                    </p:anim>
                                    <p:anim calcmode="lin" valueType="num">
                                      <p:cBhvr>
                                        <p:cTn dur="500" fill="hold" id="12"/>
                                        <p:tgtEl>
                                          <p:spTgt spid="3277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32775"/>
                                        </p:tgtEl>
                                        <p:attrNameLst>
                                          <p:attrName>style.visibility</p:attrName>
                                        </p:attrNameLst>
                                      </p:cBhvr>
                                      <p:to>
                                        <p:strVal val="visible"/>
                                      </p:to>
                                    </p:set>
                                    <p:anim calcmode="lin" valueType="num">
                                      <p:cBhvr>
                                        <p:cTn dur="250" fill="hold" id="16"/>
                                        <p:tgtEl>
                                          <p:spTgt spid="32775"/>
                                        </p:tgtEl>
                                        <p:attrNameLst>
                                          <p:attrName>ppt_x</p:attrName>
                                        </p:attrNameLst>
                                      </p:cBhvr>
                                      <p:tavLst>
                                        <p:tav tm="0">
                                          <p:val>
                                            <p:strVal val="0-#ppt_w/2"/>
                                          </p:val>
                                        </p:tav>
                                        <p:tav tm="100000">
                                          <p:val>
                                            <p:strVal val="#ppt_x"/>
                                          </p:val>
                                        </p:tav>
                                      </p:tavLst>
                                    </p:anim>
                                    <p:anim calcmode="lin" valueType="num">
                                      <p:cBhvr>
                                        <p:cTn dur="250" fill="hold" id="17"/>
                                        <p:tgtEl>
                                          <p:spTgt spid="3277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250"/>
                            </p:stCondLst>
                            <p:childTnLst>
                              <p:par>
                                <p:cTn fill="hold" grpId="0" id="19" nodeType="afterEffect" presetClass="entr" presetID="10" presetSubtype="0">
                                  <p:stCondLst>
                                    <p:cond delay="0"/>
                                  </p:stCondLst>
                                  <p:childTnLst>
                                    <p:set>
                                      <p:cBhvr>
                                        <p:cTn dur="1" fill="hold" id="20">
                                          <p:stCondLst>
                                            <p:cond delay="0"/>
                                          </p:stCondLst>
                                        </p:cTn>
                                        <p:tgtEl>
                                          <p:spTgt spid="32774"/>
                                        </p:tgtEl>
                                        <p:attrNameLst>
                                          <p:attrName>style.visibility</p:attrName>
                                        </p:attrNameLst>
                                      </p:cBhvr>
                                      <p:to>
                                        <p:strVal val="visible"/>
                                      </p:to>
                                    </p:set>
                                    <p:anim calcmode="lin" valueType="num">
                                      <p:cBhvr>
                                        <p:cTn dur="250" fill="hold" id="21"/>
                                        <p:tgtEl>
                                          <p:spTgt spid="32774"/>
                                        </p:tgtEl>
                                        <p:attrNameLst>
                                          <p:attrName>ppt_w</p:attrName>
                                        </p:attrNameLst>
                                      </p:cBhvr>
                                      <p:tavLst>
                                        <p:tav tm="0">
                                          <p:val>
                                            <p:fltVal val="0"/>
                                          </p:val>
                                        </p:tav>
                                        <p:tav tm="100000">
                                          <p:val>
                                            <p:strVal val="#ppt_w"/>
                                          </p:val>
                                        </p:tav>
                                      </p:tavLst>
                                    </p:anim>
                                    <p:anim calcmode="lin" valueType="num">
                                      <p:cBhvr>
                                        <p:cTn dur="250" fill="hold" id="22"/>
                                        <p:tgtEl>
                                          <p:spTgt spid="32774"/>
                                        </p:tgtEl>
                                        <p:attrNameLst>
                                          <p:attrName>ppt_h</p:attrName>
                                        </p:attrNameLst>
                                      </p:cBhvr>
                                      <p:tavLst>
                                        <p:tav tm="0">
                                          <p:val>
                                            <p:fltVal val="0"/>
                                          </p:val>
                                        </p:tav>
                                        <p:tav tm="100000">
                                          <p:val>
                                            <p:strVal val="#ppt_h"/>
                                          </p:val>
                                        </p:tav>
                                      </p:tavLst>
                                    </p:anim>
                                    <p:animEffect filter="">
                                      <p:cBhvr>
                                        <p:cTn dur="250" id="23"/>
                                        <p:tgtEl>
                                          <p:spTgt spid="32774"/>
                                        </p:tgtEl>
                                      </p:cBhvr>
                                    </p:animEffect>
                                  </p:childTnLst>
                                </p:cTn>
                              </p:par>
                            </p:childTnLst>
                          </p:cTn>
                        </p:par>
                        <p:par>
                          <p:cTn fill="hold" id="24" nodeType="afterGroup">
                            <p:stCondLst>
                              <p:cond delay="1500"/>
                            </p:stCondLst>
                            <p:childTnLst>
                              <p:par>
                                <p:cTn fill="hold" grpId="0" id="25" nodeType="afterEffect" presetClass="entr" presetID="16" presetSubtype="37">
                                  <p:stCondLst>
                                    <p:cond delay="0"/>
                                  </p:stCondLst>
                                  <p:childTnLst>
                                    <p:set>
                                      <p:cBhvr>
                                        <p:cTn dur="1" fill="hold" id="26">
                                          <p:stCondLst>
                                            <p:cond delay="0"/>
                                          </p:stCondLst>
                                        </p:cTn>
                                        <p:tgtEl>
                                          <p:spTgt spid="32771"/>
                                        </p:tgtEl>
                                        <p:attrNameLst>
                                          <p:attrName>style.visibility</p:attrName>
                                        </p:attrNameLst>
                                      </p:cBhvr>
                                      <p:to>
                                        <p:strVal val="visible"/>
                                      </p:to>
                                    </p:set>
                                    <p:animEffect filter="">
                                      <p:cBhvr>
                                        <p:cTn dur="1000" id="27"/>
                                        <p:tgtEl>
                                          <p:spTgt spid="32771"/>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32772"/>
                                        </p:tgtEl>
                                        <p:attrNameLst>
                                          <p:attrName>style.visibility</p:attrName>
                                        </p:attrNameLst>
                                      </p:cBhvr>
                                      <p:to>
                                        <p:strVal val="visible"/>
                                      </p:to>
                                    </p:set>
                                    <p:anim calcmode="lin" valueType="num">
                                      <p:cBhvr>
                                        <p:cTn dur="500" fill="hold" id="31"/>
                                        <p:tgtEl>
                                          <p:spTgt spid="32772"/>
                                        </p:tgtEl>
                                        <p:attrNameLst>
                                          <p:attrName>ppt_w</p:attrName>
                                        </p:attrNameLst>
                                      </p:cBhvr>
                                      <p:tavLst>
                                        <p:tav tm="0">
                                          <p:val>
                                            <p:fltVal val="0"/>
                                          </p:val>
                                        </p:tav>
                                        <p:tav tm="100000">
                                          <p:val>
                                            <p:strVal val="#ppt_w"/>
                                          </p:val>
                                        </p:tav>
                                      </p:tavLst>
                                    </p:anim>
                                    <p:anim calcmode="lin" valueType="num">
                                      <p:cBhvr>
                                        <p:cTn dur="500" fill="hold" id="32"/>
                                        <p:tgtEl>
                                          <p:spTgt spid="32772"/>
                                        </p:tgtEl>
                                        <p:attrNameLst>
                                          <p:attrName>ppt_h</p:attrName>
                                        </p:attrNameLst>
                                      </p:cBhvr>
                                      <p:tavLst>
                                        <p:tav tm="0">
                                          <p:val>
                                            <p:fltVal val="0"/>
                                          </p:val>
                                        </p:tav>
                                        <p:tav tm="100000">
                                          <p:val>
                                            <p:strVal val="#ppt_h"/>
                                          </p:val>
                                        </p:tav>
                                      </p:tavLst>
                                    </p:anim>
                                    <p:animEffect filter="">
                                      <p:cBhvr>
                                        <p:cTn dur="500" id="33"/>
                                        <p:tgtEl>
                                          <p:spTgt spid="327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1"/>
      <p:bldP grpId="0" spid="32772"/>
      <p:bldP grpId="0" spid="32774"/>
      <p:bldP grpId="0" spid="3277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等腰三角形 18"/>
          <p:cNvSpPr>
            <a:spLocks noChangeArrowheads="1"/>
          </p:cNvSpPr>
          <p:nvPr/>
        </p:nvSpPr>
        <p:spPr bwMode="auto">
          <a:xfrm flipV="1">
            <a:off x="0" y="1588"/>
            <a:ext cx="3217863" cy="1346200"/>
          </a:xfrm>
          <a:prstGeom prst="triangle">
            <a:avLst>
              <a:gd fmla="val 50000"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6147" name="TextBox 19"/>
          <p:cNvSpPr>
            <a:spLocks noChangeArrowheads="1"/>
          </p:cNvSpPr>
          <p:nvPr/>
        </p:nvSpPr>
        <p:spPr bwMode="auto">
          <a:xfrm rot="19236332">
            <a:off x="1220641" y="351697"/>
            <a:ext cx="1554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3600">
                <a:solidFill>
                  <a:schemeClr val="bg1"/>
                </a:solidFill>
                <a:latin charset="-122" panose="020b0503020204020204" pitchFamily="34" typeface="微软雅黑"/>
                <a:ea charset="-122" panose="020b0503020204020204" pitchFamily="34" typeface="微软雅黑"/>
              </a:rPr>
              <a:t>目录页</a:t>
            </a:r>
          </a:p>
        </p:txBody>
      </p:sp>
      <p:sp>
        <p:nvSpPr>
          <p:cNvPr id="6148" name="TextBox 20"/>
          <p:cNvSpPr>
            <a:spLocks noChangeArrowheads="1"/>
          </p:cNvSpPr>
          <p:nvPr/>
        </p:nvSpPr>
        <p:spPr bwMode="auto">
          <a:xfrm>
            <a:off x="2803525" y="1638300"/>
            <a:ext cx="4546600" cy="457200"/>
          </a:xfrm>
          <a:prstGeom prst="rect">
            <a:avLst/>
          </a:prstGeom>
          <a:solidFill>
            <a:srgbClr val="FFFFFF"/>
          </a:solidFill>
          <a:ln cmpd="sng" w="25400">
            <a:solidFill>
              <a:schemeClr val="accent1"/>
            </a:solidFill>
            <a:miter lim="800000"/>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插入文本或标题</a:t>
            </a:r>
          </a:p>
        </p:txBody>
      </p:sp>
      <p:sp>
        <p:nvSpPr>
          <p:cNvPr id="6149" name="TextBox 21"/>
          <p:cNvSpPr>
            <a:spLocks noChangeArrowheads="1"/>
          </p:cNvSpPr>
          <p:nvPr/>
        </p:nvSpPr>
        <p:spPr bwMode="auto">
          <a:xfrm>
            <a:off x="2803525" y="2378075"/>
            <a:ext cx="4546600" cy="457200"/>
          </a:xfrm>
          <a:prstGeom prst="rect">
            <a:avLst/>
          </a:prstGeom>
          <a:solidFill>
            <a:srgbClr val="FFFFFF"/>
          </a:solidFill>
          <a:ln cmpd="sng" w="25400">
            <a:solidFill>
              <a:schemeClr val="accent1"/>
            </a:solidFill>
            <a:miter lim="800000"/>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rgbClr val="0070C0"/>
                </a:solidFill>
                <a:latin charset="-122" panose="020b0503020204020204" pitchFamily="34" typeface="微软雅黑"/>
                <a:ea charset="-122" panose="020b0503020204020204" pitchFamily="34" typeface="微软雅黑"/>
              </a:rPr>
              <a:t>插入文本或标题</a:t>
            </a:r>
          </a:p>
        </p:txBody>
      </p:sp>
      <p:sp>
        <p:nvSpPr>
          <p:cNvPr id="6150" name="TextBox 22"/>
          <p:cNvSpPr>
            <a:spLocks noChangeArrowheads="1"/>
          </p:cNvSpPr>
          <p:nvPr/>
        </p:nvSpPr>
        <p:spPr bwMode="auto">
          <a:xfrm>
            <a:off x="2803525" y="3117850"/>
            <a:ext cx="4546600" cy="457200"/>
          </a:xfrm>
          <a:prstGeom prst="rect">
            <a:avLst/>
          </a:prstGeom>
          <a:solidFill>
            <a:srgbClr val="FFFFFF"/>
          </a:solidFill>
          <a:ln cmpd="sng" w="25400">
            <a:solidFill>
              <a:schemeClr val="accent1"/>
            </a:solidFill>
            <a:miter lim="800000"/>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rgbClr val="0070C0"/>
                </a:solidFill>
                <a:latin charset="-122" panose="020b0503020204020204" pitchFamily="34" typeface="微软雅黑"/>
                <a:ea charset="-122" panose="020b0503020204020204" pitchFamily="34" typeface="微软雅黑"/>
              </a:rPr>
              <a:t>插入文本或标题</a:t>
            </a:r>
          </a:p>
        </p:txBody>
      </p:sp>
      <p:sp>
        <p:nvSpPr>
          <p:cNvPr id="6151" name="TextBox 23"/>
          <p:cNvSpPr>
            <a:spLocks noChangeArrowheads="1"/>
          </p:cNvSpPr>
          <p:nvPr/>
        </p:nvSpPr>
        <p:spPr bwMode="auto">
          <a:xfrm>
            <a:off x="2803525" y="3857625"/>
            <a:ext cx="4546600" cy="457200"/>
          </a:xfrm>
          <a:prstGeom prst="rect">
            <a:avLst/>
          </a:prstGeom>
          <a:solidFill>
            <a:srgbClr val="FFFFFF"/>
          </a:solidFill>
          <a:ln cmpd="sng" w="25400">
            <a:solidFill>
              <a:schemeClr val="accent1"/>
            </a:solidFill>
            <a:miter lim="800000"/>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rgbClr val="0070C0"/>
                </a:solidFill>
                <a:latin charset="-122" panose="020b0503020204020204" pitchFamily="34" typeface="微软雅黑"/>
                <a:ea charset="-122" panose="020b0503020204020204" pitchFamily="34" typeface="微软雅黑"/>
              </a:rPr>
              <a:t>插入文本或标题</a:t>
            </a:r>
          </a:p>
        </p:txBody>
      </p:sp>
      <p:grpSp>
        <p:nvGrpSpPr>
          <p:cNvPr id="6152" name="Group 8"/>
          <p:cNvGrpSpPr/>
          <p:nvPr/>
        </p:nvGrpSpPr>
        <p:grpSpPr>
          <a:xfrm>
            <a:off x="2165350" y="1530350"/>
            <a:ext cx="865188" cy="708025"/>
            <a:chExt cx="864096" cy="707886"/>
          </a:xfrm>
        </p:grpSpPr>
        <p:sp>
          <p:nvSpPr>
            <p:cNvPr id="6153" name="五边形 25"/>
            <p:cNvSpPr>
              <a:spLocks noChangeArrowheads="1"/>
            </p:cNvSpPr>
            <p:nvPr/>
          </p:nvSpPr>
          <p:spPr bwMode="auto">
            <a:xfrm>
              <a:off x="0" y="107437"/>
              <a:ext cx="864096" cy="461665"/>
            </a:xfrm>
            <a:prstGeom prst="homePlate">
              <a:avLst>
                <a:gd fmla="val 46792"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6154" name="TextBox 43"/>
            <p:cNvSpPr>
              <a:spLocks noChangeArrowheads="1"/>
            </p:cNvSpPr>
            <p:nvPr/>
          </p:nvSpPr>
          <p:spPr bwMode="auto">
            <a:xfrm>
              <a:off x="50480" y="0"/>
              <a:ext cx="520360" cy="70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000">
                  <a:solidFill>
                    <a:schemeClr val="bg1"/>
                  </a:solidFill>
                  <a:latin charset="0" panose="020b0a04020102020204" pitchFamily="34" typeface="Arial Black"/>
                  <a:ea charset="-122" panose="020b0604020202020204" pitchFamily="34" typeface="Arial Unicode MS"/>
                  <a:cs charset="-122" panose="020b0604020202020204" pitchFamily="34" typeface="Arial Unicode MS"/>
                  <a:sym charset="-122" panose="020b0604020202020204" pitchFamily="34" typeface="Arial Unicode MS"/>
                </a:rPr>
                <a:t>1</a:t>
              </a:r>
            </a:p>
          </p:txBody>
        </p:sp>
      </p:grpSp>
      <p:grpSp>
        <p:nvGrpSpPr>
          <p:cNvPr id="6155" name="Group 11"/>
          <p:cNvGrpSpPr/>
          <p:nvPr/>
        </p:nvGrpSpPr>
        <p:grpSpPr>
          <a:xfrm>
            <a:off x="2165350" y="2276475"/>
            <a:ext cx="865188" cy="708025"/>
            <a:chExt cx="864096" cy="707886"/>
          </a:xfrm>
        </p:grpSpPr>
        <p:sp>
          <p:nvSpPr>
            <p:cNvPr id="6156" name="五边形 45"/>
            <p:cNvSpPr>
              <a:spLocks noChangeArrowheads="1"/>
            </p:cNvSpPr>
            <p:nvPr/>
          </p:nvSpPr>
          <p:spPr bwMode="auto">
            <a:xfrm>
              <a:off x="0" y="101646"/>
              <a:ext cx="864096" cy="461665"/>
            </a:xfrm>
            <a:prstGeom prst="homePlate">
              <a:avLst>
                <a:gd fmla="val 46792"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6157" name="TextBox 46"/>
            <p:cNvSpPr>
              <a:spLocks noChangeArrowheads="1"/>
            </p:cNvSpPr>
            <p:nvPr/>
          </p:nvSpPr>
          <p:spPr bwMode="auto">
            <a:xfrm>
              <a:off x="50480" y="0"/>
              <a:ext cx="520360" cy="70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000">
                  <a:solidFill>
                    <a:schemeClr val="bg1"/>
                  </a:solidFill>
                  <a:latin charset="0" panose="020b0a04020102020204" pitchFamily="34" typeface="Arial Black"/>
                  <a:ea charset="-122" panose="020b0604020202020204" pitchFamily="34" typeface="Arial Unicode MS"/>
                  <a:cs charset="-122" panose="020b0604020202020204" pitchFamily="34" typeface="Arial Unicode MS"/>
                  <a:sym charset="-122" panose="020b0604020202020204" pitchFamily="34" typeface="Arial Unicode MS"/>
                </a:rPr>
                <a:t>2</a:t>
              </a:r>
            </a:p>
          </p:txBody>
        </p:sp>
      </p:grpSp>
      <p:grpSp>
        <p:nvGrpSpPr>
          <p:cNvPr id="6158" name="Group 14"/>
          <p:cNvGrpSpPr/>
          <p:nvPr/>
        </p:nvGrpSpPr>
        <p:grpSpPr>
          <a:xfrm>
            <a:off x="2165350" y="3014663"/>
            <a:ext cx="865188" cy="708025"/>
            <a:chExt cx="864096" cy="707886"/>
          </a:xfrm>
        </p:grpSpPr>
        <p:sp>
          <p:nvSpPr>
            <p:cNvPr id="6159" name="五边形 48"/>
            <p:cNvSpPr>
              <a:spLocks noChangeArrowheads="1"/>
            </p:cNvSpPr>
            <p:nvPr/>
          </p:nvSpPr>
          <p:spPr bwMode="auto">
            <a:xfrm>
              <a:off x="0" y="103502"/>
              <a:ext cx="864096" cy="461665"/>
            </a:xfrm>
            <a:prstGeom prst="homePlate">
              <a:avLst>
                <a:gd fmla="val 46792"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6160" name="TextBox 49"/>
            <p:cNvSpPr>
              <a:spLocks noChangeArrowheads="1"/>
            </p:cNvSpPr>
            <p:nvPr/>
          </p:nvSpPr>
          <p:spPr bwMode="auto">
            <a:xfrm>
              <a:off x="50480" y="0"/>
              <a:ext cx="520360" cy="70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000">
                  <a:solidFill>
                    <a:schemeClr val="bg1"/>
                  </a:solidFill>
                  <a:latin charset="0" panose="020b0a04020102020204" pitchFamily="34" typeface="Arial Black"/>
                  <a:ea charset="-122" panose="020b0604020202020204" pitchFamily="34" typeface="Arial Unicode MS"/>
                  <a:cs charset="-122" panose="020b0604020202020204" pitchFamily="34" typeface="Arial Unicode MS"/>
                  <a:sym charset="-122" panose="020b0604020202020204" pitchFamily="34" typeface="Arial Unicode MS"/>
                </a:rPr>
                <a:t>3</a:t>
              </a:r>
            </a:p>
          </p:txBody>
        </p:sp>
      </p:grpSp>
      <p:grpSp>
        <p:nvGrpSpPr>
          <p:cNvPr id="6161" name="Group 17"/>
          <p:cNvGrpSpPr/>
          <p:nvPr/>
        </p:nvGrpSpPr>
        <p:grpSpPr>
          <a:xfrm>
            <a:off x="2165350" y="3733800"/>
            <a:ext cx="865188" cy="708025"/>
            <a:chExt cx="864096" cy="707886"/>
          </a:xfrm>
        </p:grpSpPr>
        <p:sp>
          <p:nvSpPr>
            <p:cNvPr id="6162" name="五边形 51"/>
            <p:cNvSpPr>
              <a:spLocks noChangeArrowheads="1"/>
            </p:cNvSpPr>
            <p:nvPr/>
          </p:nvSpPr>
          <p:spPr bwMode="auto">
            <a:xfrm>
              <a:off x="0" y="123111"/>
              <a:ext cx="864096" cy="461665"/>
            </a:xfrm>
            <a:prstGeom prst="homePlate">
              <a:avLst>
                <a:gd fmla="val 46792"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6163" name="TextBox 52"/>
            <p:cNvSpPr>
              <a:spLocks noChangeArrowheads="1"/>
            </p:cNvSpPr>
            <p:nvPr/>
          </p:nvSpPr>
          <p:spPr bwMode="auto">
            <a:xfrm>
              <a:off x="50480" y="0"/>
              <a:ext cx="520360" cy="700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000">
                  <a:solidFill>
                    <a:schemeClr val="bg1"/>
                  </a:solidFill>
                  <a:latin charset="0" panose="020b0a04020102020204" pitchFamily="34" typeface="Arial Black"/>
                  <a:ea charset="-122" panose="020b0604020202020204" pitchFamily="34" typeface="Arial Unicode MS"/>
                  <a:cs charset="-122" panose="020b0604020202020204" pitchFamily="34" typeface="Arial Unicode MS"/>
                  <a:sym charset="-122" panose="020b0604020202020204" pitchFamily="34" typeface="Arial Unicode MS"/>
                </a:rPr>
                <a:t>4</a:t>
              </a:r>
            </a:p>
          </p:txBody>
        </p:sp>
      </p:grpSp>
      <p:sp>
        <p:nvSpPr>
          <p:cNvPr id="6164" name="TextBox 53"/>
          <p:cNvSpPr>
            <a:spLocks noChangeArrowheads="1"/>
          </p:cNvSpPr>
          <p:nvPr/>
        </p:nvSpPr>
        <p:spPr bwMode="auto">
          <a:xfrm rot="19196400">
            <a:off x="1273175" y="701675"/>
            <a:ext cx="2241550"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a:solidFill>
                  <a:srgbClr val="0070C0"/>
                </a:solidFill>
                <a:latin charset="0" panose="020f0502020204030204" pitchFamily="34" typeface="Calibri"/>
              </a:rPr>
              <a:t>CONTENTS   PAGE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6146"/>
                                        </p:tgtEl>
                                        <p:attrNameLst>
                                          <p:attrName>style.visibility</p:attrName>
                                        </p:attrNameLst>
                                      </p:cBhvr>
                                      <p:to>
                                        <p:strVal val="visible"/>
                                      </p:to>
                                    </p:set>
                                    <p:animEffect filter="">
                                      <p:cBhvr>
                                        <p:cTn dur="500" id="7"/>
                                        <p:tgtEl>
                                          <p:spTgt spid="6146"/>
                                        </p:tgtEl>
                                      </p:cBhvr>
                                    </p:animEffect>
                                  </p:childTnLst>
                                </p:cTn>
                              </p:par>
                            </p:childTnLst>
                          </p:cTn>
                        </p:par>
                        <p:par>
                          <p:cTn fill="hold" id="8" nodeType="afterGroup">
                            <p:stCondLst>
                              <p:cond delay="500"/>
                            </p:stCondLst>
                            <p:childTnLst>
                              <p:par>
                                <p:cTn fill="hold" grpId="0" id="9" nodeType="afterEffect" presetClass="entr" presetID="2" presetSubtype="1">
                                  <p:stCondLst>
                                    <p:cond delay="0"/>
                                  </p:stCondLst>
                                  <p:iterate type="lt">
                                    <p:tmPct val="10000"/>
                                  </p:iterate>
                                  <p:childTnLst>
                                    <p:set>
                                      <p:cBhvr>
                                        <p:cTn dur="1" fill="hold" id="10">
                                          <p:stCondLst>
                                            <p:cond delay="0"/>
                                          </p:stCondLst>
                                        </p:cTn>
                                        <p:tgtEl>
                                          <p:spTgt spid="6147"/>
                                        </p:tgtEl>
                                        <p:attrNameLst>
                                          <p:attrName>style.visibility</p:attrName>
                                        </p:attrNameLst>
                                      </p:cBhvr>
                                      <p:to>
                                        <p:strVal val="visible"/>
                                      </p:to>
                                    </p:set>
                                    <p:anim calcmode="lin" valueType="num">
                                      <p:cBhvr>
                                        <p:cTn dur="500" fill="hold" id="11"/>
                                        <p:tgtEl>
                                          <p:spTgt spid="6147"/>
                                        </p:tgtEl>
                                        <p:attrNameLst>
                                          <p:attrName>ppt_x</p:attrName>
                                        </p:attrNameLst>
                                      </p:cBhvr>
                                      <p:tavLst>
                                        <p:tav tm="0">
                                          <p:val>
                                            <p:strVal val="#ppt_x"/>
                                          </p:val>
                                        </p:tav>
                                        <p:tav tm="100000">
                                          <p:val>
                                            <p:strVal val="#ppt_x"/>
                                          </p:val>
                                        </p:tav>
                                      </p:tavLst>
                                    </p:anim>
                                    <p:anim calcmode="lin" valueType="num">
                                      <p:cBhvr>
                                        <p:cTn dur="500" fill="hold" id="12"/>
                                        <p:tgtEl>
                                          <p:spTgt spid="6147"/>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9">
                                  <p:stCondLst>
                                    <p:cond delay="0"/>
                                  </p:stCondLst>
                                  <p:iterate type="lt">
                                    <p:tmPct val="10000"/>
                                  </p:iterate>
                                  <p:childTnLst>
                                    <p:set>
                                      <p:cBhvr>
                                        <p:cTn dur="1" fill="hold" id="15">
                                          <p:stCondLst>
                                            <p:cond delay="0"/>
                                          </p:stCondLst>
                                        </p:cTn>
                                        <p:tgtEl>
                                          <p:spTgt spid="6164"/>
                                        </p:tgtEl>
                                        <p:attrNameLst>
                                          <p:attrName>style.visibility</p:attrName>
                                        </p:attrNameLst>
                                      </p:cBhvr>
                                      <p:to>
                                        <p:strVal val="visible"/>
                                      </p:to>
                                    </p:set>
                                    <p:anim calcmode="lin" valueType="num">
                                      <p:cBhvr>
                                        <p:cTn dur="500" fill="hold" id="16"/>
                                        <p:tgtEl>
                                          <p:spTgt spid="6164"/>
                                        </p:tgtEl>
                                        <p:attrNameLst>
                                          <p:attrName>ppt_x</p:attrName>
                                        </p:attrNameLst>
                                      </p:cBhvr>
                                      <p:tavLst>
                                        <p:tav tm="0">
                                          <p:val>
                                            <p:strVal val="0-#ppt_w/2"/>
                                          </p:val>
                                        </p:tav>
                                        <p:tav tm="100000">
                                          <p:val>
                                            <p:strVal val="#ppt_x"/>
                                          </p:val>
                                        </p:tav>
                                      </p:tavLst>
                                    </p:anim>
                                    <p:anim calcmode="lin" valueType="num">
                                      <p:cBhvr>
                                        <p:cTn dur="500" fill="hold" id="17"/>
                                        <p:tgtEl>
                                          <p:spTgt spid="6164"/>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6152"/>
                                        </p:tgtEl>
                                        <p:attrNameLst>
                                          <p:attrName>style.visibility</p:attrName>
                                        </p:attrNameLst>
                                      </p:cBhvr>
                                      <p:to>
                                        <p:strVal val="visible"/>
                                      </p:to>
                                    </p:set>
                                    <p:anim calcmode="lin" valueType="num">
                                      <p:cBhvr>
                                        <p:cTn dur="500" fill="hold" id="21"/>
                                        <p:tgtEl>
                                          <p:spTgt spid="6152"/>
                                        </p:tgtEl>
                                        <p:attrNameLst>
                                          <p:attrName>ppt_x</p:attrName>
                                        </p:attrNameLst>
                                      </p:cBhvr>
                                      <p:tavLst>
                                        <p:tav tm="0">
                                          <p:val>
                                            <p:strVal val="0-#ppt_w/2"/>
                                          </p:val>
                                        </p:tav>
                                        <p:tav tm="100000">
                                          <p:val>
                                            <p:strVal val="#ppt_x"/>
                                          </p:val>
                                        </p:tav>
                                      </p:tavLst>
                                    </p:anim>
                                    <p:anim calcmode="lin" valueType="num">
                                      <p:cBhvr>
                                        <p:cTn dur="500" fill="hold" id="22"/>
                                        <p:tgtEl>
                                          <p:spTgt spid="6152"/>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6155"/>
                                        </p:tgtEl>
                                        <p:attrNameLst>
                                          <p:attrName>style.visibility</p:attrName>
                                        </p:attrNameLst>
                                      </p:cBhvr>
                                      <p:to>
                                        <p:strVal val="visible"/>
                                      </p:to>
                                    </p:set>
                                    <p:anim calcmode="lin" valueType="num">
                                      <p:cBhvr>
                                        <p:cTn dur="500" fill="hold" id="25"/>
                                        <p:tgtEl>
                                          <p:spTgt spid="6155"/>
                                        </p:tgtEl>
                                        <p:attrNameLst>
                                          <p:attrName>ppt_x</p:attrName>
                                        </p:attrNameLst>
                                      </p:cBhvr>
                                      <p:tavLst>
                                        <p:tav tm="0">
                                          <p:val>
                                            <p:strVal val="0-#ppt_w/2"/>
                                          </p:val>
                                        </p:tav>
                                        <p:tav tm="100000">
                                          <p:val>
                                            <p:strVal val="#ppt_x"/>
                                          </p:val>
                                        </p:tav>
                                      </p:tavLst>
                                    </p:anim>
                                    <p:anim calcmode="lin" valueType="num">
                                      <p:cBhvr>
                                        <p:cTn dur="500" fill="hold" id="26"/>
                                        <p:tgtEl>
                                          <p:spTgt spid="6155"/>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6158"/>
                                        </p:tgtEl>
                                        <p:attrNameLst>
                                          <p:attrName>style.visibility</p:attrName>
                                        </p:attrNameLst>
                                      </p:cBhvr>
                                      <p:to>
                                        <p:strVal val="visible"/>
                                      </p:to>
                                    </p:set>
                                    <p:anim calcmode="lin" valueType="num">
                                      <p:cBhvr>
                                        <p:cTn dur="500" fill="hold" id="29"/>
                                        <p:tgtEl>
                                          <p:spTgt spid="6158"/>
                                        </p:tgtEl>
                                        <p:attrNameLst>
                                          <p:attrName>ppt_x</p:attrName>
                                        </p:attrNameLst>
                                      </p:cBhvr>
                                      <p:tavLst>
                                        <p:tav tm="0">
                                          <p:val>
                                            <p:strVal val="0-#ppt_w/2"/>
                                          </p:val>
                                        </p:tav>
                                        <p:tav tm="100000">
                                          <p:val>
                                            <p:strVal val="#ppt_x"/>
                                          </p:val>
                                        </p:tav>
                                      </p:tavLst>
                                    </p:anim>
                                    <p:anim calcmode="lin" valueType="num">
                                      <p:cBhvr>
                                        <p:cTn dur="500" fill="hold" id="30"/>
                                        <p:tgtEl>
                                          <p:spTgt spid="6158"/>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6161"/>
                                        </p:tgtEl>
                                        <p:attrNameLst>
                                          <p:attrName>style.visibility</p:attrName>
                                        </p:attrNameLst>
                                      </p:cBhvr>
                                      <p:to>
                                        <p:strVal val="visible"/>
                                      </p:to>
                                    </p:set>
                                    <p:anim calcmode="lin" valueType="num">
                                      <p:cBhvr>
                                        <p:cTn dur="500" fill="hold" id="33"/>
                                        <p:tgtEl>
                                          <p:spTgt spid="6161"/>
                                        </p:tgtEl>
                                        <p:attrNameLst>
                                          <p:attrName>ppt_x</p:attrName>
                                        </p:attrNameLst>
                                      </p:cBhvr>
                                      <p:tavLst>
                                        <p:tav tm="0">
                                          <p:val>
                                            <p:strVal val="0-#ppt_w/2"/>
                                          </p:val>
                                        </p:tav>
                                        <p:tav tm="100000">
                                          <p:val>
                                            <p:strVal val="#ppt_x"/>
                                          </p:val>
                                        </p:tav>
                                      </p:tavLst>
                                    </p:anim>
                                    <p:anim calcmode="lin" valueType="num">
                                      <p:cBhvr>
                                        <p:cTn dur="500" fill="hold" id="34"/>
                                        <p:tgtEl>
                                          <p:spTgt spid="6161"/>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6148"/>
                                        </p:tgtEl>
                                        <p:attrNameLst>
                                          <p:attrName>style.visibility</p:attrName>
                                        </p:attrNameLst>
                                      </p:cBhvr>
                                      <p:to>
                                        <p:strVal val="visible"/>
                                      </p:to>
                                    </p:set>
                                    <p:animEffect filter="">
                                      <p:cBhvr>
                                        <p:cTn dur="500" id="38"/>
                                        <p:tgtEl>
                                          <p:spTgt spid="6148"/>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6149"/>
                                        </p:tgtEl>
                                        <p:attrNameLst>
                                          <p:attrName>style.visibility</p:attrName>
                                        </p:attrNameLst>
                                      </p:cBhvr>
                                      <p:to>
                                        <p:strVal val="visible"/>
                                      </p:to>
                                    </p:set>
                                    <p:animEffect filter="">
                                      <p:cBhvr>
                                        <p:cTn dur="500" id="41"/>
                                        <p:tgtEl>
                                          <p:spTgt spid="6149"/>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6150"/>
                                        </p:tgtEl>
                                        <p:attrNameLst>
                                          <p:attrName>style.visibility</p:attrName>
                                        </p:attrNameLst>
                                      </p:cBhvr>
                                      <p:to>
                                        <p:strVal val="visible"/>
                                      </p:to>
                                    </p:set>
                                    <p:animEffect filter="">
                                      <p:cBhvr>
                                        <p:cTn dur="500" id="44"/>
                                        <p:tgtEl>
                                          <p:spTgt spid="6150"/>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6151"/>
                                        </p:tgtEl>
                                        <p:attrNameLst>
                                          <p:attrName>style.visibility</p:attrName>
                                        </p:attrNameLst>
                                      </p:cBhvr>
                                      <p:to>
                                        <p:strVal val="visible"/>
                                      </p:to>
                                    </p:set>
                                    <p:animEffect filter="">
                                      <p:cBhvr>
                                        <p:cTn dur="500" id="47"/>
                                        <p:tgtEl>
                                          <p:spTgt spid="61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46"/>
      <p:bldP grpId="0" spid="6147"/>
      <p:bldP grpId="0" spid="6148"/>
      <p:bldP grpId="0" spid="6149"/>
      <p:bldP grpId="0" spid="6150"/>
      <p:bldP grpId="0" spid="6151"/>
      <p:bldP grpId="0" spid="616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椭圆 1"/>
          <p:cNvSpPr/>
          <p:nvPr/>
        </p:nvSpPr>
        <p:spPr bwMode="auto">
          <a:xfrm>
            <a:off x="2530475" y="887413"/>
            <a:ext cx="1377950" cy="1377950"/>
          </a:xfrm>
          <a:custGeom>
            <a:gdLst>
              <a:gd fmla="*/ 820254 w 1648346" name="T0"/>
              <a:gd fmla="*/ 0 h 1656184" name="T1"/>
              <a:gd fmla="*/ 1648346 w 1648346" name="T2"/>
              <a:gd fmla="*/ 828092 h 1656184" name="T3"/>
              <a:gd fmla="*/ 820254 w 1648346" name="T4"/>
              <a:gd fmla="*/ 1656184 h 1656184" name="T5"/>
              <a:gd fmla="*/ 676238 w 1648346" name="T6"/>
              <a:gd fmla="*/ 1642851 h 1656184" name="T7"/>
              <a:gd fmla="*/ 676238 w 1648346" name="T8"/>
              <a:gd fmla="*/ 1458836 h 1656184" name="T9"/>
              <a:gd fmla="*/ 820254 w 1648346" name="T10"/>
              <a:gd fmla="*/ 1476164 h 1656184" name="T11"/>
              <a:gd fmla="*/ 1468326 w 1648346" name="T12"/>
              <a:gd fmla="*/ 828092 h 1656184" name="T13"/>
              <a:gd fmla="*/ 820254 w 1648346" name="T14"/>
              <a:gd fmla="*/ 180020 h 1656184" name="T15"/>
              <a:gd fmla="*/ 183071 w 1648346" name="T16"/>
              <a:gd fmla="*/ 720080 h 1656184" name="T17"/>
              <a:gd fmla="*/ 0 w 1648346" name="T18"/>
              <a:gd fmla="*/ 720080 h 1656184" name="T19"/>
              <a:gd fmla="*/ 820254 w 1648346" name="T20"/>
              <a:gd fmla="*/ 0 h 1656184" name="T21"/>
              <a:gd fmla="*/ 0 w 1648346" name="T22"/>
              <a:gd fmla="*/ 0 h 1656184" name="T23"/>
              <a:gd fmla="*/ 1648346 w 1648346" name="T24"/>
              <a:gd fmla="*/ 1656184 h 16561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T25" l="T22" r="T24" t="T23"/>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1" name="椭圆 1"/>
          <p:cNvSpPr/>
          <p:nvPr/>
        </p:nvSpPr>
        <p:spPr bwMode="auto">
          <a:xfrm>
            <a:off x="2403475" y="2095500"/>
            <a:ext cx="692150" cy="1379538"/>
          </a:xfrm>
          <a:custGeom>
            <a:gdLst>
              <a:gd fmla="*/ 828092 w 828092" name="T0"/>
              <a:gd fmla="*/ 0 h 1656184" name="T1"/>
              <a:gd fmla="*/ 828092 w 828092" name="T2"/>
              <a:gd fmla="*/ 180020 h 1656184" name="T3"/>
              <a:gd fmla="*/ 180020 w 828092" name="T4"/>
              <a:gd fmla="*/ 828092 h 1656184" name="T5"/>
              <a:gd fmla="*/ 828092 w 828092" name="T6"/>
              <a:gd fmla="*/ 1476164 h 1656184" name="T7"/>
              <a:gd fmla="*/ 828092 w 828092" name="T8"/>
              <a:gd fmla="*/ 1656184 h 1656184" name="T9"/>
              <a:gd fmla="*/ 0 w 828092" name="T10"/>
              <a:gd fmla="*/ 828092 h 1656184" name="T11"/>
              <a:gd fmla="*/ 828092 w 828092" name="T12"/>
              <a:gd fmla="*/ 0 h 1656184" name="T13"/>
              <a:gd fmla="*/ 0 w 828092" name="T14"/>
              <a:gd fmla="*/ 0 h 1656184" name="T15"/>
              <a:gd fmla="*/ 828092 w 828092" name="T16"/>
              <a:gd fmla="*/ 1656184 h 1656184" name="T17"/>
            </a:gdLst>
            <a:cxnLst>
              <a:cxn ang="0">
                <a:pos x="T0" y="T1"/>
              </a:cxn>
              <a:cxn ang="0">
                <a:pos x="T2" y="T3"/>
              </a:cxn>
              <a:cxn ang="0">
                <a:pos x="T4" y="T5"/>
              </a:cxn>
              <a:cxn ang="0">
                <a:pos x="T6" y="T7"/>
              </a:cxn>
              <a:cxn ang="0">
                <a:pos x="T8" y="T9"/>
              </a:cxn>
              <a:cxn ang="0">
                <a:pos x="T10" y="T11"/>
              </a:cxn>
              <a:cxn ang="0">
                <a:pos x="T12" y="T13"/>
              </a:cxn>
            </a:cxnLst>
            <a:rect b="T17" l="T14" r="T16" t="T15"/>
            <a:pathLst>
              <a:path h="1656183" w="828091">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2" name="椭圆 1"/>
          <p:cNvSpPr/>
          <p:nvPr/>
        </p:nvSpPr>
        <p:spPr bwMode="auto">
          <a:xfrm rot="5400000">
            <a:off x="2309019" y="3317081"/>
            <a:ext cx="1371600" cy="1385888"/>
          </a:xfrm>
          <a:custGeom>
            <a:gdLst>
              <a:gd fmla="*/ 820254 w 1648346" name="T0"/>
              <a:gd fmla="*/ 0 h 1656184" name="T1"/>
              <a:gd fmla="*/ 1648346 w 1648346" name="T2"/>
              <a:gd fmla="*/ 828092 h 1656184" name="T3"/>
              <a:gd fmla="*/ 820254 w 1648346" name="T4"/>
              <a:gd fmla="*/ 1656184 h 1656184" name="T5"/>
              <a:gd fmla="*/ 676238 w 1648346" name="T6"/>
              <a:gd fmla="*/ 1642851 h 1656184" name="T7"/>
              <a:gd fmla="*/ 676238 w 1648346" name="T8"/>
              <a:gd fmla="*/ 1458836 h 1656184" name="T9"/>
              <a:gd fmla="*/ 820254 w 1648346" name="T10"/>
              <a:gd fmla="*/ 1476164 h 1656184" name="T11"/>
              <a:gd fmla="*/ 1468326 w 1648346" name="T12"/>
              <a:gd fmla="*/ 828092 h 1656184" name="T13"/>
              <a:gd fmla="*/ 820254 w 1648346" name="T14"/>
              <a:gd fmla="*/ 180020 h 1656184" name="T15"/>
              <a:gd fmla="*/ 183071 w 1648346" name="T16"/>
              <a:gd fmla="*/ 720080 h 1656184" name="T17"/>
              <a:gd fmla="*/ 0 w 1648346" name="T18"/>
              <a:gd fmla="*/ 720080 h 1656184" name="T19"/>
              <a:gd fmla="*/ 820254 w 1648346" name="T20"/>
              <a:gd fmla="*/ 0 h 1656184" name="T21"/>
              <a:gd fmla="*/ 0 w 1648346" name="T22"/>
              <a:gd fmla="*/ 0 h 1656184" name="T23"/>
              <a:gd fmla="*/ 1648346 w 1648346" name="T24"/>
              <a:gd fmla="*/ 1656184 h 16561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T25" l="T22" r="T24" t="T23"/>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3" name="椭圆 1"/>
          <p:cNvSpPr/>
          <p:nvPr/>
        </p:nvSpPr>
        <p:spPr bwMode="auto">
          <a:xfrm rot="10800000">
            <a:off x="1296988" y="696913"/>
            <a:ext cx="1379537" cy="1379537"/>
          </a:xfrm>
          <a:custGeom>
            <a:gdLst>
              <a:gd fmla="*/ 820254 w 1648346" name="T0"/>
              <a:gd fmla="*/ 0 h 1656184" name="T1"/>
              <a:gd fmla="*/ 1648346 w 1648346" name="T2"/>
              <a:gd fmla="*/ 828092 h 1656184" name="T3"/>
              <a:gd fmla="*/ 820254 w 1648346" name="T4"/>
              <a:gd fmla="*/ 1656184 h 1656184" name="T5"/>
              <a:gd fmla="*/ 676238 w 1648346" name="T6"/>
              <a:gd fmla="*/ 1642851 h 1656184" name="T7"/>
              <a:gd fmla="*/ 676238 w 1648346" name="T8"/>
              <a:gd fmla="*/ 1458836 h 1656184" name="T9"/>
              <a:gd fmla="*/ 820254 w 1648346" name="T10"/>
              <a:gd fmla="*/ 1476164 h 1656184" name="T11"/>
              <a:gd fmla="*/ 1468326 w 1648346" name="T12"/>
              <a:gd fmla="*/ 828092 h 1656184" name="T13"/>
              <a:gd fmla="*/ 820254 w 1648346" name="T14"/>
              <a:gd fmla="*/ 180020 h 1656184" name="T15"/>
              <a:gd fmla="*/ 183071 w 1648346" name="T16"/>
              <a:gd fmla="*/ 720080 h 1656184" name="T17"/>
              <a:gd fmla="*/ 0 w 1648346" name="T18"/>
              <a:gd fmla="*/ 720080 h 1656184" name="T19"/>
              <a:gd fmla="*/ 820254 w 1648346" name="T20"/>
              <a:gd fmla="*/ 0 h 1656184" name="T21"/>
              <a:gd fmla="*/ 0 w 1648346" name="T22"/>
              <a:gd fmla="*/ 0 h 1656184" name="T23"/>
              <a:gd fmla="*/ 1648346 w 1648346" name="T24"/>
              <a:gd fmla="*/ 1656184 h 16561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T25" l="T22" r="T24" t="T23"/>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4" name="椭圆 1"/>
          <p:cNvSpPr/>
          <p:nvPr/>
        </p:nvSpPr>
        <p:spPr bwMode="auto">
          <a:xfrm rot="6199008">
            <a:off x="1557338" y="2779713"/>
            <a:ext cx="688975" cy="1304925"/>
          </a:xfrm>
          <a:custGeom>
            <a:gdLst>
              <a:gd fmla="*/ 16824 w 828092" name="T0"/>
              <a:gd fmla="*/ 994982 h 1560369" name="T1"/>
              <a:gd fmla="*/ 0 w 828092" name="T2"/>
              <a:gd fmla="*/ 828092 h 1560369" name="T3"/>
              <a:gd fmla="*/ 828092 w 828092" name="T4"/>
              <a:gd fmla="*/ 0 h 1560369" name="T5"/>
              <a:gd fmla="*/ 828092 w 828092" name="T6"/>
              <a:gd fmla="*/ 180020 h 1560369" name="T7"/>
              <a:gd fmla="*/ 180020 w 828092" name="T8"/>
              <a:gd fmla="*/ 828092 h 1560369" name="T9"/>
              <a:gd fmla="*/ 811810 w 828092" name="T10"/>
              <a:gd fmla="*/ 1474523 h 1560369" name="T11"/>
              <a:gd fmla="*/ 449129 w 828092" name="T12"/>
              <a:gd fmla="*/ 1560369 h 1560369" name="T13"/>
              <a:gd fmla="*/ 16824 w 828092" name="T14"/>
              <a:gd fmla="*/ 994982 h 1560369" name="T15"/>
              <a:gd fmla="*/ 0 w 828092" name="T16"/>
              <a:gd fmla="*/ 0 h 1560369" name="T17"/>
              <a:gd fmla="*/ 828092 w 828092" name="T18"/>
              <a:gd fmla="*/ 1560369 h 1560369"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1560369" w="828091">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E36C09"/>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6" name="圆角矩形 14"/>
          <p:cNvSpPr>
            <a:spLocks noChangeArrowheads="1"/>
          </p:cNvSpPr>
          <p:nvPr/>
        </p:nvSpPr>
        <p:spPr bwMode="auto">
          <a:xfrm>
            <a:off x="3502025" y="3559175"/>
            <a:ext cx="3375025" cy="539750"/>
          </a:xfrm>
          <a:custGeom>
            <a:gdLst>
              <a:gd fmla="*/ 0 w 4033295" name="T0"/>
              <a:gd fmla="*/ 0 h 648072" name="T1"/>
              <a:gd fmla="*/ 2597295 w 4033295" name="T2"/>
              <a:gd fmla="*/ 0 h 648072" name="T3"/>
              <a:gd fmla="*/ 2824191 w 4033295" name="T4"/>
              <a:gd fmla="*/ 224767 h 648072" name="T5"/>
              <a:gd fmla="*/ 2597295 w 4033295" name="T6"/>
              <a:gd fmla="*/ 449533 h 648072" name="T7"/>
              <a:gd fmla="*/ 51014 w 4033295" name="T8"/>
              <a:gd fmla="*/ 449533 h 648072" name="T9"/>
              <a:gd fmla="*/ 0 w 4033295" name="T10"/>
              <a:gd fmla="*/ 0 h 648072" name="T11"/>
              <a:gd fmla="*/ 0 60000 65536" name="T12"/>
              <a:gd fmla="*/ 0 60000 65536" name="T13"/>
              <a:gd fmla="*/ 0 60000 65536" name="T14"/>
              <a:gd fmla="*/ 0 60000 65536" name="T15"/>
              <a:gd fmla="*/ 0 60000 65536" name="T16"/>
              <a:gd fmla="*/ 0 60000 65536" name="T17"/>
              <a:gd fmla="*/ 0 w 4033295" name="T18"/>
              <a:gd fmla="*/ 0 h 648072" name="T19"/>
              <a:gd fmla="*/ 4033295 w 4033295" name="T20"/>
              <a:gd fmla="*/ 648072 h 648072" name="T21"/>
            </a:gdLst>
            <a:cxnLst>
              <a:cxn ang="T12">
                <a:pos x="T0" y="T1"/>
              </a:cxn>
              <a:cxn ang="T13">
                <a:pos x="T2" y="T3"/>
              </a:cxn>
              <a:cxn ang="T14">
                <a:pos x="T4" y="T5"/>
              </a:cxn>
              <a:cxn ang="T15">
                <a:pos x="T6" y="T7"/>
              </a:cxn>
              <a:cxn ang="T16">
                <a:pos x="T8" y="T9"/>
              </a:cxn>
              <a:cxn ang="T17">
                <a:pos x="T10" y="T11"/>
              </a:cxn>
            </a:cxnLst>
            <a:rect b="T21" l="T18" r="T20" t="T19"/>
            <a:pathLst>
              <a:path h="648072" w="4033295">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您的标题写在这里</a:t>
            </a:r>
          </a:p>
        </p:txBody>
      </p:sp>
      <p:sp>
        <p:nvSpPr>
          <p:cNvPr id="7177" name="TextBox 45"/>
          <p:cNvSpPr>
            <a:spLocks noChangeArrowheads="1"/>
          </p:cNvSpPr>
          <p:nvPr/>
        </p:nvSpPr>
        <p:spPr bwMode="auto">
          <a:xfrm>
            <a:off x="2976563" y="1239838"/>
            <a:ext cx="5064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400">
                <a:solidFill>
                  <a:srgbClr val="7F7F7F"/>
                </a:solidFill>
                <a:latin charset="0" panose="020b0a04020102020204" pitchFamily="34" typeface="Arial Black"/>
                <a:ea charset="-122" panose="020b0503020204020204" pitchFamily="34" typeface="微软雅黑"/>
                <a:sym charset="0" panose="020b0a04020102020204" pitchFamily="34" typeface="Arial Black"/>
              </a:rPr>
              <a:t>A</a:t>
            </a:r>
          </a:p>
        </p:txBody>
      </p:sp>
      <p:sp>
        <p:nvSpPr>
          <p:cNvPr id="7178" name="TextBox 46"/>
          <p:cNvSpPr>
            <a:spLocks noChangeArrowheads="1"/>
          </p:cNvSpPr>
          <p:nvPr/>
        </p:nvSpPr>
        <p:spPr bwMode="auto">
          <a:xfrm>
            <a:off x="2855913" y="3689350"/>
            <a:ext cx="5064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400">
                <a:solidFill>
                  <a:srgbClr val="7F7F7F"/>
                </a:solidFill>
                <a:latin charset="0" panose="020b0a04020102020204" pitchFamily="34" typeface="Arial Black"/>
                <a:ea charset="-122" panose="020b0503020204020204" pitchFamily="34" typeface="微软雅黑"/>
                <a:sym charset="0" panose="020b0a04020102020204" pitchFamily="34" typeface="Arial Black"/>
              </a:rPr>
              <a:t>B</a:t>
            </a:r>
          </a:p>
        </p:txBody>
      </p:sp>
      <p:sp>
        <p:nvSpPr>
          <p:cNvPr id="7179" name="TextBox 47"/>
          <p:cNvSpPr>
            <a:spLocks noChangeArrowheads="1"/>
          </p:cNvSpPr>
          <p:nvPr/>
        </p:nvSpPr>
        <p:spPr bwMode="auto">
          <a:xfrm>
            <a:off x="3879850" y="1879600"/>
            <a:ext cx="37115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您的内容打在这里，或通过复制您的文本后在此框中选择粘贴并选择只保留文字您的内容打在这里</a:t>
            </a:r>
          </a:p>
        </p:txBody>
      </p:sp>
      <p:sp>
        <p:nvSpPr>
          <p:cNvPr id="7180" name="TextBox 48"/>
          <p:cNvSpPr>
            <a:spLocks noChangeArrowheads="1"/>
          </p:cNvSpPr>
          <p:nvPr/>
        </p:nvSpPr>
        <p:spPr bwMode="auto">
          <a:xfrm>
            <a:off x="3781425" y="4098924"/>
            <a:ext cx="398780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6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您的内容打在这里，或通过复制您的文本</a:t>
            </a:r>
          </a:p>
        </p:txBody>
      </p:sp>
    </p:spTree>
  </p:cSld>
  <p:clrMapOvr>
    <a:masterClrMapping/>
  </p:clrMapOvr>
  <p:transition>
    <p:cover dir="l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7173"/>
                                        </p:tgtEl>
                                        <p:attrNameLst>
                                          <p:attrName>style.visibility</p:attrName>
                                        </p:attrNameLst>
                                      </p:cBhvr>
                                      <p:to>
                                        <p:strVal val="visible"/>
                                      </p:to>
                                    </p:set>
                                    <p:animEffect filter="">
                                      <p:cBhvr>
                                        <p:cTn dur="250" id="7"/>
                                        <p:tgtEl>
                                          <p:spTgt spid="7173"/>
                                        </p:tgtEl>
                                      </p:cBhvr>
                                    </p:animEffect>
                                  </p:childTnLst>
                                </p:cTn>
                              </p:par>
                            </p:childTnLst>
                          </p:cTn>
                        </p:par>
                        <p:par>
                          <p:cTn fill="hold" id="8" nodeType="afterGroup">
                            <p:stCondLst>
                              <p:cond delay="250"/>
                            </p:stCondLst>
                            <p:childTnLst>
                              <p:par>
                                <p:cTn fill="hold" grpId="0" id="9" nodeType="afterEffect" presetClass="entr" presetID="22" presetSubtype="1">
                                  <p:stCondLst>
                                    <p:cond delay="0"/>
                                  </p:stCondLst>
                                  <p:childTnLst>
                                    <p:set>
                                      <p:cBhvr>
                                        <p:cTn dur="1" fill="hold" id="10">
                                          <p:stCondLst>
                                            <p:cond delay="0"/>
                                          </p:stCondLst>
                                        </p:cTn>
                                        <p:tgtEl>
                                          <p:spTgt spid="7170"/>
                                        </p:tgtEl>
                                        <p:attrNameLst>
                                          <p:attrName>style.visibility</p:attrName>
                                        </p:attrNameLst>
                                      </p:cBhvr>
                                      <p:to>
                                        <p:strVal val="visible"/>
                                      </p:to>
                                    </p:set>
                                    <p:animEffect filter="">
                                      <p:cBhvr>
                                        <p:cTn dur="250" id="11"/>
                                        <p:tgtEl>
                                          <p:spTgt spid="7170"/>
                                        </p:tgtEl>
                                      </p:cBhvr>
                                    </p:animEffect>
                                  </p:childTnLst>
                                </p:cTn>
                              </p:par>
                            </p:childTnLst>
                          </p:cTn>
                        </p:par>
                        <p:par>
                          <p:cTn fill="hold" id="12" nodeType="afterGroup">
                            <p:stCondLst>
                              <p:cond delay="500"/>
                            </p:stCondLst>
                            <p:childTnLst>
                              <p:par>
                                <p:cTn fill="hold" grpId="0" id="13" nodeType="afterEffect" presetClass="entr" presetID="22" presetSubtype="1">
                                  <p:stCondLst>
                                    <p:cond delay="0"/>
                                  </p:stCondLst>
                                  <p:childTnLst>
                                    <p:set>
                                      <p:cBhvr>
                                        <p:cTn dur="1" fill="hold" id="14">
                                          <p:stCondLst>
                                            <p:cond delay="0"/>
                                          </p:stCondLst>
                                        </p:cTn>
                                        <p:tgtEl>
                                          <p:spTgt spid="7171"/>
                                        </p:tgtEl>
                                        <p:attrNameLst>
                                          <p:attrName>style.visibility</p:attrName>
                                        </p:attrNameLst>
                                      </p:cBhvr>
                                      <p:to>
                                        <p:strVal val="visible"/>
                                      </p:to>
                                    </p:set>
                                    <p:animEffect filter="">
                                      <p:cBhvr>
                                        <p:cTn dur="250" id="15"/>
                                        <p:tgtEl>
                                          <p:spTgt spid="7171"/>
                                        </p:tgtEl>
                                      </p:cBhvr>
                                    </p:animEffect>
                                  </p:childTnLst>
                                </p:cTn>
                              </p:par>
                            </p:childTnLst>
                          </p:cTn>
                        </p:par>
                        <p:par>
                          <p:cTn fill="hold" id="16" nodeType="afterGroup">
                            <p:stCondLst>
                              <p:cond delay="750"/>
                            </p:stCondLst>
                            <p:childTnLst>
                              <p:par>
                                <p:cTn fill="hold" grpId="0" id="17" nodeType="afterEffect" presetClass="entr" presetID="21" presetSubtype="1">
                                  <p:stCondLst>
                                    <p:cond delay="0"/>
                                  </p:stCondLst>
                                  <p:childTnLst>
                                    <p:set>
                                      <p:cBhvr>
                                        <p:cTn dur="1" fill="hold" id="18">
                                          <p:stCondLst>
                                            <p:cond delay="0"/>
                                          </p:stCondLst>
                                        </p:cTn>
                                        <p:tgtEl>
                                          <p:spTgt spid="7172"/>
                                        </p:tgtEl>
                                        <p:attrNameLst>
                                          <p:attrName>style.visibility</p:attrName>
                                        </p:attrNameLst>
                                      </p:cBhvr>
                                      <p:to>
                                        <p:strVal val="visible"/>
                                      </p:to>
                                    </p:set>
                                    <p:animEffect filter="">
                                      <p:cBhvr>
                                        <p:cTn dur="1000" id="19"/>
                                        <p:tgtEl>
                                          <p:spTgt spid="7172"/>
                                        </p:tgtEl>
                                      </p:cBhvr>
                                    </p:animEffect>
                                  </p:childTnLst>
                                </p:cTn>
                              </p:par>
                              <p:par>
                                <p:cTn fill="hold" grpId="0" id="20" nodeType="withEffect" presetClass="entr" presetID="22" presetSubtype="2">
                                  <p:stCondLst>
                                    <p:cond delay="750"/>
                                  </p:stCondLst>
                                  <p:childTnLst>
                                    <p:set>
                                      <p:cBhvr>
                                        <p:cTn dur="1" fill="hold" id="21">
                                          <p:stCondLst>
                                            <p:cond delay="0"/>
                                          </p:stCondLst>
                                        </p:cTn>
                                        <p:tgtEl>
                                          <p:spTgt spid="7174"/>
                                        </p:tgtEl>
                                        <p:attrNameLst>
                                          <p:attrName>style.visibility</p:attrName>
                                        </p:attrNameLst>
                                      </p:cBhvr>
                                      <p:to>
                                        <p:strVal val="visible"/>
                                      </p:to>
                                    </p:set>
                                    <p:animEffect filter="">
                                      <p:cBhvr>
                                        <p:cTn dur="250" id="22"/>
                                        <p:tgtEl>
                                          <p:spTgt spid="7174"/>
                                        </p:tgtEl>
                                      </p:cBhvr>
                                    </p:animEffect>
                                  </p:childTnLst>
                                </p:cTn>
                              </p:par>
                            </p:childTnLst>
                          </p:cTn>
                        </p:par>
                        <p:par>
                          <p:cTn fill="hold" id="23" nodeType="afterGroup">
                            <p:stCondLst>
                              <p:cond delay="1750"/>
                            </p:stCondLst>
                            <p:childTnLst>
                              <p:par>
                                <p:cTn fill="hold" grpId="0" id="24" nodeType="afterEffect" presetClass="entr" presetID="42" presetSubtype="0">
                                  <p:stCondLst>
                                    <p:cond delay="0"/>
                                  </p:stCondLst>
                                  <p:childTnLst>
                                    <p:set>
                                      <p:cBhvr>
                                        <p:cTn dur="1" fill="hold" id="25">
                                          <p:stCondLst>
                                            <p:cond delay="0"/>
                                          </p:stCondLst>
                                        </p:cTn>
                                        <p:tgtEl>
                                          <p:spTgt spid="7177"/>
                                        </p:tgtEl>
                                        <p:attrNameLst>
                                          <p:attrName>style.visibility</p:attrName>
                                        </p:attrNameLst>
                                      </p:cBhvr>
                                      <p:to>
                                        <p:strVal val="visible"/>
                                      </p:to>
                                    </p:set>
                                    <p:animEffect filter="">
                                      <p:cBhvr>
                                        <p:cTn dur="500" id="26"/>
                                        <p:tgtEl>
                                          <p:spTgt spid="7177"/>
                                        </p:tgtEl>
                                      </p:cBhvr>
                                    </p:animEffect>
                                    <p:anim calcmode="lin" valueType="num">
                                      <p:cBhvr>
                                        <p:cTn dur="500" fill="hold" id="27"/>
                                        <p:tgtEl>
                                          <p:spTgt spid="7177"/>
                                        </p:tgtEl>
                                        <p:attrNameLst>
                                          <p:attrName>ppt_x</p:attrName>
                                        </p:attrNameLst>
                                      </p:cBhvr>
                                      <p:tavLst>
                                        <p:tav tm="0">
                                          <p:val>
                                            <p:strVal val="#ppt_x"/>
                                          </p:val>
                                        </p:tav>
                                        <p:tav tm="100000">
                                          <p:val>
                                            <p:strVal val="#ppt_x"/>
                                          </p:val>
                                        </p:tav>
                                      </p:tavLst>
                                    </p:anim>
                                    <p:anim calcmode="lin" valueType="num">
                                      <p:cBhvr>
                                        <p:cTn dur="500" fill="hold" id="28"/>
                                        <p:tgtEl>
                                          <p:spTgt spid="717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250"/>
                            </p:stCondLst>
                            <p:childTnLst>
                              <p:par>
                                <p:cTn fill="hold" grpId="0" id="30" nodeType="afterEffect" presetClass="entr" presetID="22" presetSubtype="4">
                                  <p:stCondLst>
                                    <p:cond delay="0"/>
                                  </p:stCondLst>
                                  <p:childTnLst>
                                    <p:set>
                                      <p:cBhvr>
                                        <p:cTn dur="1" fill="hold" id="31">
                                          <p:stCondLst>
                                            <p:cond delay="0"/>
                                          </p:stCondLst>
                                        </p:cTn>
                                        <p:tgtEl>
                                          <p:spTgt spid="7179"/>
                                        </p:tgtEl>
                                        <p:attrNameLst>
                                          <p:attrName>style.visibility</p:attrName>
                                        </p:attrNameLst>
                                      </p:cBhvr>
                                      <p:to>
                                        <p:strVal val="visible"/>
                                      </p:to>
                                    </p:set>
                                    <p:animEffect filter="">
                                      <p:cBhvr>
                                        <p:cTn dur="250" id="32"/>
                                        <p:tgtEl>
                                          <p:spTgt spid="7179"/>
                                        </p:tgtEl>
                                      </p:cBhvr>
                                    </p:animEffect>
                                  </p:childTnLst>
                                </p:cTn>
                              </p:par>
                            </p:childTnLst>
                          </p:cTn>
                        </p:par>
                        <p:par>
                          <p:cTn fill="hold" id="33" nodeType="afterGroup">
                            <p:stCondLst>
                              <p:cond delay="2500"/>
                            </p:stCondLst>
                            <p:childTnLst>
                              <p:par>
                                <p:cTn fill="hold" grpId="0" id="34" nodeType="afterEffect" presetClass="entr" presetID="42" presetSubtype="0">
                                  <p:stCondLst>
                                    <p:cond delay="0"/>
                                  </p:stCondLst>
                                  <p:childTnLst>
                                    <p:set>
                                      <p:cBhvr>
                                        <p:cTn dur="1" fill="hold" id="35">
                                          <p:stCondLst>
                                            <p:cond delay="0"/>
                                          </p:stCondLst>
                                        </p:cTn>
                                        <p:tgtEl>
                                          <p:spTgt spid="7178"/>
                                        </p:tgtEl>
                                        <p:attrNameLst>
                                          <p:attrName>style.visibility</p:attrName>
                                        </p:attrNameLst>
                                      </p:cBhvr>
                                      <p:to>
                                        <p:strVal val="visible"/>
                                      </p:to>
                                    </p:set>
                                    <p:animEffect filter="">
                                      <p:cBhvr>
                                        <p:cTn dur="500" id="36"/>
                                        <p:tgtEl>
                                          <p:spTgt spid="7178"/>
                                        </p:tgtEl>
                                      </p:cBhvr>
                                    </p:animEffect>
                                    <p:anim calcmode="lin" valueType="num">
                                      <p:cBhvr>
                                        <p:cTn dur="500" fill="hold" id="37"/>
                                        <p:tgtEl>
                                          <p:spTgt spid="7178"/>
                                        </p:tgtEl>
                                        <p:attrNameLst>
                                          <p:attrName>ppt_x</p:attrName>
                                        </p:attrNameLst>
                                      </p:cBhvr>
                                      <p:tavLst>
                                        <p:tav tm="0">
                                          <p:val>
                                            <p:strVal val="#ppt_x"/>
                                          </p:val>
                                        </p:tav>
                                        <p:tav tm="100000">
                                          <p:val>
                                            <p:strVal val="#ppt_x"/>
                                          </p:val>
                                        </p:tav>
                                      </p:tavLst>
                                    </p:anim>
                                    <p:anim calcmode="lin" valueType="num">
                                      <p:cBhvr>
                                        <p:cTn dur="500" fill="hold" id="38"/>
                                        <p:tgtEl>
                                          <p:spTgt spid="717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2" presetSubtype="8">
                                  <p:stCondLst>
                                    <p:cond delay="0"/>
                                  </p:stCondLst>
                                  <p:childTnLst>
                                    <p:set>
                                      <p:cBhvr>
                                        <p:cTn dur="1" fill="hold" id="41">
                                          <p:stCondLst>
                                            <p:cond delay="0"/>
                                          </p:stCondLst>
                                        </p:cTn>
                                        <p:tgtEl>
                                          <p:spTgt spid="7176"/>
                                        </p:tgtEl>
                                        <p:attrNameLst>
                                          <p:attrName>style.visibility</p:attrName>
                                        </p:attrNameLst>
                                      </p:cBhvr>
                                      <p:to>
                                        <p:strVal val="visible"/>
                                      </p:to>
                                    </p:set>
                                    <p:animEffect filter="">
                                      <p:cBhvr>
                                        <p:cTn dur="250" id="42"/>
                                        <p:tgtEl>
                                          <p:spTgt spid="7176"/>
                                        </p:tgtEl>
                                      </p:cBhvr>
                                    </p:animEffect>
                                  </p:childTnLst>
                                </p:cTn>
                              </p:par>
                            </p:childTnLst>
                          </p:cTn>
                        </p:par>
                        <p:par>
                          <p:cTn fill="hold" id="43" nodeType="afterGroup">
                            <p:stCondLst>
                              <p:cond delay="3250"/>
                            </p:stCondLst>
                            <p:childTnLst>
                              <p:par>
                                <p:cTn fill="hold" grpId="0" id="44" nodeType="afterEffect" presetClass="entr" presetID="42" presetSubtype="0">
                                  <p:stCondLst>
                                    <p:cond delay="0"/>
                                  </p:stCondLst>
                                  <p:childTnLst>
                                    <p:set>
                                      <p:cBhvr>
                                        <p:cTn dur="1" fill="hold" id="45">
                                          <p:stCondLst>
                                            <p:cond delay="0"/>
                                          </p:stCondLst>
                                        </p:cTn>
                                        <p:tgtEl>
                                          <p:spTgt spid="7180"/>
                                        </p:tgtEl>
                                        <p:attrNameLst>
                                          <p:attrName>style.visibility</p:attrName>
                                        </p:attrNameLst>
                                      </p:cBhvr>
                                      <p:to>
                                        <p:strVal val="visible"/>
                                      </p:to>
                                    </p:set>
                                    <p:animEffect filter="">
                                      <p:cBhvr>
                                        <p:cTn dur="250" id="46"/>
                                        <p:tgtEl>
                                          <p:spTgt spid="7180"/>
                                        </p:tgtEl>
                                      </p:cBhvr>
                                    </p:animEffect>
                                    <p:anim calcmode="lin" valueType="num">
                                      <p:cBhvr>
                                        <p:cTn dur="250" fill="hold" id="47"/>
                                        <p:tgtEl>
                                          <p:spTgt spid="7180"/>
                                        </p:tgtEl>
                                        <p:attrNameLst>
                                          <p:attrName>ppt_x</p:attrName>
                                        </p:attrNameLst>
                                      </p:cBhvr>
                                      <p:tavLst>
                                        <p:tav tm="0">
                                          <p:val>
                                            <p:strVal val="#ppt_x"/>
                                          </p:val>
                                        </p:tav>
                                        <p:tav tm="100000">
                                          <p:val>
                                            <p:strVal val="#ppt_x"/>
                                          </p:val>
                                        </p:tav>
                                      </p:tavLst>
                                    </p:anim>
                                    <p:anim calcmode="lin" valueType="num">
                                      <p:cBhvr>
                                        <p:cTn dur="250" fill="hold" id="48"/>
                                        <p:tgtEl>
                                          <p:spTgt spid="7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P grpId="0" spid="7171"/>
      <p:bldP grpId="0" spid="7172"/>
      <p:bldP grpId="0" spid="7173"/>
      <p:bldP grpId="0" spid="7174"/>
      <p:bldP grpId="0" spid="7176"/>
      <p:bldP grpId="0" spid="7177"/>
      <p:bldP grpId="0" spid="7178"/>
      <p:bldP grpId="0" spid="7179"/>
      <p:bldP grpId="0" spid="718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194" name="Group 2"/>
          <p:cNvGrpSpPr/>
          <p:nvPr/>
        </p:nvGrpSpPr>
        <p:grpSpPr>
          <a:xfrm>
            <a:off x="7262813" y="2197100"/>
            <a:ext cx="1677987" cy="1374775"/>
            <a:chExt cx="1677511" cy="1374579"/>
          </a:xfrm>
        </p:grpSpPr>
        <p:grpSp>
          <p:nvGrpSpPr>
            <p:cNvPr id="8195" name="Group 3"/>
            <p:cNvGrpSpPr/>
            <p:nvPr/>
          </p:nvGrpSpPr>
          <p:grpSpPr>
            <a:xfrm>
              <a:off x="0" y="0"/>
              <a:ext cx="1677511" cy="1374579"/>
              <a:chExt cx="2617944" cy="2145185"/>
            </a:xfrm>
          </p:grpSpPr>
          <p:sp>
            <p:nvSpPr>
              <p:cNvPr id="8196" name="Oval 8"/>
              <p:cNvSpPr>
                <a:spLocks noChangeArrowheads="1"/>
              </p:cNvSpPr>
              <p:nvPr/>
            </p:nvSpPr>
            <p:spPr bwMode="auto">
              <a:xfrm flipV="1">
                <a:off x="0" y="1700034"/>
                <a:ext cx="2617944" cy="445151"/>
              </a:xfrm>
              <a:prstGeom prst="ellipse">
                <a:avLst/>
              </a:prstGeom>
              <a:gradFill rotWithShape="1">
                <a:gsLst>
                  <a:gs pos="0">
                    <a:srgbClr val="000000"/>
                  </a:gs>
                  <a:gs pos="100000">
                    <a:srgbClr val="FFFFFF"/>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b="1" lang="zh-CN">
                  <a:solidFill>
                    <a:srgbClr val="000000"/>
                  </a:solidFill>
                  <a:ea charset="-122" panose="020b0503020204020204" pitchFamily="34" typeface="微软雅黑"/>
                  <a:sym charset="0" panose="020b0604020202020204" pitchFamily="34" typeface="Arial"/>
                </a:endParaRPr>
              </a:p>
            </p:txBody>
          </p:sp>
          <p:sp>
            <p:nvSpPr>
              <p:cNvPr id="8197" name="Oval 19"/>
              <p:cNvSpPr>
                <a:spLocks noChangeArrowheads="1"/>
              </p:cNvSpPr>
              <p:nvPr/>
            </p:nvSpPr>
            <p:spPr bwMode="auto">
              <a:xfrm>
                <a:off x="364499" y="0"/>
                <a:ext cx="1931237" cy="1931674"/>
              </a:xfrm>
              <a:prstGeom prst="ellipse">
                <a:avLst/>
              </a:prstGeom>
              <a:solidFill>
                <a:srgbClr val="0070C0"/>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198" name="未知"/>
              <p:cNvSpPr/>
              <p:nvPr/>
            </p:nvSpPr>
            <p:spPr bwMode="auto">
              <a:xfrm>
                <a:off x="586017" y="44314"/>
                <a:ext cx="1490214" cy="727147"/>
              </a:xfrm>
              <a:custGeom>
                <a:gdLst>
                  <a:gd fmla="*/ 1301 w 1321" name="T0"/>
                  <a:gd fmla="*/ 401 h 712" name="T1"/>
                  <a:gd fmla="*/ 1317 w 1321" name="T2"/>
                  <a:gd fmla="*/ 442 h 712" name="T3"/>
                  <a:gd fmla="*/ 1321 w 1321" name="T4"/>
                  <a:gd fmla="*/ 481 h 712" name="T5"/>
                  <a:gd fmla="*/ 1315 w 1321" name="T6"/>
                  <a:gd fmla="*/ 516 h 712" name="T7"/>
                  <a:gd fmla="*/ 1298 w 1321" name="T8"/>
                  <a:gd fmla="*/ 550 h 712" name="T9"/>
                  <a:gd fmla="*/ 1272 w 1321" name="T10"/>
                  <a:gd fmla="*/ 579 h 712" name="T11"/>
                  <a:gd fmla="*/ 1239 w 1321" name="T12"/>
                  <a:gd fmla="*/ 604 h 712" name="T13"/>
                  <a:gd fmla="*/ 1196 w 1321" name="T14"/>
                  <a:gd fmla="*/ 628 h 712" name="T15"/>
                  <a:gd fmla="*/ 1147 w 1321" name="T16"/>
                  <a:gd fmla="*/ 649 h 712" name="T17"/>
                  <a:gd fmla="*/ 1092 w 1321" name="T18"/>
                  <a:gd fmla="*/ 667 h 712" name="T19"/>
                  <a:gd fmla="*/ 1031 w 1321" name="T20"/>
                  <a:gd fmla="*/ 683 h 712" name="T21"/>
                  <a:gd fmla="*/ 967 w 1321" name="T22"/>
                  <a:gd fmla="*/ 694 h 712" name="T23"/>
                  <a:gd fmla="*/ 896 w 1321" name="T24"/>
                  <a:gd fmla="*/ 704 h 712" name="T25"/>
                  <a:gd fmla="*/ 824 w 1321" name="T26"/>
                  <a:gd fmla="*/ 710 h 712" name="T27"/>
                  <a:gd fmla="*/ 795 w 1321" name="T28"/>
                  <a:gd fmla="*/ 712 h 712" name="T29"/>
                  <a:gd fmla="*/ 476 w 1321" name="T30"/>
                  <a:gd fmla="*/ 712 h 712" name="T31"/>
                  <a:gd fmla="*/ 472 w 1321" name="T32"/>
                  <a:gd fmla="*/ 712 h 712" name="T33"/>
                  <a:gd fmla="*/ 409 w 1321" name="T34"/>
                  <a:gd fmla="*/ 708 h 712" name="T35"/>
                  <a:gd fmla="*/ 348 w 1321" name="T36"/>
                  <a:gd fmla="*/ 704 h 712" name="T37"/>
                  <a:gd fmla="*/ 290 w 1321" name="T38"/>
                  <a:gd fmla="*/ 696 h 712" name="T39"/>
                  <a:gd fmla="*/ 235 w 1321" name="T40"/>
                  <a:gd fmla="*/ 689 h 712" name="T41"/>
                  <a:gd fmla="*/ 186 w 1321" name="T42"/>
                  <a:gd fmla="*/ 677 h 712" name="T43"/>
                  <a:gd fmla="*/ 141 w 1321" name="T44"/>
                  <a:gd fmla="*/ 663 h 712" name="T45"/>
                  <a:gd fmla="*/ 102 w 1321" name="T46"/>
                  <a:gd fmla="*/ 648 h 712" name="T47"/>
                  <a:gd fmla="*/ 67 w 1321" name="T48"/>
                  <a:gd fmla="*/ 630 h 712" name="T49"/>
                  <a:gd fmla="*/ 39 w 1321" name="T50"/>
                  <a:gd fmla="*/ 608 h 712" name="T51"/>
                  <a:gd fmla="*/ 18 w 1321" name="T52"/>
                  <a:gd fmla="*/ 583 h 712" name="T53"/>
                  <a:gd fmla="*/ 6 w 1321" name="T54"/>
                  <a:gd fmla="*/ 554 h 712" name="T55"/>
                  <a:gd fmla="*/ 0 w 1321" name="T56"/>
                  <a:gd fmla="*/ 524 h 712" name="T57"/>
                  <a:gd fmla="*/ 0 w 1321" name="T58"/>
                  <a:gd fmla="*/ 520 h 712" name="T59"/>
                  <a:gd fmla="*/ 4 w 1321" name="T60"/>
                  <a:gd fmla="*/ 487 h 712" name="T61"/>
                  <a:gd fmla="*/ 16 w 1321" name="T62"/>
                  <a:gd fmla="*/ 446 h 712" name="T63"/>
                  <a:gd fmla="*/ 51 w 1321" name="T64"/>
                  <a:gd fmla="*/ 370 h 712" name="T65"/>
                  <a:gd fmla="*/ 94 w 1321" name="T66"/>
                  <a:gd fmla="*/ 299 h 712" name="T67"/>
                  <a:gd fmla="*/ 147 w 1321" name="T68"/>
                  <a:gd fmla="*/ 235 h 712" name="T69"/>
                  <a:gd fmla="*/ 204 w 1321" name="T70"/>
                  <a:gd fmla="*/ 176 h 712" name="T71"/>
                  <a:gd fmla="*/ 270 w 1321" name="T72"/>
                  <a:gd fmla="*/ 125 h 712" name="T73"/>
                  <a:gd fmla="*/ 341 w 1321" name="T74"/>
                  <a:gd fmla="*/ 82 h 712" name="T75"/>
                  <a:gd fmla="*/ 415 w 1321" name="T76"/>
                  <a:gd fmla="*/ 47 h 712" name="T77"/>
                  <a:gd fmla="*/ 497 w 1321" name="T78"/>
                  <a:gd fmla="*/ 21 h 712" name="T79"/>
                  <a:gd fmla="*/ 581 w 1321" name="T80"/>
                  <a:gd fmla="*/ 6 h 712" name="T81"/>
                  <a:gd fmla="*/ 667 w 1321" name="T82"/>
                  <a:gd fmla="*/ 0 h 712" name="T83"/>
                  <a:gd fmla="*/ 759 w 1321" name="T84"/>
                  <a:gd fmla="*/ 6 h 712" name="T85"/>
                  <a:gd fmla="*/ 847 w 1321" name="T86"/>
                  <a:gd fmla="*/ 23 h 712" name="T87"/>
                  <a:gd fmla="*/ 932 w 1321" name="T88"/>
                  <a:gd fmla="*/ 53 h 712" name="T89"/>
                  <a:gd fmla="*/ 1010 w 1321" name="T90"/>
                  <a:gd fmla="*/ 90 h 712" name="T91"/>
                  <a:gd fmla="*/ 1082 w 1321" name="T92"/>
                  <a:gd fmla="*/ 137 h 712" name="T93"/>
                  <a:gd fmla="*/ 1149 w 1321" name="T94"/>
                  <a:gd fmla="*/ 194 h 712" name="T95"/>
                  <a:gd fmla="*/ 1208 w 1321" name="T96"/>
                  <a:gd fmla="*/ 256 h 712" name="T97"/>
                  <a:gd fmla="*/ 1258 w 1321" name="T98"/>
                  <a:gd fmla="*/ 325 h 712" name="T99"/>
                  <a:gd fmla="*/ 1301 w 1321" name="T100"/>
                  <a:gd fmla="*/ 401 h 712" name="T101"/>
                  <a:gd fmla="*/ 0 w 1321" name="T102"/>
                  <a:gd fmla="*/ 0 h 712" name="T103"/>
                  <a:gd fmla="*/ 1321 w 1321" name="T104"/>
                  <a:gd fmla="*/ 712 h 7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T105" l="T102" r="T104" t="T103"/>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8199" name="TextBox 54"/>
            <p:cNvSpPr>
              <a:spLocks noChangeArrowheads="1"/>
            </p:cNvSpPr>
            <p:nvPr/>
          </p:nvSpPr>
          <p:spPr bwMode="auto">
            <a:xfrm>
              <a:off x="298934" y="297662"/>
              <a:ext cx="1074750" cy="63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i="1" lang="en-US" sz="3600">
                  <a:solidFill>
                    <a:srgbClr val="FFFFFF"/>
                  </a:solidFill>
                  <a:latin charset="0" panose="020b0806030902050204" pitchFamily="34" typeface="Impact"/>
                  <a:ea charset="-122" panose="020b0503020204020204" pitchFamily="34" typeface="微软雅黑"/>
                  <a:sym charset="0" panose="020b0806030902050204" pitchFamily="34" typeface="Impact"/>
                </a:rPr>
                <a:t>2013</a:t>
              </a:r>
            </a:p>
          </p:txBody>
        </p:sp>
      </p:grpSp>
      <p:sp>
        <p:nvSpPr>
          <p:cNvPr id="8200" name="AutoShape 7"/>
          <p:cNvSpPr>
            <a:spLocks noChangeArrowheads="1"/>
          </p:cNvSpPr>
          <p:nvPr/>
        </p:nvSpPr>
        <p:spPr bwMode="auto">
          <a:xfrm>
            <a:off x="244475" y="2398713"/>
            <a:ext cx="6683375" cy="915987"/>
          </a:xfrm>
          <a:prstGeom prst="homePlate">
            <a:avLst>
              <a:gd fmla="val 39995" name="adj"/>
            </a:avLst>
          </a:prstGeom>
          <a:gradFill rotWithShape="1">
            <a:gsLst>
              <a:gs pos="0">
                <a:srgbClr val="FBFBFB"/>
              </a:gs>
              <a:gs pos="100000">
                <a:srgbClr val="EAEAEA"/>
              </a:gs>
            </a:gsLst>
            <a:lin ang="5400000" scaled="1"/>
          </a:gradFill>
          <a:ln cmpd="sng" w="9525">
            <a:solidFill>
              <a:srgbClr val="EAEAEA"/>
            </a:solidFill>
            <a:miter lim="800000"/>
          </a:ln>
        </p:spPr>
        <p:txBody>
          <a:bodyPr anchor="ctr" wrap="none"/>
          <a:lstStyle>
            <a:lvl1pPr eaLnBrk="0" hangingPunct="0" indent="-357188" marL="357188">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pPr>
            <a:endParaRPr altLang="en-US" lang="zh-CN" sz="1200">
              <a:solidFill>
                <a:srgbClr val="646464"/>
              </a:solidFill>
              <a:ea charset="-122" panose="020b0503020204020204" pitchFamily="34" typeface="微软雅黑"/>
              <a:sym charset="0" panose="020b0604020202020204" pitchFamily="34" typeface="Arial"/>
            </a:endParaRPr>
          </a:p>
        </p:txBody>
      </p:sp>
      <p:sp>
        <p:nvSpPr>
          <p:cNvPr id="8201" name="AutoShape 8"/>
          <p:cNvSpPr>
            <a:spLocks noChangeArrowheads="1"/>
          </p:cNvSpPr>
          <p:nvPr/>
        </p:nvSpPr>
        <p:spPr bwMode="auto">
          <a:xfrm>
            <a:off x="4767263" y="2386013"/>
            <a:ext cx="566737" cy="938212"/>
          </a:xfrm>
          <a:prstGeom prst="chevron">
            <a:avLst>
              <a:gd fmla="val 55468"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02" name="AutoShape 8"/>
          <p:cNvSpPr>
            <a:spLocks noChangeArrowheads="1"/>
          </p:cNvSpPr>
          <p:nvPr/>
        </p:nvSpPr>
        <p:spPr bwMode="auto">
          <a:xfrm>
            <a:off x="2982913" y="2386013"/>
            <a:ext cx="566737" cy="938212"/>
          </a:xfrm>
          <a:prstGeom prst="chevron">
            <a:avLst>
              <a:gd fmla="val 55468"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03" name="AutoShape 8"/>
          <p:cNvSpPr>
            <a:spLocks noChangeArrowheads="1"/>
          </p:cNvSpPr>
          <p:nvPr/>
        </p:nvSpPr>
        <p:spPr bwMode="auto">
          <a:xfrm>
            <a:off x="1196975" y="2386013"/>
            <a:ext cx="566738" cy="938212"/>
          </a:xfrm>
          <a:prstGeom prst="chevron">
            <a:avLst>
              <a:gd fmla="val 55468"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04" name="AutoShape 8"/>
          <p:cNvSpPr>
            <a:spLocks noChangeArrowheads="1"/>
          </p:cNvSpPr>
          <p:nvPr/>
        </p:nvSpPr>
        <p:spPr bwMode="auto">
          <a:xfrm>
            <a:off x="6553200" y="2386013"/>
            <a:ext cx="566738" cy="938212"/>
          </a:xfrm>
          <a:prstGeom prst="chevron">
            <a:avLst>
              <a:gd fmla="val 55468" name="adj"/>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05" name="TextBox 63"/>
          <p:cNvSpPr>
            <a:spLocks noChangeArrowheads="1"/>
          </p:cNvSpPr>
          <p:nvPr/>
        </p:nvSpPr>
        <p:spPr bwMode="auto">
          <a:xfrm>
            <a:off x="261938" y="2671763"/>
            <a:ext cx="665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i="1" lang="en-US">
                <a:solidFill>
                  <a:srgbClr val="646464"/>
                </a:solidFill>
                <a:latin charset="0" panose="020b0806030902050204" pitchFamily="34" typeface="Impact"/>
                <a:ea charset="-122" panose="020b0503020204020204" pitchFamily="34" typeface="微软雅黑"/>
                <a:sym charset="0" panose="020b0806030902050204" pitchFamily="34" typeface="Impact"/>
              </a:rPr>
              <a:t>2009</a:t>
            </a:r>
          </a:p>
        </p:txBody>
      </p:sp>
      <p:sp>
        <p:nvSpPr>
          <p:cNvPr id="8206" name="TextBox 64"/>
          <p:cNvSpPr>
            <a:spLocks noChangeArrowheads="1"/>
          </p:cNvSpPr>
          <p:nvPr/>
        </p:nvSpPr>
        <p:spPr bwMode="auto">
          <a:xfrm>
            <a:off x="2047875" y="2671763"/>
            <a:ext cx="6289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i="1" lang="en-US">
                <a:solidFill>
                  <a:srgbClr val="646464"/>
                </a:solidFill>
                <a:latin charset="0" panose="020b0806030902050204" pitchFamily="34" typeface="Impact"/>
                <a:ea charset="-122" panose="020b0503020204020204" pitchFamily="34" typeface="微软雅黑"/>
                <a:sym charset="0" panose="020b0806030902050204" pitchFamily="34" typeface="Impact"/>
              </a:rPr>
              <a:t>2010</a:t>
            </a:r>
          </a:p>
        </p:txBody>
      </p:sp>
      <p:sp>
        <p:nvSpPr>
          <p:cNvPr id="8207" name="TextBox 65"/>
          <p:cNvSpPr>
            <a:spLocks noChangeArrowheads="1"/>
          </p:cNvSpPr>
          <p:nvPr/>
        </p:nvSpPr>
        <p:spPr bwMode="auto">
          <a:xfrm>
            <a:off x="3832225" y="2671763"/>
            <a:ext cx="5940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i="1" lang="en-US">
                <a:solidFill>
                  <a:srgbClr val="646464"/>
                </a:solidFill>
                <a:latin charset="0" panose="020b0806030902050204" pitchFamily="34" typeface="Impact"/>
                <a:ea charset="-122" panose="020b0503020204020204" pitchFamily="34" typeface="微软雅黑"/>
                <a:sym charset="0" panose="020b0806030902050204" pitchFamily="34" typeface="Impact"/>
              </a:rPr>
              <a:t>2011</a:t>
            </a:r>
          </a:p>
        </p:txBody>
      </p:sp>
      <p:sp>
        <p:nvSpPr>
          <p:cNvPr id="8208" name="TextBox 66"/>
          <p:cNvSpPr>
            <a:spLocks noChangeArrowheads="1"/>
          </p:cNvSpPr>
          <p:nvPr/>
        </p:nvSpPr>
        <p:spPr bwMode="auto">
          <a:xfrm>
            <a:off x="5618163" y="2671763"/>
            <a:ext cx="6210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i="1" lang="en-US">
                <a:solidFill>
                  <a:srgbClr val="646464"/>
                </a:solidFill>
                <a:latin charset="0" panose="020b0806030902050204" pitchFamily="34" typeface="Impact"/>
                <a:ea charset="-122" panose="020b0503020204020204" pitchFamily="34" typeface="微软雅黑"/>
                <a:sym charset="0" panose="020b0806030902050204" pitchFamily="34" typeface="Impact"/>
              </a:rPr>
              <a:t>2012</a:t>
            </a:r>
          </a:p>
        </p:txBody>
      </p:sp>
      <p:grpSp>
        <p:nvGrpSpPr>
          <p:cNvPr id="8209" name="Group 17"/>
          <p:cNvGrpSpPr/>
          <p:nvPr/>
        </p:nvGrpSpPr>
        <p:grpSpPr>
          <a:xfrm>
            <a:off x="525463" y="3162300"/>
            <a:ext cx="1925637" cy="1471613"/>
            <a:chExt cx="1925931" cy="1471632"/>
          </a:xfrm>
        </p:grpSpPr>
        <p:sp>
          <p:nvSpPr>
            <p:cNvPr id="8210" name="直接连接符 68"/>
            <p:cNvSpPr>
              <a:spLocks noChangeShapeType="1"/>
            </p:cNvSpPr>
            <p:nvPr/>
          </p:nvSpPr>
          <p:spPr bwMode="auto">
            <a:xfrm>
              <a:off x="0" y="0"/>
              <a:ext cx="1" cy="1358533"/>
            </a:xfrm>
            <a:prstGeom prst="line">
              <a:avLst/>
            </a:prstGeom>
            <a:noFill/>
            <a:ln cmpd="sng" w="9525">
              <a:solidFill>
                <a:srgbClr val="888888"/>
              </a:solidFill>
              <a:round/>
              <a:headEnd len="med" type="oval" w="med"/>
              <a:tailEnd len="med" type="oval" w="med"/>
            </a:ln>
            <a:extLst>
              <a:ext uri="{909E8E84-426E-40DD-AFC4-6F175D3DCCD1}">
                <a14:hiddenFill>
                  <a:noFill/>
                </a14:hiddenFill>
              </a:ext>
            </a:extLst>
          </p:spPr>
          <p:txBody>
            <a:bodyPr/>
            <a:lstStyle/>
            <a:p>
              <a:endParaRPr altLang="en-US" lang="zh-CN"/>
            </a:p>
          </p:txBody>
        </p:sp>
        <p:sp>
          <p:nvSpPr>
            <p:cNvPr id="8211" name="TextBox 69"/>
            <p:cNvSpPr>
              <a:spLocks noChangeArrowheads="1"/>
            </p:cNvSpPr>
            <p:nvPr/>
          </p:nvSpPr>
          <p:spPr bwMode="auto">
            <a:xfrm>
              <a:off x="0" y="409803"/>
              <a:ext cx="1925931" cy="2148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此处添加标题</a:t>
              </a:r>
            </a:p>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点击此处添加段落文本</a:t>
              </a:r>
            </a:p>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点击此处添加段落文本</a:t>
              </a:r>
            </a:p>
          </p:txBody>
        </p:sp>
      </p:grpSp>
      <p:grpSp>
        <p:nvGrpSpPr>
          <p:cNvPr id="8212" name="Group 20"/>
          <p:cNvGrpSpPr/>
          <p:nvPr/>
        </p:nvGrpSpPr>
        <p:grpSpPr>
          <a:xfrm>
            <a:off x="2312988" y="1095375"/>
            <a:ext cx="1925637" cy="1501775"/>
            <a:chExt cx="1925931" cy="1502549"/>
          </a:xfrm>
        </p:grpSpPr>
        <p:sp>
          <p:nvSpPr>
            <p:cNvPr id="8213" name="直接连接符 71"/>
            <p:cNvSpPr>
              <a:spLocks noChangeShapeType="1"/>
            </p:cNvSpPr>
            <p:nvPr/>
          </p:nvSpPr>
          <p:spPr bwMode="auto">
            <a:xfrm>
              <a:off x="0" y="144016"/>
              <a:ext cx="1" cy="1358533"/>
            </a:xfrm>
            <a:prstGeom prst="line">
              <a:avLst/>
            </a:prstGeom>
            <a:noFill/>
            <a:ln cmpd="sng" w="9525">
              <a:solidFill>
                <a:srgbClr val="888888"/>
              </a:solidFill>
              <a:round/>
              <a:headEnd len="med" type="oval" w="med"/>
              <a:tailEnd len="med" type="oval" w="med"/>
            </a:ln>
            <a:extLst>
              <a:ext uri="{909E8E84-426E-40DD-AFC4-6F175D3DCCD1}">
                <a14:hiddenFill>
                  <a:noFill/>
                </a14:hiddenFill>
              </a:ext>
            </a:extLst>
          </p:spPr>
          <p:txBody>
            <a:bodyPr/>
            <a:lstStyle/>
            <a:p>
              <a:endParaRPr altLang="en-US" lang="zh-CN"/>
            </a:p>
          </p:txBody>
        </p:sp>
        <p:sp>
          <p:nvSpPr>
            <p:cNvPr id="8214" name="TextBox 72"/>
            <p:cNvSpPr>
              <a:spLocks noChangeArrowheads="1"/>
            </p:cNvSpPr>
            <p:nvPr/>
          </p:nvSpPr>
          <p:spPr bwMode="auto">
            <a:xfrm>
              <a:off x="0" y="0"/>
              <a:ext cx="1925931" cy="2149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此处添加标题</a:t>
              </a:r>
            </a:p>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点击此处添加段落文本</a:t>
              </a:r>
            </a:p>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点击此处添加段落文本</a:t>
              </a:r>
            </a:p>
          </p:txBody>
        </p:sp>
      </p:grpSp>
      <p:grpSp>
        <p:nvGrpSpPr>
          <p:cNvPr id="8215" name="Group 23"/>
          <p:cNvGrpSpPr/>
          <p:nvPr/>
        </p:nvGrpSpPr>
        <p:grpSpPr>
          <a:xfrm>
            <a:off x="4060825" y="3182938"/>
            <a:ext cx="1925638" cy="1474787"/>
            <a:chExt cx="1925931" cy="1474718"/>
          </a:xfrm>
        </p:grpSpPr>
        <p:sp>
          <p:nvSpPr>
            <p:cNvPr id="8216" name="直接连接符 74"/>
            <p:cNvSpPr>
              <a:spLocks noChangeShapeType="1"/>
            </p:cNvSpPr>
            <p:nvPr/>
          </p:nvSpPr>
          <p:spPr bwMode="auto">
            <a:xfrm>
              <a:off x="7492" y="0"/>
              <a:ext cx="1" cy="1358533"/>
            </a:xfrm>
            <a:prstGeom prst="line">
              <a:avLst/>
            </a:prstGeom>
            <a:noFill/>
            <a:ln cmpd="sng" w="9525">
              <a:solidFill>
                <a:srgbClr val="888888"/>
              </a:solidFill>
              <a:round/>
              <a:headEnd len="med" type="oval" w="med"/>
              <a:tailEnd len="med" type="oval" w="med"/>
            </a:ln>
            <a:extLst>
              <a:ext uri="{909E8E84-426E-40DD-AFC4-6F175D3DCCD1}">
                <a14:hiddenFill>
                  <a:noFill/>
                </a14:hiddenFill>
              </a:ext>
            </a:extLst>
          </p:spPr>
          <p:txBody>
            <a:bodyPr/>
            <a:lstStyle/>
            <a:p>
              <a:endParaRPr altLang="en-US" lang="zh-CN"/>
            </a:p>
          </p:txBody>
        </p:sp>
        <p:sp>
          <p:nvSpPr>
            <p:cNvPr id="8217" name="TextBox 75"/>
            <p:cNvSpPr>
              <a:spLocks noChangeArrowheads="1"/>
            </p:cNvSpPr>
            <p:nvPr/>
          </p:nvSpPr>
          <p:spPr bwMode="auto">
            <a:xfrm>
              <a:off x="0" y="412889"/>
              <a:ext cx="1925931" cy="2148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b="1" lang="zh-CN">
                  <a:solidFill>
                    <a:srgbClr val="0070C0"/>
                  </a:solidFill>
                  <a:ea charset="-122" panose="020b0503020204020204" pitchFamily="34" typeface="微软雅黑"/>
                  <a:sym charset="0" panose="020b0604020202020204" pitchFamily="34" typeface="Arial"/>
                </a:rPr>
                <a:t>此处添加标题</a:t>
              </a:r>
            </a:p>
            <a:p>
              <a:pPr eaLnBrk="1" hangingPunct="1">
                <a:lnSpc>
                  <a:spcPct val="150000"/>
                </a:lnSpc>
              </a:pPr>
              <a:r>
                <a:rPr altLang="en-US" b="1" lang="zh-CN">
                  <a:solidFill>
                    <a:srgbClr val="0070C0"/>
                  </a:solidFill>
                  <a:ea charset="-122" panose="020b0503020204020204" pitchFamily="34" typeface="微软雅黑"/>
                  <a:sym charset="0" panose="020b0604020202020204" pitchFamily="34" typeface="Arial"/>
                </a:rPr>
                <a:t>点击此处添加段落文本</a:t>
              </a:r>
            </a:p>
            <a:p>
              <a:pPr eaLnBrk="1" hangingPunct="1">
                <a:lnSpc>
                  <a:spcPct val="150000"/>
                </a:lnSpc>
              </a:pPr>
              <a:r>
                <a:rPr altLang="en-US" b="1" lang="zh-CN">
                  <a:solidFill>
                    <a:srgbClr val="0070C0"/>
                  </a:solidFill>
                  <a:ea charset="-122" panose="020b0503020204020204" pitchFamily="34" typeface="微软雅黑"/>
                  <a:sym charset="0" panose="020b0604020202020204" pitchFamily="34" typeface="Arial"/>
                </a:rPr>
                <a:t>点击此处添加段落文本</a:t>
              </a:r>
            </a:p>
          </p:txBody>
        </p:sp>
      </p:grpSp>
      <p:grpSp>
        <p:nvGrpSpPr>
          <p:cNvPr id="8218" name="Group 26"/>
          <p:cNvGrpSpPr/>
          <p:nvPr/>
        </p:nvGrpSpPr>
        <p:grpSpPr>
          <a:xfrm>
            <a:off x="5878513" y="1095375"/>
            <a:ext cx="1925637" cy="1501775"/>
            <a:chExt cx="1925931" cy="1502549"/>
          </a:xfrm>
        </p:grpSpPr>
        <p:sp>
          <p:nvSpPr>
            <p:cNvPr id="8219" name="直接连接符 77"/>
            <p:cNvSpPr>
              <a:spLocks noChangeShapeType="1"/>
            </p:cNvSpPr>
            <p:nvPr/>
          </p:nvSpPr>
          <p:spPr bwMode="auto">
            <a:xfrm>
              <a:off x="0" y="144016"/>
              <a:ext cx="1" cy="1358533"/>
            </a:xfrm>
            <a:prstGeom prst="line">
              <a:avLst/>
            </a:prstGeom>
            <a:noFill/>
            <a:ln cmpd="sng" w="9525">
              <a:solidFill>
                <a:srgbClr val="888888"/>
              </a:solidFill>
              <a:round/>
              <a:headEnd len="med" type="oval" w="med"/>
              <a:tailEnd len="med" type="oval" w="med"/>
            </a:ln>
            <a:extLst>
              <a:ext uri="{909E8E84-426E-40DD-AFC4-6F175D3DCCD1}">
                <a14:hiddenFill>
                  <a:noFill/>
                </a14:hiddenFill>
              </a:ext>
            </a:extLst>
          </p:spPr>
          <p:txBody>
            <a:bodyPr/>
            <a:lstStyle/>
            <a:p>
              <a:endParaRPr altLang="en-US" lang="zh-CN"/>
            </a:p>
          </p:txBody>
        </p:sp>
        <p:sp>
          <p:nvSpPr>
            <p:cNvPr id="8220" name="TextBox 78"/>
            <p:cNvSpPr>
              <a:spLocks noChangeArrowheads="1"/>
            </p:cNvSpPr>
            <p:nvPr/>
          </p:nvSpPr>
          <p:spPr bwMode="auto">
            <a:xfrm>
              <a:off x="1" y="0"/>
              <a:ext cx="1925931" cy="2149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此处添加标题</a:t>
              </a:r>
            </a:p>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点击此处添加段落文本</a:t>
              </a:r>
            </a:p>
            <a:p>
              <a:pPr eaLnBrk="1" hangingPunct="1">
                <a:lnSpc>
                  <a:spcPct val="150000"/>
                </a:lnSpc>
              </a:pPr>
              <a:r>
                <a:rPr altLang="en-US" b="1" lang="zh-CN">
                  <a:solidFill>
                    <a:srgbClr val="646464"/>
                  </a:solidFill>
                  <a:ea charset="-122" panose="020b0503020204020204" pitchFamily="34" typeface="微软雅黑"/>
                  <a:sym charset="0" panose="020b0604020202020204" pitchFamily="34" typeface="Arial"/>
                </a:rPr>
                <a:t>点击此处添加段落文本</a:t>
              </a:r>
            </a:p>
          </p:txBody>
        </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200"/>
                                        </p:tgtEl>
                                        <p:attrNameLst>
                                          <p:attrName>style.visibility</p:attrName>
                                        </p:attrNameLst>
                                      </p:cBhvr>
                                      <p:to>
                                        <p:strVal val="visible"/>
                                      </p:to>
                                    </p:set>
                                    <p:anim calcmode="lin" valueType="num">
                                      <p:cBhvr>
                                        <p:cTn dur="500" fill="hold" id="7"/>
                                        <p:tgtEl>
                                          <p:spTgt spid="8200"/>
                                        </p:tgtEl>
                                        <p:attrNameLst>
                                          <p:attrName>ppt_x</p:attrName>
                                        </p:attrNameLst>
                                      </p:cBhvr>
                                      <p:tavLst>
                                        <p:tav tm="0">
                                          <p:val>
                                            <p:strVal val="0-#ppt_w/2"/>
                                          </p:val>
                                        </p:tav>
                                        <p:tav tm="100000">
                                          <p:val>
                                            <p:strVal val="#ppt_x"/>
                                          </p:val>
                                        </p:tav>
                                      </p:tavLst>
                                    </p:anim>
                                    <p:anim calcmode="lin" valueType="num">
                                      <p:cBhvr>
                                        <p:cTn dur="500" fill="hold" id="8"/>
                                        <p:tgtEl>
                                          <p:spTgt spid="820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8203"/>
                                        </p:tgtEl>
                                        <p:attrNameLst>
                                          <p:attrName>style.visibility</p:attrName>
                                        </p:attrNameLst>
                                      </p:cBhvr>
                                      <p:to>
                                        <p:strVal val="visible"/>
                                      </p:to>
                                    </p:set>
                                    <p:anim calcmode="lin" valueType="num">
                                      <p:cBhvr>
                                        <p:cTn dur="250" fill="hold" id="12"/>
                                        <p:tgtEl>
                                          <p:spTgt spid="8203"/>
                                        </p:tgtEl>
                                        <p:attrNameLst>
                                          <p:attrName>ppt_x</p:attrName>
                                        </p:attrNameLst>
                                      </p:cBhvr>
                                      <p:tavLst>
                                        <p:tav tm="0">
                                          <p:val>
                                            <p:strVal val="0-#ppt_w/2"/>
                                          </p:val>
                                        </p:tav>
                                        <p:tav tm="100000">
                                          <p:val>
                                            <p:strVal val="#ppt_x"/>
                                          </p:val>
                                        </p:tav>
                                      </p:tavLst>
                                    </p:anim>
                                    <p:anim calcmode="lin" valueType="num">
                                      <p:cBhvr>
                                        <p:cTn dur="250" fill="hold" id="13"/>
                                        <p:tgtEl>
                                          <p:spTgt spid="8203"/>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250"/>
                                  </p:stCondLst>
                                  <p:childTnLst>
                                    <p:set>
                                      <p:cBhvr>
                                        <p:cTn dur="1" fill="hold" id="15">
                                          <p:stCondLst>
                                            <p:cond delay="0"/>
                                          </p:stCondLst>
                                        </p:cTn>
                                        <p:tgtEl>
                                          <p:spTgt spid="8202"/>
                                        </p:tgtEl>
                                        <p:attrNameLst>
                                          <p:attrName>style.visibility</p:attrName>
                                        </p:attrNameLst>
                                      </p:cBhvr>
                                      <p:to>
                                        <p:strVal val="visible"/>
                                      </p:to>
                                    </p:set>
                                    <p:anim calcmode="lin" valueType="num">
                                      <p:cBhvr>
                                        <p:cTn dur="250" fill="hold" id="16"/>
                                        <p:tgtEl>
                                          <p:spTgt spid="8202"/>
                                        </p:tgtEl>
                                        <p:attrNameLst>
                                          <p:attrName>ppt_x</p:attrName>
                                        </p:attrNameLst>
                                      </p:cBhvr>
                                      <p:tavLst>
                                        <p:tav tm="0">
                                          <p:val>
                                            <p:strVal val="0-#ppt_w/2"/>
                                          </p:val>
                                        </p:tav>
                                        <p:tav tm="100000">
                                          <p:val>
                                            <p:strVal val="#ppt_x"/>
                                          </p:val>
                                        </p:tav>
                                      </p:tavLst>
                                    </p:anim>
                                    <p:anim calcmode="lin" valueType="num">
                                      <p:cBhvr>
                                        <p:cTn dur="250" fill="hold" id="17"/>
                                        <p:tgtEl>
                                          <p:spTgt spid="8202"/>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500"/>
                                  </p:stCondLst>
                                  <p:childTnLst>
                                    <p:set>
                                      <p:cBhvr>
                                        <p:cTn dur="1" fill="hold" id="19">
                                          <p:stCondLst>
                                            <p:cond delay="0"/>
                                          </p:stCondLst>
                                        </p:cTn>
                                        <p:tgtEl>
                                          <p:spTgt spid="8201"/>
                                        </p:tgtEl>
                                        <p:attrNameLst>
                                          <p:attrName>style.visibility</p:attrName>
                                        </p:attrNameLst>
                                      </p:cBhvr>
                                      <p:to>
                                        <p:strVal val="visible"/>
                                      </p:to>
                                    </p:set>
                                    <p:anim calcmode="lin" valueType="num">
                                      <p:cBhvr>
                                        <p:cTn dur="250" fill="hold" id="20"/>
                                        <p:tgtEl>
                                          <p:spTgt spid="8201"/>
                                        </p:tgtEl>
                                        <p:attrNameLst>
                                          <p:attrName>ppt_x</p:attrName>
                                        </p:attrNameLst>
                                      </p:cBhvr>
                                      <p:tavLst>
                                        <p:tav tm="0">
                                          <p:val>
                                            <p:strVal val="0-#ppt_w/2"/>
                                          </p:val>
                                        </p:tav>
                                        <p:tav tm="100000">
                                          <p:val>
                                            <p:strVal val="#ppt_x"/>
                                          </p:val>
                                        </p:tav>
                                      </p:tavLst>
                                    </p:anim>
                                    <p:anim calcmode="lin" valueType="num">
                                      <p:cBhvr>
                                        <p:cTn dur="250" fill="hold" id="21"/>
                                        <p:tgtEl>
                                          <p:spTgt spid="820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750"/>
                                  </p:stCondLst>
                                  <p:childTnLst>
                                    <p:set>
                                      <p:cBhvr>
                                        <p:cTn dur="1" fill="hold" id="23">
                                          <p:stCondLst>
                                            <p:cond delay="0"/>
                                          </p:stCondLst>
                                        </p:cTn>
                                        <p:tgtEl>
                                          <p:spTgt spid="8204"/>
                                        </p:tgtEl>
                                        <p:attrNameLst>
                                          <p:attrName>style.visibility</p:attrName>
                                        </p:attrNameLst>
                                      </p:cBhvr>
                                      <p:to>
                                        <p:strVal val="visible"/>
                                      </p:to>
                                    </p:set>
                                    <p:anim calcmode="lin" valueType="num">
                                      <p:cBhvr>
                                        <p:cTn dur="250" fill="hold" id="24"/>
                                        <p:tgtEl>
                                          <p:spTgt spid="8204"/>
                                        </p:tgtEl>
                                        <p:attrNameLst>
                                          <p:attrName>ppt_x</p:attrName>
                                        </p:attrNameLst>
                                      </p:cBhvr>
                                      <p:tavLst>
                                        <p:tav tm="0">
                                          <p:val>
                                            <p:strVal val="0-#ppt_w/2"/>
                                          </p:val>
                                        </p:tav>
                                        <p:tav tm="100000">
                                          <p:val>
                                            <p:strVal val="#ppt_x"/>
                                          </p:val>
                                        </p:tav>
                                      </p:tavLst>
                                    </p:anim>
                                    <p:anim calcmode="lin" valueType="num">
                                      <p:cBhvr>
                                        <p:cTn dur="250" fill="hold" id="25"/>
                                        <p:tgtEl>
                                          <p:spTgt spid="820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47" presetSubtype="0">
                                  <p:stCondLst>
                                    <p:cond delay="0"/>
                                  </p:stCondLst>
                                  <p:childTnLst>
                                    <p:set>
                                      <p:cBhvr>
                                        <p:cTn dur="1" fill="hold" id="28">
                                          <p:stCondLst>
                                            <p:cond delay="0"/>
                                          </p:stCondLst>
                                        </p:cTn>
                                        <p:tgtEl>
                                          <p:spTgt spid="8205"/>
                                        </p:tgtEl>
                                        <p:attrNameLst>
                                          <p:attrName>style.visibility</p:attrName>
                                        </p:attrNameLst>
                                      </p:cBhvr>
                                      <p:to>
                                        <p:strVal val="visible"/>
                                      </p:to>
                                    </p:set>
                                    <p:animEffect filter="">
                                      <p:cBhvr>
                                        <p:cTn dur="500" id="29"/>
                                        <p:tgtEl>
                                          <p:spTgt spid="8205"/>
                                        </p:tgtEl>
                                      </p:cBhvr>
                                    </p:animEffect>
                                    <p:anim calcmode="lin" valueType="num">
                                      <p:cBhvr>
                                        <p:cTn dur="500" fill="hold" id="30"/>
                                        <p:tgtEl>
                                          <p:spTgt spid="8205"/>
                                        </p:tgtEl>
                                        <p:attrNameLst>
                                          <p:attrName>ppt_x</p:attrName>
                                        </p:attrNameLst>
                                      </p:cBhvr>
                                      <p:tavLst>
                                        <p:tav tm="0">
                                          <p:val>
                                            <p:strVal val="#ppt_x"/>
                                          </p:val>
                                        </p:tav>
                                        <p:tav tm="100000">
                                          <p:val>
                                            <p:strVal val="#ppt_x"/>
                                          </p:val>
                                        </p:tav>
                                      </p:tavLst>
                                    </p:anim>
                                    <p:anim calcmode="lin" valueType="num">
                                      <p:cBhvr>
                                        <p:cTn dur="500" fill="hold" id="31"/>
                                        <p:tgtEl>
                                          <p:spTgt spid="8205"/>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8206"/>
                                        </p:tgtEl>
                                        <p:attrNameLst>
                                          <p:attrName>style.visibility</p:attrName>
                                        </p:attrNameLst>
                                      </p:cBhvr>
                                      <p:to>
                                        <p:strVal val="visible"/>
                                      </p:to>
                                    </p:set>
                                    <p:animEffect filter="">
                                      <p:cBhvr>
                                        <p:cTn dur="500" id="34"/>
                                        <p:tgtEl>
                                          <p:spTgt spid="8206"/>
                                        </p:tgtEl>
                                      </p:cBhvr>
                                    </p:animEffect>
                                    <p:anim calcmode="lin" valueType="num">
                                      <p:cBhvr>
                                        <p:cTn dur="500" fill="hold" id="35"/>
                                        <p:tgtEl>
                                          <p:spTgt spid="8206"/>
                                        </p:tgtEl>
                                        <p:attrNameLst>
                                          <p:attrName>ppt_x</p:attrName>
                                        </p:attrNameLst>
                                      </p:cBhvr>
                                      <p:tavLst>
                                        <p:tav tm="0">
                                          <p:val>
                                            <p:strVal val="#ppt_x"/>
                                          </p:val>
                                        </p:tav>
                                        <p:tav tm="100000">
                                          <p:val>
                                            <p:strVal val="#ppt_x"/>
                                          </p:val>
                                        </p:tav>
                                      </p:tavLst>
                                    </p:anim>
                                    <p:anim calcmode="lin" valueType="num">
                                      <p:cBhvr>
                                        <p:cTn dur="500" fill="hold" id="36"/>
                                        <p:tgtEl>
                                          <p:spTgt spid="8206"/>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0"/>
                                  </p:stCondLst>
                                  <p:childTnLst>
                                    <p:set>
                                      <p:cBhvr>
                                        <p:cTn dur="1" fill="hold" id="38">
                                          <p:stCondLst>
                                            <p:cond delay="0"/>
                                          </p:stCondLst>
                                        </p:cTn>
                                        <p:tgtEl>
                                          <p:spTgt spid="8207"/>
                                        </p:tgtEl>
                                        <p:attrNameLst>
                                          <p:attrName>style.visibility</p:attrName>
                                        </p:attrNameLst>
                                      </p:cBhvr>
                                      <p:to>
                                        <p:strVal val="visible"/>
                                      </p:to>
                                    </p:set>
                                    <p:animEffect filter="">
                                      <p:cBhvr>
                                        <p:cTn dur="500" id="39"/>
                                        <p:tgtEl>
                                          <p:spTgt spid="8207"/>
                                        </p:tgtEl>
                                      </p:cBhvr>
                                    </p:animEffect>
                                    <p:anim calcmode="lin" valueType="num">
                                      <p:cBhvr>
                                        <p:cTn dur="500" fill="hold" id="40"/>
                                        <p:tgtEl>
                                          <p:spTgt spid="8207"/>
                                        </p:tgtEl>
                                        <p:attrNameLst>
                                          <p:attrName>ppt_x</p:attrName>
                                        </p:attrNameLst>
                                      </p:cBhvr>
                                      <p:tavLst>
                                        <p:tav tm="0">
                                          <p:val>
                                            <p:strVal val="#ppt_x"/>
                                          </p:val>
                                        </p:tav>
                                        <p:tav tm="100000">
                                          <p:val>
                                            <p:strVal val="#ppt_x"/>
                                          </p:val>
                                        </p:tav>
                                      </p:tavLst>
                                    </p:anim>
                                    <p:anim calcmode="lin" valueType="num">
                                      <p:cBhvr>
                                        <p:cTn dur="500" fill="hold" id="41"/>
                                        <p:tgtEl>
                                          <p:spTgt spid="8207"/>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8208"/>
                                        </p:tgtEl>
                                        <p:attrNameLst>
                                          <p:attrName>style.visibility</p:attrName>
                                        </p:attrNameLst>
                                      </p:cBhvr>
                                      <p:to>
                                        <p:strVal val="visible"/>
                                      </p:to>
                                    </p:set>
                                    <p:animEffect filter="">
                                      <p:cBhvr>
                                        <p:cTn dur="500" id="44"/>
                                        <p:tgtEl>
                                          <p:spTgt spid="8208"/>
                                        </p:tgtEl>
                                      </p:cBhvr>
                                    </p:animEffect>
                                    <p:anim calcmode="lin" valueType="num">
                                      <p:cBhvr>
                                        <p:cTn dur="500" fill="hold" id="45"/>
                                        <p:tgtEl>
                                          <p:spTgt spid="8208"/>
                                        </p:tgtEl>
                                        <p:attrNameLst>
                                          <p:attrName>ppt_x</p:attrName>
                                        </p:attrNameLst>
                                      </p:cBhvr>
                                      <p:tavLst>
                                        <p:tav tm="0">
                                          <p:val>
                                            <p:strVal val="#ppt_x"/>
                                          </p:val>
                                        </p:tav>
                                        <p:tav tm="100000">
                                          <p:val>
                                            <p:strVal val="#ppt_x"/>
                                          </p:val>
                                        </p:tav>
                                      </p:tavLst>
                                    </p:anim>
                                    <p:anim calcmode="lin" valueType="num">
                                      <p:cBhvr>
                                        <p:cTn dur="500" fill="hold" id="46"/>
                                        <p:tgtEl>
                                          <p:spTgt spid="8208"/>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000"/>
                            </p:stCondLst>
                            <p:childTnLst>
                              <p:par>
                                <p:cTn fill="hold" id="48" nodeType="afterEffect" presetClass="entr" presetID="42" presetSubtype="0">
                                  <p:stCondLst>
                                    <p:cond delay="0"/>
                                  </p:stCondLst>
                                  <p:childTnLst>
                                    <p:set>
                                      <p:cBhvr>
                                        <p:cTn dur="1" fill="hold" id="49">
                                          <p:stCondLst>
                                            <p:cond delay="0"/>
                                          </p:stCondLst>
                                        </p:cTn>
                                        <p:tgtEl>
                                          <p:spTgt spid="8194"/>
                                        </p:tgtEl>
                                        <p:attrNameLst>
                                          <p:attrName>style.visibility</p:attrName>
                                        </p:attrNameLst>
                                      </p:cBhvr>
                                      <p:to>
                                        <p:strVal val="visible"/>
                                      </p:to>
                                    </p:set>
                                    <p:animEffect filter="">
                                      <p:cBhvr>
                                        <p:cTn dur="1000" id="50"/>
                                        <p:tgtEl>
                                          <p:spTgt spid="8194"/>
                                        </p:tgtEl>
                                      </p:cBhvr>
                                    </p:animEffect>
                                    <p:anim calcmode="lin" valueType="num">
                                      <p:cBhvr>
                                        <p:cTn dur="1000" fill="hold" id="51"/>
                                        <p:tgtEl>
                                          <p:spTgt spid="8194"/>
                                        </p:tgtEl>
                                        <p:attrNameLst>
                                          <p:attrName>ppt_x</p:attrName>
                                        </p:attrNameLst>
                                      </p:cBhvr>
                                      <p:tavLst>
                                        <p:tav tm="0">
                                          <p:val>
                                            <p:strVal val="#ppt_x"/>
                                          </p:val>
                                        </p:tav>
                                        <p:tav tm="100000">
                                          <p:val>
                                            <p:strVal val="#ppt_x"/>
                                          </p:val>
                                        </p:tav>
                                      </p:tavLst>
                                    </p:anim>
                                    <p:anim calcmode="lin" valueType="num">
                                      <p:cBhvr>
                                        <p:cTn dur="1000" fill="hold" id="52"/>
                                        <p:tgtEl>
                                          <p:spTgt spid="8194"/>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000"/>
                            </p:stCondLst>
                            <p:childTnLst>
                              <p:par>
                                <p:cTn fill="hold" id="54" nodeType="afterEffect" presetClass="entr" presetID="22" presetSubtype="4">
                                  <p:stCondLst>
                                    <p:cond delay="0"/>
                                  </p:stCondLst>
                                  <p:childTnLst>
                                    <p:set>
                                      <p:cBhvr>
                                        <p:cTn dur="1" fill="hold" id="55">
                                          <p:stCondLst>
                                            <p:cond delay="0"/>
                                          </p:stCondLst>
                                        </p:cTn>
                                        <p:tgtEl>
                                          <p:spTgt spid="8209"/>
                                        </p:tgtEl>
                                        <p:attrNameLst>
                                          <p:attrName>style.visibility</p:attrName>
                                        </p:attrNameLst>
                                      </p:cBhvr>
                                      <p:to>
                                        <p:strVal val="visible"/>
                                      </p:to>
                                    </p:set>
                                    <p:animEffect filter="">
                                      <p:cBhvr>
                                        <p:cTn dur="250" id="56"/>
                                        <p:tgtEl>
                                          <p:spTgt spid="8209"/>
                                        </p:tgtEl>
                                      </p:cBhvr>
                                    </p:animEffect>
                                  </p:childTnLst>
                                </p:cTn>
                              </p:par>
                              <p:par>
                                <p:cTn fill="hold" id="57" nodeType="withEffect" presetClass="entr" presetID="22" presetSubtype="4">
                                  <p:stCondLst>
                                    <p:cond delay="0"/>
                                  </p:stCondLst>
                                  <p:childTnLst>
                                    <p:set>
                                      <p:cBhvr>
                                        <p:cTn dur="1" fill="hold" id="58">
                                          <p:stCondLst>
                                            <p:cond delay="0"/>
                                          </p:stCondLst>
                                        </p:cTn>
                                        <p:tgtEl>
                                          <p:spTgt spid="8212"/>
                                        </p:tgtEl>
                                        <p:attrNameLst>
                                          <p:attrName>style.visibility</p:attrName>
                                        </p:attrNameLst>
                                      </p:cBhvr>
                                      <p:to>
                                        <p:strVal val="visible"/>
                                      </p:to>
                                    </p:set>
                                    <p:animEffect filter="">
                                      <p:cBhvr>
                                        <p:cTn dur="250" id="59"/>
                                        <p:tgtEl>
                                          <p:spTgt spid="8212"/>
                                        </p:tgtEl>
                                      </p:cBhvr>
                                    </p:animEffect>
                                  </p:childTnLst>
                                </p:cTn>
                              </p:par>
                              <p:par>
                                <p:cTn fill="hold" id="60" nodeType="withEffect" presetClass="entr" presetID="22" presetSubtype="4">
                                  <p:stCondLst>
                                    <p:cond delay="0"/>
                                  </p:stCondLst>
                                  <p:childTnLst>
                                    <p:set>
                                      <p:cBhvr>
                                        <p:cTn dur="1" fill="hold" id="61">
                                          <p:stCondLst>
                                            <p:cond delay="0"/>
                                          </p:stCondLst>
                                        </p:cTn>
                                        <p:tgtEl>
                                          <p:spTgt spid="8215"/>
                                        </p:tgtEl>
                                        <p:attrNameLst>
                                          <p:attrName>style.visibility</p:attrName>
                                        </p:attrNameLst>
                                      </p:cBhvr>
                                      <p:to>
                                        <p:strVal val="visible"/>
                                      </p:to>
                                    </p:set>
                                    <p:animEffect filter="">
                                      <p:cBhvr>
                                        <p:cTn dur="250" id="62"/>
                                        <p:tgtEl>
                                          <p:spTgt spid="8215"/>
                                        </p:tgtEl>
                                      </p:cBhvr>
                                    </p:animEffect>
                                  </p:childTnLst>
                                </p:cTn>
                              </p:par>
                              <p:par>
                                <p:cTn fill="hold" id="63" nodeType="withEffect" presetClass="entr" presetID="22" presetSubtype="4">
                                  <p:stCondLst>
                                    <p:cond delay="0"/>
                                  </p:stCondLst>
                                  <p:childTnLst>
                                    <p:set>
                                      <p:cBhvr>
                                        <p:cTn dur="1" fill="hold" id="64">
                                          <p:stCondLst>
                                            <p:cond delay="0"/>
                                          </p:stCondLst>
                                        </p:cTn>
                                        <p:tgtEl>
                                          <p:spTgt spid="8218"/>
                                        </p:tgtEl>
                                        <p:attrNameLst>
                                          <p:attrName>style.visibility</p:attrName>
                                        </p:attrNameLst>
                                      </p:cBhvr>
                                      <p:to>
                                        <p:strVal val="visible"/>
                                      </p:to>
                                    </p:set>
                                    <p:animEffect filter="">
                                      <p:cBhvr>
                                        <p:cTn dur="250" id="65"/>
                                        <p:tgtEl>
                                          <p:spTgt spid="82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00"/>
      <p:bldP grpId="0" spid="8201"/>
      <p:bldP grpId="0" spid="8202"/>
      <p:bldP grpId="0" spid="8203"/>
      <p:bldP grpId="0" spid="8204"/>
      <p:bldP grpId="0" spid="8205"/>
      <p:bldP grpId="0" spid="8206"/>
      <p:bldP grpId="0" spid="8207"/>
      <p:bldP grpId="0" spid="820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AutoShape 3"/>
          <p:cNvSpPr>
            <a:spLocks noChangeArrowheads="1"/>
          </p:cNvSpPr>
          <p:nvPr/>
        </p:nvSpPr>
        <p:spPr bwMode="auto">
          <a:xfrm>
            <a:off x="3557588" y="1343025"/>
            <a:ext cx="1604962" cy="311150"/>
          </a:xfrm>
          <a:prstGeom prst="roundRect">
            <a:avLst>
              <a:gd fmla="val 13125" name="adj"/>
            </a:avLst>
          </a:prstGeom>
          <a:solidFill>
            <a:srgbClr val="0070C0"/>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19" name="Text Box 4"/>
          <p:cNvSpPr>
            <a:spLocks noChangeArrowheads="1"/>
          </p:cNvSpPr>
          <p:nvPr/>
        </p:nvSpPr>
        <p:spPr bwMode="auto">
          <a:xfrm>
            <a:off x="3557588" y="1331913"/>
            <a:ext cx="160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ct val="50000"/>
              </a:spcBef>
            </a:pPr>
            <a:r>
              <a:rPr altLang="en-US" lang="zh-CN" sz="1400">
                <a:solidFill>
                  <a:srgbClr val="FFFFFF"/>
                </a:solidFill>
                <a:ea charset="-122" panose="02010600040101010101" pitchFamily="2" typeface="华文细黑"/>
                <a:sym charset="0" panose="020b0604020202020204" pitchFamily="34" typeface="Arial"/>
              </a:rPr>
              <a:t>单击添加</a:t>
            </a:r>
          </a:p>
        </p:txBody>
      </p:sp>
      <p:sp>
        <p:nvSpPr>
          <p:cNvPr id="9220" name="AutoShape 5"/>
          <p:cNvSpPr>
            <a:spLocks noChangeArrowheads="1"/>
          </p:cNvSpPr>
          <p:nvPr/>
        </p:nvSpPr>
        <p:spPr bwMode="auto">
          <a:xfrm>
            <a:off x="3475038" y="1733550"/>
            <a:ext cx="1774825" cy="752475"/>
          </a:xfrm>
          <a:prstGeom prst="roundRect">
            <a:avLst>
              <a:gd fmla="val 5653" name="adj"/>
            </a:avLst>
          </a:prstGeom>
          <a:gradFill rotWithShape="1">
            <a:gsLst>
              <a:gs pos="0">
                <a:srgbClr val="FFFFFF"/>
              </a:gs>
              <a:gs pos="100000">
                <a:srgbClr val="C0C0C0"/>
              </a:gs>
            </a:gsLst>
            <a:lin ang="2700000" scaled="1"/>
          </a:gradFill>
          <a:ln cmpd="sng" w="9525">
            <a:solidFill>
              <a:srgbClr val="C0C0C0"/>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200">
                <a:solidFill>
                  <a:srgbClr val="000000"/>
                </a:solidFill>
                <a:ea charset="-122" panose="02010600040101010101" pitchFamily="2" typeface="华文细黑"/>
                <a:sym charset="0" panose="020b0604020202020204" pitchFamily="34" typeface="Arial"/>
              </a:rPr>
              <a:t>单击添加内容文字</a:t>
            </a:r>
          </a:p>
        </p:txBody>
      </p:sp>
      <p:pic>
        <p:nvPicPr>
          <p:cNvPr descr="3" id="9221" name="Picture 6"/>
          <p:cNvPicPr>
            <a:picLocks noChangeArrowheads="1" noChangeAspect="1"/>
          </p:cNvPicPr>
          <p:nvPr/>
        </p:nvPicPr>
        <p:blipFill>
          <a:blip r:embed="rId2">
            <a:extLst>
              <a:ext uri="{28A0092B-C50C-407E-A947-70E740481C1C}">
                <a14:useLocalDpi val="0"/>
              </a:ext>
            </a:extLst>
          </a:blip>
          <a:srcRect b="35062"/>
          <a:stretch>
            <a:fillRect/>
          </a:stretch>
        </p:blipFill>
        <p:spPr bwMode="auto">
          <a:xfrm>
            <a:off x="5446713" y="1128713"/>
            <a:ext cx="555625" cy="159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5" id="9222" name="Picture 7"/>
          <p:cNvPicPr>
            <a:picLocks noChangeArrowheads="1" noChangeAspect="1"/>
          </p:cNvPicPr>
          <p:nvPr/>
        </p:nvPicPr>
        <p:blipFill>
          <a:blip r:embed="rId3">
            <a:extLst>
              <a:ext uri="{28A0092B-C50C-407E-A947-70E740481C1C}">
                <a14:useLocalDpi val="0"/>
              </a:ext>
            </a:extLst>
          </a:blip>
          <a:srcRect b="24097"/>
          <a:stretch>
            <a:fillRect/>
          </a:stretch>
        </p:blipFill>
        <p:spPr bwMode="auto">
          <a:xfrm>
            <a:off x="2557463" y="3125788"/>
            <a:ext cx="496887" cy="1849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6" id="9223" name="Picture 8"/>
          <p:cNvPicPr>
            <a:picLocks noChangeArrowheads="1" noChangeAspect="1"/>
          </p:cNvPicPr>
          <p:nvPr/>
        </p:nvPicPr>
        <p:blipFill>
          <a:blip r:embed="rId4">
            <a:extLst>
              <a:ext uri="{28A0092B-C50C-407E-A947-70E740481C1C}">
                <a14:useLocalDpi val="0"/>
              </a:ext>
            </a:extLst>
          </a:blip>
          <a:srcRect b="25421"/>
          <a:stretch>
            <a:fillRect/>
          </a:stretch>
        </p:blipFill>
        <p:spPr bwMode="auto">
          <a:xfrm>
            <a:off x="7726363" y="3125788"/>
            <a:ext cx="487362" cy="1849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4" name="AutoShape 9"/>
          <p:cNvSpPr>
            <a:spLocks noChangeArrowheads="1"/>
          </p:cNvSpPr>
          <p:nvPr/>
        </p:nvSpPr>
        <p:spPr bwMode="auto">
          <a:xfrm>
            <a:off x="838200" y="2951163"/>
            <a:ext cx="1606550" cy="312737"/>
          </a:xfrm>
          <a:prstGeom prst="roundRect">
            <a:avLst>
              <a:gd fmla="val 13125" name="adj"/>
            </a:avLst>
          </a:prstGeom>
          <a:solidFill>
            <a:srgbClr val="0070C0"/>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25" name="Text Box 10"/>
          <p:cNvSpPr>
            <a:spLocks noChangeArrowheads="1"/>
          </p:cNvSpPr>
          <p:nvPr/>
        </p:nvSpPr>
        <p:spPr bwMode="auto">
          <a:xfrm>
            <a:off x="838200" y="2952750"/>
            <a:ext cx="16113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ct val="50000"/>
              </a:spcBef>
            </a:pPr>
            <a:r>
              <a:rPr altLang="en-US" lang="zh-CN" sz="1400">
                <a:solidFill>
                  <a:srgbClr val="FFFFFF"/>
                </a:solidFill>
                <a:ea charset="-122" panose="02010600040101010101" pitchFamily="2" typeface="华文细黑"/>
                <a:sym charset="0" panose="020b0604020202020204" pitchFamily="34" typeface="Arial"/>
              </a:rPr>
              <a:t>单击添加</a:t>
            </a:r>
          </a:p>
        </p:txBody>
      </p:sp>
      <p:sp>
        <p:nvSpPr>
          <p:cNvPr id="9226" name="AutoShape 11"/>
          <p:cNvSpPr>
            <a:spLocks noChangeArrowheads="1"/>
          </p:cNvSpPr>
          <p:nvPr/>
        </p:nvSpPr>
        <p:spPr bwMode="auto">
          <a:xfrm>
            <a:off x="755650" y="3343275"/>
            <a:ext cx="1776413" cy="752475"/>
          </a:xfrm>
          <a:prstGeom prst="roundRect">
            <a:avLst>
              <a:gd fmla="val 5653" name="adj"/>
            </a:avLst>
          </a:prstGeom>
          <a:gradFill rotWithShape="1">
            <a:gsLst>
              <a:gs pos="0">
                <a:srgbClr val="FFFFFF"/>
              </a:gs>
              <a:gs pos="100000">
                <a:srgbClr val="C0C0C0"/>
              </a:gs>
            </a:gsLst>
            <a:lin ang="2700000" scaled="1"/>
          </a:gradFill>
          <a:ln cmpd="sng" w="9525">
            <a:solidFill>
              <a:srgbClr val="C0C0C0"/>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200">
                <a:solidFill>
                  <a:srgbClr val="000000"/>
                </a:solidFill>
                <a:ea charset="-122" panose="02010600040101010101" pitchFamily="2" typeface="华文细黑"/>
                <a:sym charset="0" panose="020b0604020202020204" pitchFamily="34" typeface="Arial"/>
              </a:rPr>
              <a:t>单击添加内容文字</a:t>
            </a:r>
          </a:p>
        </p:txBody>
      </p:sp>
      <p:sp>
        <p:nvSpPr>
          <p:cNvPr id="9227" name="AutoShape 12"/>
          <p:cNvSpPr>
            <a:spLocks noChangeArrowheads="1"/>
          </p:cNvSpPr>
          <p:nvPr/>
        </p:nvSpPr>
        <p:spPr bwMode="auto">
          <a:xfrm>
            <a:off x="5984875" y="2951163"/>
            <a:ext cx="1606550" cy="312737"/>
          </a:xfrm>
          <a:prstGeom prst="roundRect">
            <a:avLst>
              <a:gd fmla="val 13125" name="adj"/>
            </a:avLst>
          </a:prstGeom>
          <a:solidFill>
            <a:srgbClr val="0070C0"/>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28" name="Text Box 13"/>
          <p:cNvSpPr>
            <a:spLocks noChangeArrowheads="1"/>
          </p:cNvSpPr>
          <p:nvPr/>
        </p:nvSpPr>
        <p:spPr bwMode="auto">
          <a:xfrm>
            <a:off x="5984874" y="2952750"/>
            <a:ext cx="16113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ct val="50000"/>
              </a:spcBef>
            </a:pPr>
            <a:r>
              <a:rPr altLang="en-US" lang="zh-CN" sz="1400">
                <a:solidFill>
                  <a:srgbClr val="FFFFFF"/>
                </a:solidFill>
                <a:ea charset="-122" panose="02010600040101010101" pitchFamily="2" typeface="华文细黑"/>
                <a:sym charset="0" panose="020b0604020202020204" pitchFamily="34" typeface="Arial"/>
              </a:rPr>
              <a:t>单击添加</a:t>
            </a:r>
          </a:p>
        </p:txBody>
      </p:sp>
      <p:sp>
        <p:nvSpPr>
          <p:cNvPr id="9229" name="AutoShape 14"/>
          <p:cNvSpPr>
            <a:spLocks noChangeArrowheads="1"/>
          </p:cNvSpPr>
          <p:nvPr/>
        </p:nvSpPr>
        <p:spPr bwMode="auto">
          <a:xfrm>
            <a:off x="5902325" y="3343275"/>
            <a:ext cx="1776413" cy="752475"/>
          </a:xfrm>
          <a:prstGeom prst="roundRect">
            <a:avLst>
              <a:gd fmla="val 5653" name="adj"/>
            </a:avLst>
          </a:prstGeom>
          <a:gradFill rotWithShape="1">
            <a:gsLst>
              <a:gs pos="0">
                <a:srgbClr val="FFFFFF"/>
              </a:gs>
              <a:gs pos="100000">
                <a:srgbClr val="C0C0C0"/>
              </a:gs>
            </a:gsLst>
            <a:lin ang="2700000" scaled="1"/>
          </a:gradFill>
          <a:ln cmpd="sng" w="9525">
            <a:solidFill>
              <a:srgbClr val="C0C0C0"/>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200">
                <a:solidFill>
                  <a:srgbClr val="000000"/>
                </a:solidFill>
                <a:ea charset="-122" panose="02010600040101010101" pitchFamily="2" typeface="华文细黑"/>
                <a:sym charset="0" panose="020b0604020202020204" pitchFamily="34" typeface="Arial"/>
              </a:rPr>
              <a:t>单击添加内容文字</a:t>
            </a:r>
          </a:p>
        </p:txBody>
      </p:sp>
      <p:sp>
        <p:nvSpPr>
          <p:cNvPr id="9230" name="AutoShape 15"/>
          <p:cNvSpPr>
            <a:spLocks noChangeArrowheads="1"/>
          </p:cNvSpPr>
          <p:nvPr/>
        </p:nvSpPr>
        <p:spPr bwMode="auto">
          <a:xfrm>
            <a:off x="3557588" y="2951163"/>
            <a:ext cx="1604962" cy="312737"/>
          </a:xfrm>
          <a:prstGeom prst="roundRect">
            <a:avLst>
              <a:gd fmla="val 13125" name="adj"/>
            </a:avLst>
          </a:prstGeom>
          <a:solidFill>
            <a:srgbClr val="0070C0"/>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20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31" name="Text Box 16"/>
          <p:cNvSpPr>
            <a:spLocks noChangeArrowheads="1"/>
          </p:cNvSpPr>
          <p:nvPr/>
        </p:nvSpPr>
        <p:spPr bwMode="auto">
          <a:xfrm>
            <a:off x="3557588" y="2952750"/>
            <a:ext cx="160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ct val="50000"/>
              </a:spcBef>
            </a:pPr>
            <a:r>
              <a:rPr altLang="en-US" lang="zh-CN" sz="1400">
                <a:solidFill>
                  <a:srgbClr val="FFFFFF"/>
                </a:solidFill>
                <a:ea charset="-122" panose="02010600040101010101" pitchFamily="2" typeface="华文细黑"/>
                <a:sym charset="0" panose="020b0604020202020204" pitchFamily="34" typeface="Arial"/>
              </a:rPr>
              <a:t>单击添加</a:t>
            </a:r>
          </a:p>
        </p:txBody>
      </p:sp>
      <p:sp>
        <p:nvSpPr>
          <p:cNvPr id="9232" name="AutoShape 17"/>
          <p:cNvSpPr>
            <a:spLocks noChangeArrowheads="1"/>
          </p:cNvSpPr>
          <p:nvPr/>
        </p:nvSpPr>
        <p:spPr bwMode="auto">
          <a:xfrm>
            <a:off x="3475038" y="3343275"/>
            <a:ext cx="1774825" cy="752475"/>
          </a:xfrm>
          <a:prstGeom prst="roundRect">
            <a:avLst>
              <a:gd fmla="val 5653" name="adj"/>
            </a:avLst>
          </a:prstGeom>
          <a:gradFill rotWithShape="1">
            <a:gsLst>
              <a:gs pos="0">
                <a:srgbClr val="FFFFFF"/>
              </a:gs>
              <a:gs pos="100000">
                <a:srgbClr val="C0C0C0"/>
              </a:gs>
            </a:gsLst>
            <a:lin ang="2700000" scaled="1"/>
          </a:gradFill>
          <a:ln cmpd="sng" w="9525">
            <a:solidFill>
              <a:srgbClr val="C0C0C0"/>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200">
                <a:solidFill>
                  <a:srgbClr val="000000"/>
                </a:solidFill>
                <a:ea charset="-122" panose="02010600040101010101" pitchFamily="2" typeface="华文细黑"/>
                <a:sym charset="0" panose="020b0604020202020204" pitchFamily="34" typeface="Arial"/>
              </a:rPr>
              <a:t>单击添加内容文字</a:t>
            </a:r>
          </a:p>
        </p:txBody>
      </p:sp>
      <p:cxnSp>
        <p:nvCxnSpPr>
          <p:cNvPr id="9233" name="AutoShape 18"/>
          <p:cNvCxnSpPr>
            <a:cxnSpLocks noChangeShapeType="1"/>
            <a:stCxn id="9220" idx="2"/>
            <a:endCxn id="9231" idx="0"/>
          </p:cNvCxnSpPr>
          <p:nvPr/>
        </p:nvCxnSpPr>
        <p:spPr bwMode="auto">
          <a:xfrm flipH="1">
            <a:off x="4362450" y="2486025"/>
            <a:ext cx="0" cy="466725"/>
          </a:xfrm>
          <a:prstGeom prst="straightConnector1">
            <a:avLst/>
          </a:prstGeom>
          <a:noFill/>
          <a:ln cmpd="sng" w="9525">
            <a:solidFill>
              <a:srgbClr val="000000"/>
            </a:solidFill>
            <a:round/>
          </a:ln>
          <a:extLst>
            <a:ext uri="{909E8E84-426E-40DD-AFC4-6F175D3DCCD1}">
              <a14:hiddenFill>
                <a:noFill/>
              </a14:hiddenFill>
            </a:ext>
          </a:extLst>
        </p:spPr>
      </p:cxnSp>
      <p:cxnSp>
        <p:nvCxnSpPr>
          <p:cNvPr id="9234" name="AutoShape 19"/>
          <p:cNvCxnSpPr>
            <a:cxnSpLocks noChangeShapeType="1"/>
            <a:stCxn id="9220" idx="2"/>
            <a:endCxn id="9225" idx="0"/>
          </p:cNvCxnSpPr>
          <p:nvPr/>
        </p:nvCxnSpPr>
        <p:spPr bwMode="auto">
          <a:xfrm rot="5400000">
            <a:off x="2769394" y="1359694"/>
            <a:ext cx="466725" cy="2719387"/>
          </a:xfrm>
          <a:prstGeom prst="bentConnector3">
            <a:avLst>
              <a:gd fmla="val 50000" name="adj1"/>
            </a:avLst>
          </a:prstGeom>
          <a:noFill/>
          <a:ln cmpd="sng" w="9525">
            <a:solidFill>
              <a:srgbClr val="000000"/>
            </a:solidFill>
            <a:miter lim="800000"/>
            <a:tailEnd len="med" type="triangle" w="med"/>
          </a:ln>
          <a:extLst>
            <a:ext uri="{909E8E84-426E-40DD-AFC4-6F175D3DCCD1}">
              <a14:hiddenFill>
                <a:noFill/>
              </a14:hiddenFill>
            </a:ext>
          </a:extLst>
        </p:spPr>
      </p:cxnSp>
      <p:pic>
        <p:nvPicPr>
          <p:cNvPr descr="4" id="9235" name="Picture 21"/>
          <p:cNvPicPr>
            <a:picLocks noChangeArrowheads="1" noChangeAspect="1"/>
          </p:cNvPicPr>
          <p:nvPr/>
        </p:nvPicPr>
        <p:blipFill>
          <a:blip r:embed="rId5">
            <a:extLst>
              <a:ext uri="{28A0092B-C50C-407E-A947-70E740481C1C}">
                <a14:useLocalDpi val="0"/>
              </a:ext>
            </a:extLst>
          </a:blip>
          <a:srcRect b="20370"/>
          <a:stretch>
            <a:fillRect/>
          </a:stretch>
        </p:blipFill>
        <p:spPr bwMode="auto">
          <a:xfrm>
            <a:off x="5295900" y="3176588"/>
            <a:ext cx="482600" cy="1798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9236" name="AutoShape 19"/>
          <p:cNvCxnSpPr>
            <a:cxnSpLocks noChangeShapeType="1"/>
          </p:cNvCxnSpPr>
          <p:nvPr/>
        </p:nvCxnSpPr>
        <p:spPr bwMode="auto">
          <a:xfrm flipH="1" rot="16200000">
            <a:off x="5491956" y="1361282"/>
            <a:ext cx="465137" cy="2717800"/>
          </a:xfrm>
          <a:prstGeom prst="bentConnector3">
            <a:avLst>
              <a:gd fmla="val 50000" name="adj1"/>
            </a:avLst>
          </a:prstGeom>
          <a:noFill/>
          <a:ln cmpd="sng" w="9525">
            <a:solidFill>
              <a:srgbClr val="000000"/>
            </a:solidFill>
            <a:miter lim="800000"/>
            <a:tailEnd len="med" type="triangle" w="med"/>
          </a:ln>
          <a:extLst>
            <a:ext uri="{909E8E84-426E-40DD-AFC4-6F175D3DCCD1}">
              <a14:hiddenFill>
                <a:noFill/>
              </a14:hiddenFill>
            </a:ext>
          </a:extLst>
        </p:spPr>
      </p:cxnSp>
    </p:spTree>
  </p:cSld>
  <p:clrMapOvr>
    <a:masterClrMapping/>
  </p:clrMapOvr>
  <p:transition>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9218"/>
                                        </p:tgtEl>
                                        <p:attrNameLst>
                                          <p:attrName>style.visibility</p:attrName>
                                        </p:attrNameLst>
                                      </p:cBhvr>
                                      <p:to>
                                        <p:strVal val="visible"/>
                                      </p:to>
                                    </p:set>
                                    <p:animEffect filter="">
                                      <p:cBhvr>
                                        <p:cTn dur="500" id="7"/>
                                        <p:tgtEl>
                                          <p:spTgt spid="9218"/>
                                        </p:tgtEl>
                                      </p:cBhvr>
                                    </p:animEffect>
                                    <p:anim calcmode="lin" valueType="num">
                                      <p:cBhvr>
                                        <p:cTn dur="500" fill="hold" id="8"/>
                                        <p:tgtEl>
                                          <p:spTgt spid="9218"/>
                                        </p:tgtEl>
                                        <p:attrNameLst>
                                          <p:attrName>ppt_x</p:attrName>
                                        </p:attrNameLst>
                                      </p:cBhvr>
                                      <p:tavLst>
                                        <p:tav tm="0">
                                          <p:val>
                                            <p:strVal val="#ppt_x"/>
                                          </p:val>
                                        </p:tav>
                                        <p:tav tm="100000">
                                          <p:val>
                                            <p:strVal val="#ppt_x"/>
                                          </p:val>
                                        </p:tav>
                                      </p:tavLst>
                                    </p:anim>
                                    <p:anim calcmode="lin" valueType="num">
                                      <p:cBhvr>
                                        <p:cTn dur="500" fill="hold" id="9"/>
                                        <p:tgtEl>
                                          <p:spTgt spid="921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9220"/>
                                        </p:tgtEl>
                                        <p:attrNameLst>
                                          <p:attrName>style.visibility</p:attrName>
                                        </p:attrNameLst>
                                      </p:cBhvr>
                                      <p:to>
                                        <p:strVal val="visible"/>
                                      </p:to>
                                    </p:set>
                                    <p:animEffect filter="">
                                      <p:cBhvr>
                                        <p:cTn dur="500" id="12"/>
                                        <p:tgtEl>
                                          <p:spTgt spid="9220"/>
                                        </p:tgtEl>
                                      </p:cBhvr>
                                    </p:animEffect>
                                    <p:anim calcmode="lin" valueType="num">
                                      <p:cBhvr>
                                        <p:cTn dur="500" fill="hold" id="13"/>
                                        <p:tgtEl>
                                          <p:spTgt spid="9220"/>
                                        </p:tgtEl>
                                        <p:attrNameLst>
                                          <p:attrName>ppt_x</p:attrName>
                                        </p:attrNameLst>
                                      </p:cBhvr>
                                      <p:tavLst>
                                        <p:tav tm="0">
                                          <p:val>
                                            <p:strVal val="#ppt_x"/>
                                          </p:val>
                                        </p:tav>
                                        <p:tav tm="100000">
                                          <p:val>
                                            <p:strVal val="#ppt_x"/>
                                          </p:val>
                                        </p:tav>
                                      </p:tavLst>
                                    </p:anim>
                                    <p:anim calcmode="lin" valueType="num">
                                      <p:cBhvr>
                                        <p:cTn dur="500" fill="hold" id="14"/>
                                        <p:tgtEl>
                                          <p:spTgt spid="9220"/>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9219"/>
                                        </p:tgtEl>
                                        <p:attrNameLst>
                                          <p:attrName>style.visibility</p:attrName>
                                        </p:attrNameLst>
                                      </p:cBhvr>
                                      <p:to>
                                        <p:strVal val="visible"/>
                                      </p:to>
                                    </p:set>
                                    <p:animEffect filter="">
                                      <p:cBhvr>
                                        <p:cTn dur="500" id="18"/>
                                        <p:tgtEl>
                                          <p:spTgt spid="9219"/>
                                        </p:tgtEl>
                                      </p:cBhvr>
                                    </p:animEffect>
                                    <p:anim calcmode="lin" valueType="num">
                                      <p:cBhvr>
                                        <p:cTn dur="500" fill="hold" id="19"/>
                                        <p:tgtEl>
                                          <p:spTgt spid="9219"/>
                                        </p:tgtEl>
                                        <p:attrNameLst>
                                          <p:attrName>ppt_x</p:attrName>
                                        </p:attrNameLst>
                                      </p:cBhvr>
                                      <p:tavLst>
                                        <p:tav tm="0">
                                          <p:val>
                                            <p:strVal val="#ppt_x"/>
                                          </p:val>
                                        </p:tav>
                                        <p:tav tm="100000">
                                          <p:val>
                                            <p:strVal val="#ppt_x"/>
                                          </p:val>
                                        </p:tav>
                                      </p:tavLst>
                                    </p:anim>
                                    <p:anim calcmode="lin" valueType="num">
                                      <p:cBhvr>
                                        <p:cTn dur="500" fill="hold" id="20"/>
                                        <p:tgtEl>
                                          <p:spTgt spid="9219"/>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22" presetSubtype="1">
                                  <p:stCondLst>
                                    <p:cond delay="0"/>
                                  </p:stCondLst>
                                  <p:childTnLst>
                                    <p:set>
                                      <p:cBhvr>
                                        <p:cTn dur="1" fill="hold" id="23">
                                          <p:stCondLst>
                                            <p:cond delay="0"/>
                                          </p:stCondLst>
                                        </p:cTn>
                                        <p:tgtEl>
                                          <p:spTgt spid="9234"/>
                                        </p:tgtEl>
                                        <p:attrNameLst>
                                          <p:attrName>style.visibility</p:attrName>
                                        </p:attrNameLst>
                                      </p:cBhvr>
                                      <p:to>
                                        <p:strVal val="visible"/>
                                      </p:to>
                                    </p:set>
                                    <p:animEffect filter="">
                                      <p:cBhvr>
                                        <p:cTn dur="500" id="24"/>
                                        <p:tgtEl>
                                          <p:spTgt spid="9234"/>
                                        </p:tgtEl>
                                      </p:cBhvr>
                                    </p:animEffect>
                                  </p:childTnLst>
                                </p:cTn>
                              </p:par>
                              <p:par>
                                <p:cTn fill="hold" grpId="0" id="25" nodeType="withEffect" presetClass="entr" presetID="22" presetSubtype="1">
                                  <p:stCondLst>
                                    <p:cond delay="0"/>
                                  </p:stCondLst>
                                  <p:childTnLst>
                                    <p:set>
                                      <p:cBhvr>
                                        <p:cTn dur="1" fill="hold" id="26">
                                          <p:stCondLst>
                                            <p:cond delay="0"/>
                                          </p:stCondLst>
                                        </p:cTn>
                                        <p:tgtEl>
                                          <p:spTgt spid="9236"/>
                                        </p:tgtEl>
                                        <p:attrNameLst>
                                          <p:attrName>style.visibility</p:attrName>
                                        </p:attrNameLst>
                                      </p:cBhvr>
                                      <p:to>
                                        <p:strVal val="visible"/>
                                      </p:to>
                                    </p:set>
                                    <p:animEffect filter="">
                                      <p:cBhvr>
                                        <p:cTn dur="500" id="27"/>
                                        <p:tgtEl>
                                          <p:spTgt spid="9236"/>
                                        </p:tgtEl>
                                      </p:cBhvr>
                                    </p:animEffect>
                                  </p:childTnLst>
                                </p:cTn>
                              </p:par>
                              <p:par>
                                <p:cTn fill="hold" id="28" nodeType="withEffect" presetClass="entr" presetID="22" presetSubtype="1">
                                  <p:stCondLst>
                                    <p:cond delay="0"/>
                                  </p:stCondLst>
                                  <p:childTnLst>
                                    <p:set>
                                      <p:cBhvr>
                                        <p:cTn dur="1" fill="hold" id="29">
                                          <p:stCondLst>
                                            <p:cond delay="0"/>
                                          </p:stCondLst>
                                        </p:cTn>
                                        <p:tgtEl>
                                          <p:spTgt spid="9233"/>
                                        </p:tgtEl>
                                        <p:attrNameLst>
                                          <p:attrName>style.visibility</p:attrName>
                                        </p:attrNameLst>
                                      </p:cBhvr>
                                      <p:to>
                                        <p:strVal val="visible"/>
                                      </p:to>
                                    </p:set>
                                    <p:animEffect filter="">
                                      <p:cBhvr>
                                        <p:cTn dur="500" id="30"/>
                                        <p:tgtEl>
                                          <p:spTgt spid="9233"/>
                                        </p:tgtEl>
                                      </p:cBhvr>
                                    </p:animEffect>
                                  </p:childTnLst>
                                </p:cTn>
                              </p:par>
                            </p:childTnLst>
                          </p:cTn>
                        </p:par>
                        <p:par>
                          <p:cTn fill="hold" id="31" nodeType="afterGroup">
                            <p:stCondLst>
                              <p:cond delay="1500"/>
                            </p:stCondLst>
                            <p:childTnLst>
                              <p:par>
                                <p:cTn fill="hold" grpId="0" id="32" nodeType="afterEffect" presetClass="entr" presetID="47" presetSubtype="0">
                                  <p:stCondLst>
                                    <p:cond delay="0"/>
                                  </p:stCondLst>
                                  <p:childTnLst>
                                    <p:set>
                                      <p:cBhvr>
                                        <p:cTn dur="1" fill="hold" id="33">
                                          <p:stCondLst>
                                            <p:cond delay="0"/>
                                          </p:stCondLst>
                                        </p:cTn>
                                        <p:tgtEl>
                                          <p:spTgt spid="9224"/>
                                        </p:tgtEl>
                                        <p:attrNameLst>
                                          <p:attrName>style.visibility</p:attrName>
                                        </p:attrNameLst>
                                      </p:cBhvr>
                                      <p:to>
                                        <p:strVal val="visible"/>
                                      </p:to>
                                    </p:set>
                                    <p:animEffect filter="">
                                      <p:cBhvr>
                                        <p:cTn dur="500" id="34"/>
                                        <p:tgtEl>
                                          <p:spTgt spid="9224"/>
                                        </p:tgtEl>
                                      </p:cBhvr>
                                    </p:animEffect>
                                    <p:anim calcmode="lin" valueType="num">
                                      <p:cBhvr>
                                        <p:cTn dur="500" fill="hold" id="35"/>
                                        <p:tgtEl>
                                          <p:spTgt spid="9224"/>
                                        </p:tgtEl>
                                        <p:attrNameLst>
                                          <p:attrName>ppt_x</p:attrName>
                                        </p:attrNameLst>
                                      </p:cBhvr>
                                      <p:tavLst>
                                        <p:tav tm="0">
                                          <p:val>
                                            <p:strVal val="#ppt_x"/>
                                          </p:val>
                                        </p:tav>
                                        <p:tav tm="100000">
                                          <p:val>
                                            <p:strVal val="#ppt_x"/>
                                          </p:val>
                                        </p:tav>
                                      </p:tavLst>
                                    </p:anim>
                                    <p:anim calcmode="lin" valueType="num">
                                      <p:cBhvr>
                                        <p:cTn dur="500" fill="hold" id="36"/>
                                        <p:tgtEl>
                                          <p:spTgt spid="922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9226"/>
                                        </p:tgtEl>
                                        <p:attrNameLst>
                                          <p:attrName>style.visibility</p:attrName>
                                        </p:attrNameLst>
                                      </p:cBhvr>
                                      <p:to>
                                        <p:strVal val="visible"/>
                                      </p:to>
                                    </p:set>
                                    <p:animEffect filter="">
                                      <p:cBhvr>
                                        <p:cTn dur="500" id="39"/>
                                        <p:tgtEl>
                                          <p:spTgt spid="9226"/>
                                        </p:tgtEl>
                                      </p:cBhvr>
                                    </p:animEffect>
                                    <p:anim calcmode="lin" valueType="num">
                                      <p:cBhvr>
                                        <p:cTn dur="500" fill="hold" id="40"/>
                                        <p:tgtEl>
                                          <p:spTgt spid="9226"/>
                                        </p:tgtEl>
                                        <p:attrNameLst>
                                          <p:attrName>ppt_x</p:attrName>
                                        </p:attrNameLst>
                                      </p:cBhvr>
                                      <p:tavLst>
                                        <p:tav tm="0">
                                          <p:val>
                                            <p:strVal val="#ppt_x"/>
                                          </p:val>
                                        </p:tav>
                                        <p:tav tm="100000">
                                          <p:val>
                                            <p:strVal val="#ppt_x"/>
                                          </p:val>
                                        </p:tav>
                                      </p:tavLst>
                                    </p:anim>
                                    <p:anim calcmode="lin" valueType="num">
                                      <p:cBhvr>
                                        <p:cTn dur="500" fill="hold" id="41"/>
                                        <p:tgtEl>
                                          <p:spTgt spid="9226"/>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grpId="0" id="43" nodeType="afterEffect" presetClass="entr" presetID="47" presetSubtype="0">
                                  <p:stCondLst>
                                    <p:cond delay="0"/>
                                  </p:stCondLst>
                                  <p:childTnLst>
                                    <p:set>
                                      <p:cBhvr>
                                        <p:cTn dur="1" fill="hold" id="44">
                                          <p:stCondLst>
                                            <p:cond delay="0"/>
                                          </p:stCondLst>
                                        </p:cTn>
                                        <p:tgtEl>
                                          <p:spTgt spid="9230"/>
                                        </p:tgtEl>
                                        <p:attrNameLst>
                                          <p:attrName>style.visibility</p:attrName>
                                        </p:attrNameLst>
                                      </p:cBhvr>
                                      <p:to>
                                        <p:strVal val="visible"/>
                                      </p:to>
                                    </p:set>
                                    <p:animEffect filter="">
                                      <p:cBhvr>
                                        <p:cTn dur="500" id="45"/>
                                        <p:tgtEl>
                                          <p:spTgt spid="9230"/>
                                        </p:tgtEl>
                                      </p:cBhvr>
                                    </p:animEffect>
                                    <p:anim calcmode="lin" valueType="num">
                                      <p:cBhvr>
                                        <p:cTn dur="500" fill="hold" id="46"/>
                                        <p:tgtEl>
                                          <p:spTgt spid="9230"/>
                                        </p:tgtEl>
                                        <p:attrNameLst>
                                          <p:attrName>ppt_x</p:attrName>
                                        </p:attrNameLst>
                                      </p:cBhvr>
                                      <p:tavLst>
                                        <p:tav tm="0">
                                          <p:val>
                                            <p:strVal val="#ppt_x"/>
                                          </p:val>
                                        </p:tav>
                                        <p:tav tm="100000">
                                          <p:val>
                                            <p:strVal val="#ppt_x"/>
                                          </p:val>
                                        </p:tav>
                                      </p:tavLst>
                                    </p:anim>
                                    <p:anim calcmode="lin" valueType="num">
                                      <p:cBhvr>
                                        <p:cTn dur="500" fill="hold" id="47"/>
                                        <p:tgtEl>
                                          <p:spTgt spid="9230"/>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9232"/>
                                        </p:tgtEl>
                                        <p:attrNameLst>
                                          <p:attrName>style.visibility</p:attrName>
                                        </p:attrNameLst>
                                      </p:cBhvr>
                                      <p:to>
                                        <p:strVal val="visible"/>
                                      </p:to>
                                    </p:set>
                                    <p:animEffect filter="">
                                      <p:cBhvr>
                                        <p:cTn dur="500" id="50"/>
                                        <p:tgtEl>
                                          <p:spTgt spid="9232"/>
                                        </p:tgtEl>
                                      </p:cBhvr>
                                    </p:animEffect>
                                    <p:anim calcmode="lin" valueType="num">
                                      <p:cBhvr>
                                        <p:cTn dur="500" fill="hold" id="51"/>
                                        <p:tgtEl>
                                          <p:spTgt spid="9232"/>
                                        </p:tgtEl>
                                        <p:attrNameLst>
                                          <p:attrName>ppt_x</p:attrName>
                                        </p:attrNameLst>
                                      </p:cBhvr>
                                      <p:tavLst>
                                        <p:tav tm="0">
                                          <p:val>
                                            <p:strVal val="#ppt_x"/>
                                          </p:val>
                                        </p:tav>
                                        <p:tav tm="100000">
                                          <p:val>
                                            <p:strVal val="#ppt_x"/>
                                          </p:val>
                                        </p:tav>
                                      </p:tavLst>
                                    </p:anim>
                                    <p:anim calcmode="lin" valueType="num">
                                      <p:cBhvr>
                                        <p:cTn dur="500" fill="hold" id="52"/>
                                        <p:tgtEl>
                                          <p:spTgt spid="9232"/>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2500"/>
                            </p:stCondLst>
                            <p:childTnLst>
                              <p:par>
                                <p:cTn fill="hold" grpId="0" id="54" nodeType="afterEffect" presetClass="entr" presetID="42" presetSubtype="0">
                                  <p:stCondLst>
                                    <p:cond delay="0"/>
                                  </p:stCondLst>
                                  <p:childTnLst>
                                    <p:set>
                                      <p:cBhvr>
                                        <p:cTn dur="1" fill="hold" id="55">
                                          <p:stCondLst>
                                            <p:cond delay="0"/>
                                          </p:stCondLst>
                                        </p:cTn>
                                        <p:tgtEl>
                                          <p:spTgt spid="9229"/>
                                        </p:tgtEl>
                                        <p:attrNameLst>
                                          <p:attrName>style.visibility</p:attrName>
                                        </p:attrNameLst>
                                      </p:cBhvr>
                                      <p:to>
                                        <p:strVal val="visible"/>
                                      </p:to>
                                    </p:set>
                                    <p:animEffect filter="">
                                      <p:cBhvr>
                                        <p:cTn dur="500" id="56"/>
                                        <p:tgtEl>
                                          <p:spTgt spid="9229"/>
                                        </p:tgtEl>
                                      </p:cBhvr>
                                    </p:animEffect>
                                    <p:anim calcmode="lin" valueType="num">
                                      <p:cBhvr>
                                        <p:cTn dur="500" fill="hold" id="57"/>
                                        <p:tgtEl>
                                          <p:spTgt spid="9229"/>
                                        </p:tgtEl>
                                        <p:attrNameLst>
                                          <p:attrName>ppt_x</p:attrName>
                                        </p:attrNameLst>
                                      </p:cBhvr>
                                      <p:tavLst>
                                        <p:tav tm="0">
                                          <p:val>
                                            <p:strVal val="#ppt_x"/>
                                          </p:val>
                                        </p:tav>
                                        <p:tav tm="100000">
                                          <p:val>
                                            <p:strVal val="#ppt_x"/>
                                          </p:val>
                                        </p:tav>
                                      </p:tavLst>
                                    </p:anim>
                                    <p:anim calcmode="lin" valueType="num">
                                      <p:cBhvr>
                                        <p:cTn dur="500" fill="hold" id="58"/>
                                        <p:tgtEl>
                                          <p:spTgt spid="9229"/>
                                        </p:tgtEl>
                                        <p:attrNameLst>
                                          <p:attrName>ppt_y</p:attrName>
                                        </p:attrNameLst>
                                      </p:cBhvr>
                                      <p:tavLst>
                                        <p:tav tm="0">
                                          <p:val>
                                            <p:strVal val="#ppt_y+.1"/>
                                          </p:val>
                                        </p:tav>
                                        <p:tav tm="100000">
                                          <p:val>
                                            <p:strVal val="#ppt_y"/>
                                          </p:val>
                                        </p:tav>
                                      </p:tavLst>
                                    </p:anim>
                                  </p:childTnLst>
                                </p:cTn>
                              </p:par>
                              <p:par>
                                <p:cTn fill="hold" grpId="0" id="59" nodeType="withEffect" presetClass="entr" presetID="47" presetSubtype="0">
                                  <p:stCondLst>
                                    <p:cond delay="0"/>
                                  </p:stCondLst>
                                  <p:childTnLst>
                                    <p:set>
                                      <p:cBhvr>
                                        <p:cTn dur="1" fill="hold" id="60">
                                          <p:stCondLst>
                                            <p:cond delay="0"/>
                                          </p:stCondLst>
                                        </p:cTn>
                                        <p:tgtEl>
                                          <p:spTgt spid="9227"/>
                                        </p:tgtEl>
                                        <p:attrNameLst>
                                          <p:attrName>style.visibility</p:attrName>
                                        </p:attrNameLst>
                                      </p:cBhvr>
                                      <p:to>
                                        <p:strVal val="visible"/>
                                      </p:to>
                                    </p:set>
                                    <p:animEffect filter="">
                                      <p:cBhvr>
                                        <p:cTn dur="500" id="61"/>
                                        <p:tgtEl>
                                          <p:spTgt spid="9227"/>
                                        </p:tgtEl>
                                      </p:cBhvr>
                                    </p:animEffect>
                                    <p:anim calcmode="lin" valueType="num">
                                      <p:cBhvr>
                                        <p:cTn dur="500" fill="hold" id="62"/>
                                        <p:tgtEl>
                                          <p:spTgt spid="9227"/>
                                        </p:tgtEl>
                                        <p:attrNameLst>
                                          <p:attrName>ppt_x</p:attrName>
                                        </p:attrNameLst>
                                      </p:cBhvr>
                                      <p:tavLst>
                                        <p:tav tm="0">
                                          <p:val>
                                            <p:strVal val="#ppt_x"/>
                                          </p:val>
                                        </p:tav>
                                        <p:tav tm="100000">
                                          <p:val>
                                            <p:strVal val="#ppt_x"/>
                                          </p:val>
                                        </p:tav>
                                      </p:tavLst>
                                    </p:anim>
                                    <p:anim calcmode="lin" valueType="num">
                                      <p:cBhvr>
                                        <p:cTn dur="500" fill="hold" id="63"/>
                                        <p:tgtEl>
                                          <p:spTgt spid="9227"/>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3000"/>
                            </p:stCondLst>
                            <p:childTnLst>
                              <p:par>
                                <p:cTn fill="hold" grpId="0" id="65" nodeType="afterEffect" presetClass="entr" presetID="52" presetSubtype="0">
                                  <p:stCondLst>
                                    <p:cond delay="0"/>
                                  </p:stCondLst>
                                  <p:childTnLst>
                                    <p:set>
                                      <p:cBhvr>
                                        <p:cTn dur="1" fill="hold" id="66">
                                          <p:stCondLst>
                                            <p:cond delay="0"/>
                                          </p:stCondLst>
                                        </p:cTn>
                                        <p:tgtEl>
                                          <p:spTgt spid="9225"/>
                                        </p:tgtEl>
                                        <p:attrNameLst>
                                          <p:attrName>style.visibility</p:attrName>
                                        </p:attrNameLst>
                                      </p:cBhvr>
                                      <p:to>
                                        <p:strVal val="visible"/>
                                      </p:to>
                                    </p:set>
                                    <p:animScale>
                                      <p:cBhvr>
                                        <p:cTn decel="50000" dur="500" fill="hold" id="67">
                                          <p:stCondLst>
                                            <p:cond delay="0"/>
                                          </p:stCondLst>
                                        </p:cTn>
                                        <p:tgtEl>
                                          <p:spTgt spid="92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68">
                                          <p:stCondLst>
                                            <p:cond delay="0"/>
                                          </p:stCondLst>
                                        </p:cTn>
                                        <p:tgtEl>
                                          <p:spTgt spid="9225"/>
                                        </p:tgtEl>
                                        <p:attrNameLst>
                                          <p:attrName>ppt_x,ppt_y</p:attrName>
                                        </p:attrNameLst>
                                      </p:cBhvr>
                                      <p:rCtr x="0" y="0"/>
                                    </p:animMotion>
                                    <p:animEffect filter="">
                                      <p:cBhvr>
                                        <p:cTn dur="500" id="69"/>
                                        <p:tgtEl>
                                          <p:spTgt spid="9225"/>
                                        </p:tgtEl>
                                      </p:cBhvr>
                                    </p:animEffect>
                                  </p:childTnLst>
                                </p:cTn>
                              </p:par>
                              <p:par>
                                <p:cTn fill="hold" grpId="0" id="70" nodeType="withEffect" presetClass="entr" presetID="52" presetSubtype="0">
                                  <p:stCondLst>
                                    <p:cond delay="250"/>
                                  </p:stCondLst>
                                  <p:childTnLst>
                                    <p:set>
                                      <p:cBhvr>
                                        <p:cTn dur="1" fill="hold" id="71">
                                          <p:stCondLst>
                                            <p:cond delay="0"/>
                                          </p:stCondLst>
                                        </p:cTn>
                                        <p:tgtEl>
                                          <p:spTgt spid="9231"/>
                                        </p:tgtEl>
                                        <p:attrNameLst>
                                          <p:attrName>style.visibility</p:attrName>
                                        </p:attrNameLst>
                                      </p:cBhvr>
                                      <p:to>
                                        <p:strVal val="visible"/>
                                      </p:to>
                                    </p:set>
                                    <p:animScale>
                                      <p:cBhvr>
                                        <p:cTn decel="50000" dur="500" fill="hold" id="72">
                                          <p:stCondLst>
                                            <p:cond delay="0"/>
                                          </p:stCondLst>
                                        </p:cTn>
                                        <p:tgtEl>
                                          <p:spTgt spid="92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73">
                                          <p:stCondLst>
                                            <p:cond delay="0"/>
                                          </p:stCondLst>
                                        </p:cTn>
                                        <p:tgtEl>
                                          <p:spTgt spid="9231"/>
                                        </p:tgtEl>
                                        <p:attrNameLst>
                                          <p:attrName>ppt_x,ppt_y</p:attrName>
                                        </p:attrNameLst>
                                      </p:cBhvr>
                                      <p:rCtr x="0" y="0"/>
                                    </p:animMotion>
                                    <p:animEffect filter="">
                                      <p:cBhvr>
                                        <p:cTn dur="500" id="74"/>
                                        <p:tgtEl>
                                          <p:spTgt spid="9231"/>
                                        </p:tgtEl>
                                      </p:cBhvr>
                                    </p:animEffect>
                                  </p:childTnLst>
                                </p:cTn>
                              </p:par>
                              <p:par>
                                <p:cTn fill="hold" grpId="0" id="75" nodeType="withEffect" presetClass="entr" presetID="52" presetSubtype="0">
                                  <p:stCondLst>
                                    <p:cond delay="500"/>
                                  </p:stCondLst>
                                  <p:childTnLst>
                                    <p:set>
                                      <p:cBhvr>
                                        <p:cTn dur="1" fill="hold" id="76">
                                          <p:stCondLst>
                                            <p:cond delay="0"/>
                                          </p:stCondLst>
                                        </p:cTn>
                                        <p:tgtEl>
                                          <p:spTgt spid="9228"/>
                                        </p:tgtEl>
                                        <p:attrNameLst>
                                          <p:attrName>style.visibility</p:attrName>
                                        </p:attrNameLst>
                                      </p:cBhvr>
                                      <p:to>
                                        <p:strVal val="visible"/>
                                      </p:to>
                                    </p:set>
                                    <p:animScale>
                                      <p:cBhvr>
                                        <p:cTn decel="50000" dur="500" fill="hold" id="77">
                                          <p:stCondLst>
                                            <p:cond delay="0"/>
                                          </p:stCondLst>
                                        </p:cTn>
                                        <p:tgtEl>
                                          <p:spTgt spid="92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500" fill="hold" id="78">
                                          <p:stCondLst>
                                            <p:cond delay="0"/>
                                          </p:stCondLst>
                                        </p:cTn>
                                        <p:tgtEl>
                                          <p:spTgt spid="9228"/>
                                        </p:tgtEl>
                                        <p:attrNameLst>
                                          <p:attrName>ppt_x,ppt_y</p:attrName>
                                        </p:attrNameLst>
                                      </p:cBhvr>
                                      <p:rCtr x="0" y="0"/>
                                    </p:animMotion>
                                    <p:animEffect filter="">
                                      <p:cBhvr>
                                        <p:cTn dur="500" id="79"/>
                                        <p:tgtEl>
                                          <p:spTgt spid="9228"/>
                                        </p:tgtEl>
                                      </p:cBhvr>
                                    </p:animEffect>
                                  </p:childTnLst>
                                </p:cTn>
                              </p:par>
                            </p:childTnLst>
                          </p:cTn>
                        </p:par>
                        <p:par>
                          <p:cTn fill="hold" id="80" nodeType="afterGroup">
                            <p:stCondLst>
                              <p:cond delay="4000"/>
                            </p:stCondLst>
                            <p:childTnLst>
                              <p:par>
                                <p:cTn decel="100000" fill="hold" id="81" nodeType="afterEffect" presetClass="entr" presetID="49" presetSubtype="0">
                                  <p:stCondLst>
                                    <p:cond delay="0"/>
                                  </p:stCondLst>
                                  <p:childTnLst>
                                    <p:set>
                                      <p:cBhvr>
                                        <p:cTn dur="1" fill="hold" id="82">
                                          <p:stCondLst>
                                            <p:cond delay="0"/>
                                          </p:stCondLst>
                                        </p:cTn>
                                        <p:tgtEl>
                                          <p:spTgt spid="9221"/>
                                        </p:tgtEl>
                                        <p:attrNameLst>
                                          <p:attrName>style.visibility</p:attrName>
                                        </p:attrNameLst>
                                      </p:cBhvr>
                                      <p:to>
                                        <p:strVal val="visible"/>
                                      </p:to>
                                    </p:set>
                                    <p:anim calcmode="lin" valueType="num">
                                      <p:cBhvr>
                                        <p:cTn dur="250" fill="hold" id="83"/>
                                        <p:tgtEl>
                                          <p:spTgt spid="9221"/>
                                        </p:tgtEl>
                                        <p:attrNameLst>
                                          <p:attrName>ppt_w</p:attrName>
                                        </p:attrNameLst>
                                      </p:cBhvr>
                                      <p:tavLst>
                                        <p:tav tm="0">
                                          <p:val>
                                            <p:fltVal val="0"/>
                                          </p:val>
                                        </p:tav>
                                        <p:tav tm="100000">
                                          <p:val>
                                            <p:strVal val="#ppt_w"/>
                                          </p:val>
                                        </p:tav>
                                      </p:tavLst>
                                    </p:anim>
                                    <p:anim calcmode="lin" valueType="num">
                                      <p:cBhvr>
                                        <p:cTn dur="250" fill="hold" id="84"/>
                                        <p:tgtEl>
                                          <p:spTgt spid="9221"/>
                                        </p:tgtEl>
                                        <p:attrNameLst>
                                          <p:attrName>ppt_h</p:attrName>
                                        </p:attrNameLst>
                                      </p:cBhvr>
                                      <p:tavLst>
                                        <p:tav tm="0">
                                          <p:val>
                                            <p:fltVal val="0"/>
                                          </p:val>
                                        </p:tav>
                                        <p:tav tm="100000">
                                          <p:val>
                                            <p:strVal val="#ppt_h"/>
                                          </p:val>
                                        </p:tav>
                                      </p:tavLst>
                                    </p:anim>
                                    <p:anim calcmode="lin" valueType="num">
                                      <p:cBhvr>
                                        <p:cTn dur="250" fill="hold" id="85"/>
                                        <p:tgtEl>
                                          <p:spTgt spid="9221"/>
                                        </p:tgtEl>
                                        <p:attrNameLst>
                                          <p:attrName>style.rotation</p:attrName>
                                        </p:attrNameLst>
                                      </p:cBhvr>
                                      <p:tavLst>
                                        <p:tav tm="0">
                                          <p:val>
                                            <p:fltVal val="360"/>
                                          </p:val>
                                        </p:tav>
                                        <p:tav tm="100000">
                                          <p:val>
                                            <p:fltVal val="0"/>
                                          </p:val>
                                        </p:tav>
                                      </p:tavLst>
                                    </p:anim>
                                    <p:animEffect filter="">
                                      <p:cBhvr>
                                        <p:cTn dur="250" id="86"/>
                                        <p:tgtEl>
                                          <p:spTgt spid="9221"/>
                                        </p:tgtEl>
                                      </p:cBhvr>
                                    </p:animEffect>
                                  </p:childTnLst>
                                </p:cTn>
                              </p:par>
                              <p:par>
                                <p:cTn decel="100000" fill="hold" id="87" nodeType="withEffect" presetClass="entr" presetID="49" presetSubtype="0">
                                  <p:stCondLst>
                                    <p:cond delay="200"/>
                                  </p:stCondLst>
                                  <p:childTnLst>
                                    <p:set>
                                      <p:cBhvr>
                                        <p:cTn dur="1" fill="hold" id="88">
                                          <p:stCondLst>
                                            <p:cond delay="0"/>
                                          </p:stCondLst>
                                        </p:cTn>
                                        <p:tgtEl>
                                          <p:spTgt spid="9222"/>
                                        </p:tgtEl>
                                        <p:attrNameLst>
                                          <p:attrName>style.visibility</p:attrName>
                                        </p:attrNameLst>
                                      </p:cBhvr>
                                      <p:to>
                                        <p:strVal val="visible"/>
                                      </p:to>
                                    </p:set>
                                    <p:anim calcmode="lin" valueType="num">
                                      <p:cBhvr>
                                        <p:cTn dur="250" fill="hold" id="89"/>
                                        <p:tgtEl>
                                          <p:spTgt spid="9222"/>
                                        </p:tgtEl>
                                        <p:attrNameLst>
                                          <p:attrName>ppt_w</p:attrName>
                                        </p:attrNameLst>
                                      </p:cBhvr>
                                      <p:tavLst>
                                        <p:tav tm="0">
                                          <p:val>
                                            <p:fltVal val="0"/>
                                          </p:val>
                                        </p:tav>
                                        <p:tav tm="100000">
                                          <p:val>
                                            <p:strVal val="#ppt_w"/>
                                          </p:val>
                                        </p:tav>
                                      </p:tavLst>
                                    </p:anim>
                                    <p:anim calcmode="lin" valueType="num">
                                      <p:cBhvr>
                                        <p:cTn dur="250" fill="hold" id="90"/>
                                        <p:tgtEl>
                                          <p:spTgt spid="9222"/>
                                        </p:tgtEl>
                                        <p:attrNameLst>
                                          <p:attrName>ppt_h</p:attrName>
                                        </p:attrNameLst>
                                      </p:cBhvr>
                                      <p:tavLst>
                                        <p:tav tm="0">
                                          <p:val>
                                            <p:fltVal val="0"/>
                                          </p:val>
                                        </p:tav>
                                        <p:tav tm="100000">
                                          <p:val>
                                            <p:strVal val="#ppt_h"/>
                                          </p:val>
                                        </p:tav>
                                      </p:tavLst>
                                    </p:anim>
                                    <p:anim calcmode="lin" valueType="num">
                                      <p:cBhvr>
                                        <p:cTn dur="250" fill="hold" id="91"/>
                                        <p:tgtEl>
                                          <p:spTgt spid="9222"/>
                                        </p:tgtEl>
                                        <p:attrNameLst>
                                          <p:attrName>style.rotation</p:attrName>
                                        </p:attrNameLst>
                                      </p:cBhvr>
                                      <p:tavLst>
                                        <p:tav tm="0">
                                          <p:val>
                                            <p:fltVal val="360"/>
                                          </p:val>
                                        </p:tav>
                                        <p:tav tm="100000">
                                          <p:val>
                                            <p:fltVal val="0"/>
                                          </p:val>
                                        </p:tav>
                                      </p:tavLst>
                                    </p:anim>
                                    <p:animEffect filter="">
                                      <p:cBhvr>
                                        <p:cTn dur="250" id="92"/>
                                        <p:tgtEl>
                                          <p:spTgt spid="9222"/>
                                        </p:tgtEl>
                                      </p:cBhvr>
                                    </p:animEffect>
                                  </p:childTnLst>
                                </p:cTn>
                              </p:par>
                              <p:par>
                                <p:cTn decel="100000" fill="hold" id="93" nodeType="withEffect" presetClass="entr" presetID="49" presetSubtype="0">
                                  <p:stCondLst>
                                    <p:cond delay="400"/>
                                  </p:stCondLst>
                                  <p:childTnLst>
                                    <p:set>
                                      <p:cBhvr>
                                        <p:cTn dur="1" fill="hold" id="94">
                                          <p:stCondLst>
                                            <p:cond delay="0"/>
                                          </p:stCondLst>
                                        </p:cTn>
                                        <p:tgtEl>
                                          <p:spTgt spid="9235"/>
                                        </p:tgtEl>
                                        <p:attrNameLst>
                                          <p:attrName>style.visibility</p:attrName>
                                        </p:attrNameLst>
                                      </p:cBhvr>
                                      <p:to>
                                        <p:strVal val="visible"/>
                                      </p:to>
                                    </p:set>
                                    <p:anim calcmode="lin" valueType="num">
                                      <p:cBhvr>
                                        <p:cTn dur="250" fill="hold" id="95"/>
                                        <p:tgtEl>
                                          <p:spTgt spid="9235"/>
                                        </p:tgtEl>
                                        <p:attrNameLst>
                                          <p:attrName>ppt_w</p:attrName>
                                        </p:attrNameLst>
                                      </p:cBhvr>
                                      <p:tavLst>
                                        <p:tav tm="0">
                                          <p:val>
                                            <p:fltVal val="0"/>
                                          </p:val>
                                        </p:tav>
                                        <p:tav tm="100000">
                                          <p:val>
                                            <p:strVal val="#ppt_w"/>
                                          </p:val>
                                        </p:tav>
                                      </p:tavLst>
                                    </p:anim>
                                    <p:anim calcmode="lin" valueType="num">
                                      <p:cBhvr>
                                        <p:cTn dur="250" fill="hold" id="96"/>
                                        <p:tgtEl>
                                          <p:spTgt spid="9235"/>
                                        </p:tgtEl>
                                        <p:attrNameLst>
                                          <p:attrName>ppt_h</p:attrName>
                                        </p:attrNameLst>
                                      </p:cBhvr>
                                      <p:tavLst>
                                        <p:tav tm="0">
                                          <p:val>
                                            <p:fltVal val="0"/>
                                          </p:val>
                                        </p:tav>
                                        <p:tav tm="100000">
                                          <p:val>
                                            <p:strVal val="#ppt_h"/>
                                          </p:val>
                                        </p:tav>
                                      </p:tavLst>
                                    </p:anim>
                                    <p:anim calcmode="lin" valueType="num">
                                      <p:cBhvr>
                                        <p:cTn dur="250" fill="hold" id="97"/>
                                        <p:tgtEl>
                                          <p:spTgt spid="9235"/>
                                        </p:tgtEl>
                                        <p:attrNameLst>
                                          <p:attrName>style.rotation</p:attrName>
                                        </p:attrNameLst>
                                      </p:cBhvr>
                                      <p:tavLst>
                                        <p:tav tm="0">
                                          <p:val>
                                            <p:fltVal val="360"/>
                                          </p:val>
                                        </p:tav>
                                        <p:tav tm="100000">
                                          <p:val>
                                            <p:fltVal val="0"/>
                                          </p:val>
                                        </p:tav>
                                      </p:tavLst>
                                    </p:anim>
                                    <p:animEffect filter="">
                                      <p:cBhvr>
                                        <p:cTn dur="250" id="98"/>
                                        <p:tgtEl>
                                          <p:spTgt spid="9235"/>
                                        </p:tgtEl>
                                      </p:cBhvr>
                                    </p:animEffect>
                                  </p:childTnLst>
                                </p:cTn>
                              </p:par>
                              <p:par>
                                <p:cTn decel="100000" fill="hold" id="99" nodeType="withEffect" presetClass="entr" presetID="49" presetSubtype="0">
                                  <p:stCondLst>
                                    <p:cond delay="600"/>
                                  </p:stCondLst>
                                  <p:childTnLst>
                                    <p:set>
                                      <p:cBhvr>
                                        <p:cTn dur="1" fill="hold" id="100">
                                          <p:stCondLst>
                                            <p:cond delay="0"/>
                                          </p:stCondLst>
                                        </p:cTn>
                                        <p:tgtEl>
                                          <p:spTgt spid="9223"/>
                                        </p:tgtEl>
                                        <p:attrNameLst>
                                          <p:attrName>style.visibility</p:attrName>
                                        </p:attrNameLst>
                                      </p:cBhvr>
                                      <p:to>
                                        <p:strVal val="visible"/>
                                      </p:to>
                                    </p:set>
                                    <p:anim calcmode="lin" valueType="num">
                                      <p:cBhvr>
                                        <p:cTn dur="250" fill="hold" id="101"/>
                                        <p:tgtEl>
                                          <p:spTgt spid="9223"/>
                                        </p:tgtEl>
                                        <p:attrNameLst>
                                          <p:attrName>ppt_w</p:attrName>
                                        </p:attrNameLst>
                                      </p:cBhvr>
                                      <p:tavLst>
                                        <p:tav tm="0">
                                          <p:val>
                                            <p:fltVal val="0"/>
                                          </p:val>
                                        </p:tav>
                                        <p:tav tm="100000">
                                          <p:val>
                                            <p:strVal val="#ppt_w"/>
                                          </p:val>
                                        </p:tav>
                                      </p:tavLst>
                                    </p:anim>
                                    <p:anim calcmode="lin" valueType="num">
                                      <p:cBhvr>
                                        <p:cTn dur="250" fill="hold" id="102"/>
                                        <p:tgtEl>
                                          <p:spTgt spid="9223"/>
                                        </p:tgtEl>
                                        <p:attrNameLst>
                                          <p:attrName>ppt_h</p:attrName>
                                        </p:attrNameLst>
                                      </p:cBhvr>
                                      <p:tavLst>
                                        <p:tav tm="0">
                                          <p:val>
                                            <p:fltVal val="0"/>
                                          </p:val>
                                        </p:tav>
                                        <p:tav tm="100000">
                                          <p:val>
                                            <p:strVal val="#ppt_h"/>
                                          </p:val>
                                        </p:tav>
                                      </p:tavLst>
                                    </p:anim>
                                    <p:anim calcmode="lin" valueType="num">
                                      <p:cBhvr>
                                        <p:cTn dur="250" fill="hold" id="103"/>
                                        <p:tgtEl>
                                          <p:spTgt spid="9223"/>
                                        </p:tgtEl>
                                        <p:attrNameLst>
                                          <p:attrName>style.rotation</p:attrName>
                                        </p:attrNameLst>
                                      </p:cBhvr>
                                      <p:tavLst>
                                        <p:tav tm="0">
                                          <p:val>
                                            <p:fltVal val="360"/>
                                          </p:val>
                                        </p:tav>
                                        <p:tav tm="100000">
                                          <p:val>
                                            <p:fltVal val="0"/>
                                          </p:val>
                                        </p:tav>
                                      </p:tavLst>
                                    </p:anim>
                                    <p:animEffect filter="">
                                      <p:cBhvr>
                                        <p:cTn dur="250" id="104"/>
                                        <p:tgtEl>
                                          <p:spTgt spid="92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18"/>
      <p:bldP grpId="0" spid="9219"/>
      <p:bldP grpId="0" spid="9220"/>
      <p:bldP grpId="0" spid="9224"/>
      <p:bldP grpId="0" spid="9225"/>
      <p:bldP grpId="0" spid="9226"/>
      <p:bldP grpId="0" spid="9227"/>
      <p:bldP grpId="0" spid="9228"/>
      <p:bldP grpId="0" spid="9229"/>
      <p:bldP grpId="0" spid="9230"/>
      <p:bldP grpId="0" spid="9231"/>
      <p:bldP grpId="0" spid="9232"/>
      <p:bldP grpId="0" spid="923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shadeToTitle="1">
        <a:gradFill rotWithShape="1">
          <a:gsLst>
            <a:gs pos="0">
              <a:srgbClr val="FCFCFC"/>
            </a:gs>
            <a:gs pos="98999">
              <a:srgbClr val="E5E5E5"/>
            </a:gs>
            <a:gs pos="100000">
              <a:srgbClr val="E5E5E5"/>
            </a:gs>
          </a:gsLst>
          <a:path path="shape">
            <a:fillToRect b="50000" l="50000" r="50000" t="50000"/>
          </a:path>
        </a:gradFill>
        <a:effectLst/>
      </p:bgPr>
    </p:bg>
    <p:spTree>
      <p:nvGrpSpPr>
        <p:cNvPr id="1" name=""/>
        <p:cNvGrpSpPr/>
        <p:nvPr/>
      </p:nvGrpSpPr>
      <p:grpSpPr>
        <a:xfrm>
          <a:off x="0" y="0"/>
          <a:ext cx="0" cy="0"/>
        </a:xfrm>
      </p:grpSpPr>
      <p:sp>
        <p:nvSpPr>
          <p:cNvPr id="10242" name="Line 3"/>
          <p:cNvSpPr>
            <a:spLocks noChangeShapeType="1"/>
          </p:cNvSpPr>
          <p:nvPr/>
        </p:nvSpPr>
        <p:spPr bwMode="auto">
          <a:xfrm rot="10800000">
            <a:off x="1558925" y="3803650"/>
            <a:ext cx="2381250"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sp>
        <p:nvSpPr>
          <p:cNvPr id="10243" name="Line 4"/>
          <p:cNvSpPr>
            <a:spLocks noChangeShapeType="1"/>
          </p:cNvSpPr>
          <p:nvPr/>
        </p:nvSpPr>
        <p:spPr bwMode="auto">
          <a:xfrm rot="10800000">
            <a:off x="1563688" y="3035300"/>
            <a:ext cx="3557587"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sp>
        <p:nvSpPr>
          <p:cNvPr id="10244" name="Line 5"/>
          <p:cNvSpPr>
            <a:spLocks noChangeShapeType="1"/>
          </p:cNvSpPr>
          <p:nvPr/>
        </p:nvSpPr>
        <p:spPr bwMode="auto">
          <a:xfrm rot="10800000">
            <a:off x="1544638" y="2425700"/>
            <a:ext cx="4805362"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sp>
        <p:nvSpPr>
          <p:cNvPr id="10245" name="Line 6"/>
          <p:cNvSpPr>
            <a:spLocks noChangeShapeType="1"/>
          </p:cNvSpPr>
          <p:nvPr/>
        </p:nvSpPr>
        <p:spPr bwMode="auto">
          <a:xfrm rot="10800000">
            <a:off x="1555750" y="1768475"/>
            <a:ext cx="5994400"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sp>
        <p:nvSpPr>
          <p:cNvPr id="10246" name="Rectangle 9"/>
          <p:cNvSpPr>
            <a:spLocks noChangeArrowheads="1"/>
          </p:cNvSpPr>
          <p:nvPr/>
        </p:nvSpPr>
        <p:spPr bwMode="auto">
          <a:xfrm>
            <a:off x="6365875" y="177165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b="1"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247" name="Rectangle 10"/>
          <p:cNvSpPr>
            <a:spLocks noChangeArrowheads="1"/>
          </p:cNvSpPr>
          <p:nvPr/>
        </p:nvSpPr>
        <p:spPr bwMode="auto">
          <a:xfrm>
            <a:off x="5145088" y="241935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248" name="Rectangle 11"/>
          <p:cNvSpPr>
            <a:spLocks noChangeArrowheads="1"/>
          </p:cNvSpPr>
          <p:nvPr/>
        </p:nvSpPr>
        <p:spPr bwMode="auto">
          <a:xfrm>
            <a:off x="3959225" y="3040063"/>
            <a:ext cx="118745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249" name="Rectangle 12"/>
          <p:cNvSpPr>
            <a:spLocks noChangeArrowheads="1"/>
          </p:cNvSpPr>
          <p:nvPr/>
        </p:nvSpPr>
        <p:spPr bwMode="auto">
          <a:xfrm>
            <a:off x="2492375" y="3800475"/>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250" name="Line 13"/>
          <p:cNvSpPr>
            <a:spLocks noChangeShapeType="1"/>
          </p:cNvSpPr>
          <p:nvPr/>
        </p:nvSpPr>
        <p:spPr bwMode="auto">
          <a:xfrm>
            <a:off x="1550988" y="4311650"/>
            <a:ext cx="6103937" cy="0"/>
          </a:xfrm>
          <a:prstGeom prst="line">
            <a:avLst/>
          </a:prstGeom>
          <a:noFill/>
          <a:ln cmpd="sng" w="9525">
            <a:solidFill>
              <a:srgbClr val="0070C0"/>
            </a:solidFill>
            <a:round/>
            <a:tailEnd len="med" type="triangle" w="med"/>
          </a:ln>
          <a:extLst>
            <a:ext uri="{909E8E84-426E-40DD-AFC4-6F175D3DCCD1}">
              <a14:hiddenFill>
                <a:noFill/>
              </a14:hiddenFill>
            </a:ext>
          </a:extLst>
        </p:spPr>
        <p:txBody>
          <a:bodyPr/>
          <a:lstStyle/>
          <a:p>
            <a:endParaRPr altLang="en-US" lang="zh-CN"/>
          </a:p>
        </p:txBody>
      </p:sp>
      <p:sp>
        <p:nvSpPr>
          <p:cNvPr id="10251" name="Line 14"/>
          <p:cNvSpPr>
            <a:spLocks noChangeShapeType="1"/>
          </p:cNvSpPr>
          <p:nvPr/>
        </p:nvSpPr>
        <p:spPr bwMode="auto">
          <a:xfrm rot="16200000">
            <a:off x="-102393" y="2658269"/>
            <a:ext cx="3308350" cy="1587"/>
          </a:xfrm>
          <a:prstGeom prst="line">
            <a:avLst/>
          </a:prstGeom>
          <a:noFill/>
          <a:ln cmpd="sng" w="9525">
            <a:solidFill>
              <a:srgbClr val="0070C0"/>
            </a:solidFill>
            <a:round/>
            <a:tailEnd len="med" type="triangle" w="med"/>
          </a:ln>
          <a:extLst>
            <a:ext uri="{909E8E84-426E-40DD-AFC4-6F175D3DCCD1}">
              <a14:hiddenFill>
                <a:noFill/>
              </a14:hiddenFill>
            </a:ext>
          </a:extLst>
        </p:spPr>
        <p:txBody>
          <a:bodyPr/>
          <a:lstStyle/>
          <a:p>
            <a:endParaRPr altLang="en-US" lang="zh-CN"/>
          </a:p>
        </p:txBody>
      </p:sp>
      <p:sp>
        <p:nvSpPr>
          <p:cNvPr id="10252" name="Line 15"/>
          <p:cNvSpPr>
            <a:spLocks noChangeShapeType="1"/>
          </p:cNvSpPr>
          <p:nvPr/>
        </p:nvSpPr>
        <p:spPr bwMode="auto">
          <a:xfrm flipV="1">
            <a:off x="1554163" y="1055688"/>
            <a:ext cx="6103937" cy="3248025"/>
          </a:xfrm>
          <a:prstGeom prst="line">
            <a:avLst/>
          </a:prstGeom>
          <a:noFill/>
          <a:ln cmpd="sng" w="38100">
            <a:solidFill>
              <a:srgbClr val="0070C0"/>
            </a:solidFill>
            <a:round/>
            <a:tailEnd len="med" type="triangle" w="med"/>
          </a:ln>
          <a:extLst>
            <a:ext uri="{909E8E84-426E-40DD-AFC4-6F175D3DCCD1}">
              <a14:hiddenFill>
                <a:noFill/>
              </a14:hiddenFill>
            </a:ext>
          </a:extLst>
        </p:spPr>
        <p:txBody>
          <a:bodyPr/>
          <a:lstStyle/>
          <a:p>
            <a:endParaRPr altLang="en-US" lang="zh-CN"/>
          </a:p>
        </p:txBody>
      </p:sp>
      <p:sp>
        <p:nvSpPr>
          <p:cNvPr id="10253" name="Line 16"/>
          <p:cNvSpPr>
            <a:spLocks noChangeShapeType="1"/>
          </p:cNvSpPr>
          <p:nvPr/>
        </p:nvSpPr>
        <p:spPr bwMode="auto">
          <a:xfrm rot="16200000">
            <a:off x="842169" y="2659857"/>
            <a:ext cx="3309937"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sp>
        <p:nvSpPr>
          <p:cNvPr id="10254" name="Line 17"/>
          <p:cNvSpPr>
            <a:spLocks noChangeShapeType="1"/>
          </p:cNvSpPr>
          <p:nvPr/>
        </p:nvSpPr>
        <p:spPr bwMode="auto">
          <a:xfrm rot="16200000">
            <a:off x="2302669" y="2659857"/>
            <a:ext cx="3309937"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sp>
        <p:nvSpPr>
          <p:cNvPr id="10255" name="Line 18"/>
          <p:cNvSpPr>
            <a:spLocks noChangeShapeType="1"/>
          </p:cNvSpPr>
          <p:nvPr/>
        </p:nvSpPr>
        <p:spPr bwMode="auto">
          <a:xfrm rot="16200000">
            <a:off x="3490119" y="2659857"/>
            <a:ext cx="3309937"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sp>
        <p:nvSpPr>
          <p:cNvPr id="10256" name="Line 19"/>
          <p:cNvSpPr>
            <a:spLocks noChangeShapeType="1"/>
          </p:cNvSpPr>
          <p:nvPr/>
        </p:nvSpPr>
        <p:spPr bwMode="auto">
          <a:xfrm rot="16200000">
            <a:off x="4709319" y="2659857"/>
            <a:ext cx="3309937" cy="0"/>
          </a:xfrm>
          <a:prstGeom prst="line">
            <a:avLst/>
          </a:prstGeom>
          <a:noFill/>
          <a:ln cmpd="sng" w="9525">
            <a:solidFill>
              <a:srgbClr val="0070C0"/>
            </a:solidFill>
            <a:round/>
          </a:ln>
          <a:extLst>
            <a:ext uri="{909E8E84-426E-40DD-AFC4-6F175D3DCCD1}">
              <a14:hiddenFill>
                <a:noFill/>
              </a14:hiddenFill>
            </a:ext>
          </a:extLst>
        </p:spPr>
        <p:txBody>
          <a:bodyPr/>
          <a:lstStyle/>
          <a:p>
            <a:endParaRPr altLang="en-US" lang="zh-CN"/>
          </a:p>
        </p:txBody>
      </p:sp>
      <p:grpSp>
        <p:nvGrpSpPr>
          <p:cNvPr id="10257" name="Group 17"/>
          <p:cNvGrpSpPr/>
          <p:nvPr/>
        </p:nvGrpSpPr>
        <p:grpSpPr>
          <a:xfrm>
            <a:off x="2262188" y="3592513"/>
            <a:ext cx="479425" cy="466725"/>
            <a:chExt cx="784" cy="765"/>
          </a:xfrm>
        </p:grpSpPr>
        <p:grpSp>
          <p:nvGrpSpPr>
            <p:cNvPr id="10258" name="Group 18"/>
            <p:cNvGrpSpPr/>
            <p:nvPr/>
          </p:nvGrpSpPr>
          <p:grpSpPr>
            <a:xfrm>
              <a:off x="0" y="0"/>
              <a:ext cx="784" cy="765"/>
              <a:chExt cx="1042" cy="1019"/>
            </a:xfrm>
          </p:grpSpPr>
          <p:grpSp>
            <p:nvGrpSpPr>
              <p:cNvPr id="10259" name="Group 19"/>
              <p:cNvGrpSpPr/>
              <p:nvPr/>
            </p:nvGrpSpPr>
            <p:grpSpPr>
              <a:xfrm>
                <a:off x="0" y="0"/>
                <a:ext cx="1042" cy="1019"/>
                <a:chExt cx="1042" cy="1019"/>
              </a:xfrm>
            </p:grpSpPr>
            <p:pic>
              <p:nvPicPr>
                <p:cNvPr descr="circuler_1" id="10260" name="Picture 23"/>
                <p:cNvPicPr>
                  <a:picLocks noChangeArrowheads="1" noChangeAspect="1"/>
                </p:cNvPicPr>
                <p:nvPr/>
              </p:nvPicPr>
              <p:blipFill>
                <a:blip r:embed="rId2">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61" name="Oval 24"/>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cmpd="sng" w="19050">
                  <a:solidFill>
                    <a:srgbClr val="FFFFFF"/>
                  </a:solidFill>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b0806030902050204" pitchFamily="34" typeface="Impact"/>
                    <a:ea charset="-122" panose="020b0503020204020204" pitchFamily="34" typeface="微软雅黑"/>
                    <a:sym charset="0" panose="020b0806030902050204" pitchFamily="34" typeface="Impact"/>
                  </a:endParaRPr>
                </a:p>
              </p:txBody>
            </p:sp>
          </p:grpSp>
          <p:pic>
            <p:nvPicPr>
              <p:cNvPr descr="Picture2" id="10262" name="Picture 25"/>
              <p:cNvPicPr>
                <a:picLocks noChangeArrowheads="1" noChangeAspect="1"/>
              </p:cNvPicPr>
              <p:nvPr/>
            </p:nvPicPr>
            <p:blipFill>
              <a:blip r:embed="rId3">
                <a:extLst>
                  <a:ext uri="{28A0092B-C50C-407E-A947-70E740481C1C}">
                    <a14:useLocalDpi val="0"/>
                  </a:ext>
                </a:extLst>
              </a:blip>
              <a:stretch>
                <a:fillRect/>
              </a:stretch>
            </p:blipFill>
            <p:spPr bwMode="auto">
              <a:xfrm>
                <a:off x="104" y="10"/>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10263" name="WordArt 26"/>
            <p:cNvPicPr>
              <a:picLocks noChangeArrowheads="1"/>
            </p:cNvPicPr>
            <p:nvPr/>
          </p:nvPicPr>
          <p:blipFill>
            <a:blip r:embed="rId4">
              <a:extLst>
                <a:ext uri="{28A0092B-C50C-407E-A947-70E740481C1C}">
                  <a14:useLocalDpi val="0"/>
                </a:ext>
              </a:extLst>
            </a:blip>
            <a:stretch>
              <a:fillRect/>
            </a:stretch>
          </p:blipFill>
          <p:spPr bwMode="auto">
            <a:xfrm>
              <a:off x="278" y="227"/>
              <a:ext cx="169" cy="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0264" name="Group 24"/>
          <p:cNvGrpSpPr/>
          <p:nvPr/>
        </p:nvGrpSpPr>
        <p:grpSpPr>
          <a:xfrm>
            <a:off x="3711575" y="2751138"/>
            <a:ext cx="479425" cy="466725"/>
            <a:chExt cx="302" cy="294"/>
          </a:xfrm>
        </p:grpSpPr>
        <p:grpSp>
          <p:nvGrpSpPr>
            <p:cNvPr id="10265" name="Group 25"/>
            <p:cNvGrpSpPr/>
            <p:nvPr/>
          </p:nvGrpSpPr>
          <p:grpSpPr>
            <a:xfrm>
              <a:off x="0" y="0"/>
              <a:ext cx="302" cy="294"/>
              <a:chExt cx="1042" cy="1019"/>
            </a:xfrm>
          </p:grpSpPr>
          <p:grpSp>
            <p:nvGrpSpPr>
              <p:cNvPr id="10266" name="Group 26"/>
              <p:cNvGrpSpPr/>
              <p:nvPr/>
            </p:nvGrpSpPr>
            <p:grpSpPr>
              <a:xfrm>
                <a:off x="0" y="0"/>
                <a:ext cx="1042" cy="1019"/>
                <a:chExt cx="1042" cy="1019"/>
              </a:xfrm>
            </p:grpSpPr>
            <p:pic>
              <p:nvPicPr>
                <p:cNvPr descr="circuler_1" id="10267" name="Picture 30"/>
                <p:cNvPicPr>
                  <a:picLocks noChangeArrowheads="1" noChangeAspect="1"/>
                </p:cNvPicPr>
                <p:nvPr/>
              </p:nvPicPr>
              <p:blipFill>
                <a:blip r:embed="rId2">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68" name="Oval 31"/>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cmpd="sng" w="19050">
                  <a:solidFill>
                    <a:srgbClr val="FFFFFF"/>
                  </a:solidFill>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b0806030902050204" pitchFamily="34" typeface="Impact"/>
                    <a:ea charset="-122" panose="020b0503020204020204" pitchFamily="34" typeface="微软雅黑"/>
                    <a:sym charset="0" panose="020b0806030902050204" pitchFamily="34" typeface="Impact"/>
                  </a:endParaRPr>
                </a:p>
              </p:txBody>
            </p:sp>
          </p:grpSp>
          <p:pic>
            <p:nvPicPr>
              <p:cNvPr descr="Picture2" id="10269" name="Picture 32"/>
              <p:cNvPicPr>
                <a:picLocks noChangeArrowheads="1" noChangeAspect="1"/>
              </p:cNvPicPr>
              <p:nvPr/>
            </p:nvPicPr>
            <p:blipFill>
              <a:blip r:embed="rId3">
                <a:extLst>
                  <a:ext uri="{28A0092B-C50C-407E-A947-70E740481C1C}">
                    <a14:useLocalDpi val="0"/>
                  </a:ext>
                </a:extLst>
              </a:blip>
              <a:stretch>
                <a:fillRect/>
              </a:stretch>
            </p:blipFill>
            <p:spPr bwMode="auto">
              <a:xfrm>
                <a:off x="104" y="10"/>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10270" name="WordArt 33"/>
            <p:cNvPicPr>
              <a:picLocks noChangeArrowheads="1"/>
            </p:cNvPicPr>
            <p:nvPr/>
          </p:nvPicPr>
          <p:blipFill>
            <a:blip r:embed="rId5">
              <a:extLst>
                <a:ext uri="{28A0092B-C50C-407E-A947-70E740481C1C}">
                  <a14:useLocalDpi val="0"/>
                </a:ext>
              </a:extLst>
            </a:blip>
            <a:stretch>
              <a:fillRect/>
            </a:stretch>
          </p:blipFill>
          <p:spPr bwMode="auto">
            <a:xfrm>
              <a:off x="108" y="83"/>
              <a:ext cx="84" cy="1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0271" name="Group 31"/>
          <p:cNvGrpSpPr/>
          <p:nvPr/>
        </p:nvGrpSpPr>
        <p:grpSpPr>
          <a:xfrm>
            <a:off x="4841875" y="2108200"/>
            <a:ext cx="606425" cy="593725"/>
            <a:chExt cx="300" cy="294"/>
          </a:xfrm>
        </p:grpSpPr>
        <p:grpSp>
          <p:nvGrpSpPr>
            <p:cNvPr id="10272" name="Group 32"/>
            <p:cNvGrpSpPr/>
            <p:nvPr/>
          </p:nvGrpSpPr>
          <p:grpSpPr>
            <a:xfrm>
              <a:off x="0" y="0"/>
              <a:ext cx="300" cy="294"/>
              <a:chExt cx="1035" cy="1019"/>
            </a:xfrm>
          </p:grpSpPr>
          <p:sp>
            <p:nvSpPr>
              <p:cNvPr id="10273" name="Oval 38"/>
              <p:cNvSpPr>
                <a:spLocks noChangeArrowheads="1"/>
              </p:cNvSpPr>
              <p:nvPr/>
            </p:nvSpPr>
            <p:spPr bwMode="auto">
              <a:xfrm>
                <a:off x="0" y="0"/>
                <a:ext cx="1035" cy="1019"/>
              </a:xfrm>
              <a:prstGeom prst="ellipse">
                <a:avLst/>
              </a:prstGeom>
              <a:gradFill rotWithShape="1">
                <a:gsLst>
                  <a:gs pos="0">
                    <a:srgbClr val="7BABFF"/>
                  </a:gs>
                  <a:gs pos="100000">
                    <a:srgbClr val="2676FF"/>
                  </a:gs>
                </a:gsLst>
                <a:path path="shape">
                  <a:fillToRect b="50000" l="50000" r="50000" t="50000"/>
                </a:path>
              </a:gradFill>
              <a:ln cmpd="sng" w="9525">
                <a:solidFill>
                  <a:srgbClr val="2676FF"/>
                </a:solidFill>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3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descr="Picture2" id="10274" name="Picture 39"/>
              <p:cNvPicPr>
                <a:picLocks noChangeArrowheads="1" noChangeAspect="1"/>
              </p:cNvPicPr>
              <p:nvPr/>
            </p:nvPicPr>
            <p:blipFill>
              <a:blip r:embed="rId3">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10275" name="WordArt 40"/>
            <p:cNvPicPr>
              <a:picLocks noChangeArrowheads="1"/>
            </p:cNvPicPr>
            <p:nvPr/>
          </p:nvPicPr>
          <p:blipFill>
            <a:blip r:embed="rId6">
              <a:extLst>
                <a:ext uri="{28A0092B-C50C-407E-A947-70E740481C1C}">
                  <a14:useLocalDpi val="0"/>
                </a:ext>
              </a:extLst>
            </a:blip>
            <a:stretch>
              <a:fillRect/>
            </a:stretch>
          </p:blipFill>
          <p:spPr bwMode="auto">
            <a:xfrm>
              <a:off x="111" y="85"/>
              <a:ext cx="78" cy="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0276" name="Group 36"/>
          <p:cNvGrpSpPr/>
          <p:nvPr/>
        </p:nvGrpSpPr>
        <p:grpSpPr>
          <a:xfrm>
            <a:off x="6134100" y="1516063"/>
            <a:ext cx="479425" cy="466725"/>
            <a:chExt cx="302" cy="294"/>
          </a:xfrm>
        </p:grpSpPr>
        <p:grpSp>
          <p:nvGrpSpPr>
            <p:cNvPr id="10277" name="Group 37"/>
            <p:cNvGrpSpPr/>
            <p:nvPr/>
          </p:nvGrpSpPr>
          <p:grpSpPr>
            <a:xfrm>
              <a:off x="0" y="0"/>
              <a:ext cx="302" cy="294"/>
              <a:chExt cx="1042" cy="1019"/>
            </a:xfrm>
          </p:grpSpPr>
          <p:grpSp>
            <p:nvGrpSpPr>
              <p:cNvPr id="10278" name="Group 38"/>
              <p:cNvGrpSpPr/>
              <p:nvPr/>
            </p:nvGrpSpPr>
            <p:grpSpPr>
              <a:xfrm>
                <a:off x="0" y="0"/>
                <a:ext cx="1042" cy="1019"/>
                <a:chExt cx="1042" cy="1019"/>
              </a:xfrm>
            </p:grpSpPr>
            <p:pic>
              <p:nvPicPr>
                <p:cNvPr descr="circuler_1" id="10279" name="Picture 44"/>
                <p:cNvPicPr>
                  <a:picLocks noChangeArrowheads="1" noChangeAspect="1"/>
                </p:cNvPicPr>
                <p:nvPr/>
              </p:nvPicPr>
              <p:blipFill>
                <a:blip r:embed="rId2">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80" name="Oval 45"/>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cmpd="sng" w="19050">
                  <a:solidFill>
                    <a:srgbClr val="FFFFFF"/>
                  </a:solidFill>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000000"/>
                    </a:solidFill>
                    <a:latin charset="0" panose="020b0806030902050204" pitchFamily="34" typeface="Impact"/>
                    <a:ea charset="-122" panose="020b0503020204020204" pitchFamily="34" typeface="微软雅黑"/>
                    <a:sym charset="0" panose="020b0806030902050204" pitchFamily="34" typeface="Impact"/>
                  </a:endParaRPr>
                </a:p>
              </p:txBody>
            </p:sp>
          </p:grpSp>
          <p:pic>
            <p:nvPicPr>
              <p:cNvPr descr="Picture2" id="10281" name="Picture 46"/>
              <p:cNvPicPr>
                <a:picLocks noChangeArrowheads="1" noChangeAspect="1"/>
              </p:cNvPicPr>
              <p:nvPr/>
            </p:nvPicPr>
            <p:blipFill>
              <a:blip r:embed="rId3">
                <a:extLst>
                  <a:ext uri="{28A0092B-C50C-407E-A947-70E740481C1C}">
                    <a14:useLocalDpi val="0"/>
                  </a:ext>
                </a:extLst>
              </a:blip>
              <a:stretch>
                <a:fillRect/>
              </a:stretch>
            </p:blipFill>
            <p:spPr bwMode="auto">
              <a:xfrm>
                <a:off x="104" y="10"/>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10282" name="WordArt 47"/>
            <p:cNvPicPr>
              <a:picLocks noChangeArrowheads="1"/>
            </p:cNvPicPr>
            <p:nvPr/>
          </p:nvPicPr>
          <p:blipFill>
            <a:blip r:embed="rId7">
              <a:extLst>
                <a:ext uri="{28A0092B-C50C-407E-A947-70E740481C1C}">
                  <a14:useLocalDpi val="0"/>
                </a:ext>
              </a:extLst>
            </a:blip>
            <a:stretch>
              <a:fillRect/>
            </a:stretch>
          </p:blipFill>
          <p:spPr bwMode="auto">
            <a:xfrm>
              <a:off x="110" y="86"/>
              <a:ext cx="81" cy="1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0283" name="Rectangle 48"/>
          <p:cNvSpPr>
            <a:spLocks noChangeArrowheads="1"/>
          </p:cNvSpPr>
          <p:nvPr/>
        </p:nvSpPr>
        <p:spPr bwMode="auto">
          <a:xfrm>
            <a:off x="2498725" y="3808413"/>
            <a:ext cx="1450975" cy="509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10284" name="Rectangle 49"/>
          <p:cNvSpPr>
            <a:spLocks noChangeArrowheads="1"/>
          </p:cNvSpPr>
          <p:nvPr/>
        </p:nvSpPr>
        <p:spPr bwMode="auto">
          <a:xfrm>
            <a:off x="3954463" y="3035300"/>
            <a:ext cx="1198562"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10285" name="Rectangle 50"/>
          <p:cNvSpPr>
            <a:spLocks noChangeArrowheads="1"/>
          </p:cNvSpPr>
          <p:nvPr/>
        </p:nvSpPr>
        <p:spPr bwMode="auto">
          <a:xfrm>
            <a:off x="5262563" y="2425700"/>
            <a:ext cx="1198562"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10286" name="Rectangle 51"/>
          <p:cNvSpPr>
            <a:spLocks noChangeArrowheads="1"/>
          </p:cNvSpPr>
          <p:nvPr/>
        </p:nvSpPr>
        <p:spPr bwMode="auto">
          <a:xfrm>
            <a:off x="6375400" y="1765300"/>
            <a:ext cx="1196975" cy="50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pPr>
            <a:r>
              <a:rPr altLang="en-US" lang="zh-CN" sz="1000">
                <a:solidFill>
                  <a:srgbClr val="002060"/>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10287" name="Text Box 52"/>
          <p:cNvSpPr>
            <a:spLocks noChangeArrowheads="1"/>
          </p:cNvSpPr>
          <p:nvPr/>
        </p:nvSpPr>
        <p:spPr bwMode="auto">
          <a:xfrm>
            <a:off x="1042988" y="985838"/>
            <a:ext cx="4619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en-US" b="1" lang="zh-CN">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0288" name="Text Box 53"/>
          <p:cNvSpPr>
            <a:spLocks noChangeArrowheads="1"/>
          </p:cNvSpPr>
          <p:nvPr/>
        </p:nvSpPr>
        <p:spPr bwMode="auto">
          <a:xfrm>
            <a:off x="2120900" y="432593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a:solidFill>
                  <a:srgbClr val="0070C0"/>
                </a:solidFill>
                <a:latin charset="0" panose="020b0806030902050204" pitchFamily="34" typeface="Impact"/>
                <a:ea charset="-122" panose="020b0503020204020204" pitchFamily="34" typeface="微软雅黑"/>
                <a:sym charset="0" panose="020b0806030902050204" pitchFamily="34" typeface="Impact"/>
              </a:rPr>
              <a:t>2010</a:t>
            </a:r>
          </a:p>
        </p:txBody>
      </p:sp>
      <p:sp>
        <p:nvSpPr>
          <p:cNvPr id="10289" name="Text Box 54"/>
          <p:cNvSpPr>
            <a:spLocks noChangeArrowheads="1"/>
          </p:cNvSpPr>
          <p:nvPr/>
        </p:nvSpPr>
        <p:spPr bwMode="auto">
          <a:xfrm>
            <a:off x="3578225" y="432593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a:solidFill>
                  <a:srgbClr val="0070C0"/>
                </a:solidFill>
                <a:latin charset="0" panose="020b0806030902050204" pitchFamily="34" typeface="Impact"/>
                <a:ea charset="-122" panose="020b0503020204020204" pitchFamily="34" typeface="微软雅黑"/>
                <a:sym charset="0" panose="020b0806030902050204" pitchFamily="34" typeface="Impact"/>
              </a:rPr>
              <a:t>2011</a:t>
            </a:r>
          </a:p>
        </p:txBody>
      </p:sp>
      <p:sp>
        <p:nvSpPr>
          <p:cNvPr id="10290" name="Text Box 55"/>
          <p:cNvSpPr>
            <a:spLocks noChangeArrowheads="1"/>
          </p:cNvSpPr>
          <p:nvPr/>
        </p:nvSpPr>
        <p:spPr bwMode="auto">
          <a:xfrm>
            <a:off x="4768850" y="432593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a:solidFill>
                  <a:srgbClr val="0070C0"/>
                </a:solidFill>
                <a:latin charset="0" panose="020b0806030902050204" pitchFamily="34" typeface="Impact"/>
                <a:ea charset="-122" panose="020b0503020204020204" pitchFamily="34" typeface="微软雅黑"/>
                <a:sym charset="0" panose="020b0806030902050204" pitchFamily="34" typeface="Impact"/>
              </a:rPr>
              <a:t>2012</a:t>
            </a:r>
          </a:p>
        </p:txBody>
      </p:sp>
      <p:sp>
        <p:nvSpPr>
          <p:cNvPr id="10291" name="Text Box 56"/>
          <p:cNvSpPr>
            <a:spLocks noChangeArrowheads="1"/>
          </p:cNvSpPr>
          <p:nvPr/>
        </p:nvSpPr>
        <p:spPr bwMode="auto">
          <a:xfrm>
            <a:off x="5983288" y="4325938"/>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a:solidFill>
                  <a:srgbClr val="0070C0"/>
                </a:solidFill>
                <a:latin charset="0" panose="020b0806030902050204" pitchFamily="34" typeface="Impact"/>
                <a:ea charset="-122" panose="020b0503020204020204" pitchFamily="34" typeface="微软雅黑"/>
                <a:sym charset="0" panose="020b0806030902050204" pitchFamily="34" typeface="Impact"/>
              </a:rPr>
              <a:t>2013</a:t>
            </a: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0251"/>
                                        </p:tgtEl>
                                        <p:attrNameLst>
                                          <p:attrName>style.visibility</p:attrName>
                                        </p:attrNameLst>
                                      </p:cBhvr>
                                      <p:to>
                                        <p:strVal val="visible"/>
                                      </p:to>
                                    </p:set>
                                    <p:animEffect filter="">
                                      <p:cBhvr>
                                        <p:cTn dur="500" id="7"/>
                                        <p:tgtEl>
                                          <p:spTgt spid="10251"/>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0250"/>
                                        </p:tgtEl>
                                        <p:attrNameLst>
                                          <p:attrName>style.visibility</p:attrName>
                                        </p:attrNameLst>
                                      </p:cBhvr>
                                      <p:to>
                                        <p:strVal val="visible"/>
                                      </p:to>
                                    </p:set>
                                    <p:animEffect filter="">
                                      <p:cBhvr>
                                        <p:cTn dur="500" id="10"/>
                                        <p:tgtEl>
                                          <p:spTgt spid="10250"/>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10245"/>
                                        </p:tgtEl>
                                        <p:attrNameLst>
                                          <p:attrName>style.visibility</p:attrName>
                                        </p:attrNameLst>
                                      </p:cBhvr>
                                      <p:to>
                                        <p:strVal val="visible"/>
                                      </p:to>
                                    </p:set>
                                    <p:animEffect filter="">
                                      <p:cBhvr>
                                        <p:cTn dur="500" id="14"/>
                                        <p:tgtEl>
                                          <p:spTgt spid="10245"/>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0244"/>
                                        </p:tgtEl>
                                        <p:attrNameLst>
                                          <p:attrName>style.visibility</p:attrName>
                                        </p:attrNameLst>
                                      </p:cBhvr>
                                      <p:to>
                                        <p:strVal val="visible"/>
                                      </p:to>
                                    </p:set>
                                    <p:animEffect filter="">
                                      <p:cBhvr>
                                        <p:cTn dur="500" id="17"/>
                                        <p:tgtEl>
                                          <p:spTgt spid="10244"/>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0243"/>
                                        </p:tgtEl>
                                        <p:attrNameLst>
                                          <p:attrName>style.visibility</p:attrName>
                                        </p:attrNameLst>
                                      </p:cBhvr>
                                      <p:to>
                                        <p:strVal val="visible"/>
                                      </p:to>
                                    </p:set>
                                    <p:animEffect filter="">
                                      <p:cBhvr>
                                        <p:cTn dur="500" id="20"/>
                                        <p:tgtEl>
                                          <p:spTgt spid="10243"/>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0242"/>
                                        </p:tgtEl>
                                        <p:attrNameLst>
                                          <p:attrName>style.visibility</p:attrName>
                                        </p:attrNameLst>
                                      </p:cBhvr>
                                      <p:to>
                                        <p:strVal val="visible"/>
                                      </p:to>
                                    </p:set>
                                    <p:animEffect filter="">
                                      <p:cBhvr>
                                        <p:cTn dur="500" id="23"/>
                                        <p:tgtEl>
                                          <p:spTgt spid="10242"/>
                                        </p:tgtEl>
                                      </p:cBhvr>
                                    </p:animEffect>
                                  </p:childTnLst>
                                </p:cTn>
                              </p:par>
                            </p:childTnLst>
                          </p:cTn>
                        </p:par>
                        <p:par>
                          <p:cTn fill="hold" id="24" nodeType="afterGroup">
                            <p:stCondLst>
                              <p:cond delay="1000"/>
                            </p:stCondLst>
                            <p:childTnLst>
                              <p:par>
                                <p:cTn fill="hold" grpId="0" id="25" nodeType="afterEffect" presetClass="entr" presetID="22" presetSubtype="4">
                                  <p:stCondLst>
                                    <p:cond delay="0"/>
                                  </p:stCondLst>
                                  <p:childTnLst>
                                    <p:set>
                                      <p:cBhvr>
                                        <p:cTn dur="1" fill="hold" id="26">
                                          <p:stCondLst>
                                            <p:cond delay="0"/>
                                          </p:stCondLst>
                                        </p:cTn>
                                        <p:tgtEl>
                                          <p:spTgt spid="10253"/>
                                        </p:tgtEl>
                                        <p:attrNameLst>
                                          <p:attrName>style.visibility</p:attrName>
                                        </p:attrNameLst>
                                      </p:cBhvr>
                                      <p:to>
                                        <p:strVal val="visible"/>
                                      </p:to>
                                    </p:set>
                                    <p:animEffect filter="">
                                      <p:cBhvr>
                                        <p:cTn dur="500" id="27"/>
                                        <p:tgtEl>
                                          <p:spTgt spid="10253"/>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10254"/>
                                        </p:tgtEl>
                                        <p:attrNameLst>
                                          <p:attrName>style.visibility</p:attrName>
                                        </p:attrNameLst>
                                      </p:cBhvr>
                                      <p:to>
                                        <p:strVal val="visible"/>
                                      </p:to>
                                    </p:set>
                                    <p:animEffect filter="">
                                      <p:cBhvr>
                                        <p:cTn dur="500" id="30"/>
                                        <p:tgtEl>
                                          <p:spTgt spid="10254"/>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10255"/>
                                        </p:tgtEl>
                                        <p:attrNameLst>
                                          <p:attrName>style.visibility</p:attrName>
                                        </p:attrNameLst>
                                      </p:cBhvr>
                                      <p:to>
                                        <p:strVal val="visible"/>
                                      </p:to>
                                    </p:set>
                                    <p:animEffect filter="">
                                      <p:cBhvr>
                                        <p:cTn dur="500" id="33"/>
                                        <p:tgtEl>
                                          <p:spTgt spid="10255"/>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10256"/>
                                        </p:tgtEl>
                                        <p:attrNameLst>
                                          <p:attrName>style.visibility</p:attrName>
                                        </p:attrNameLst>
                                      </p:cBhvr>
                                      <p:to>
                                        <p:strVal val="visible"/>
                                      </p:to>
                                    </p:set>
                                    <p:animEffect filter="">
                                      <p:cBhvr>
                                        <p:cTn dur="500" id="36"/>
                                        <p:tgtEl>
                                          <p:spTgt spid="10256"/>
                                        </p:tgtEl>
                                      </p:cBhvr>
                                    </p:animEffect>
                                  </p:childTnLst>
                                </p:cTn>
                              </p:par>
                            </p:childTnLst>
                          </p:cTn>
                        </p:par>
                        <p:par>
                          <p:cTn fill="hold" id="37" nodeType="afterGroup">
                            <p:stCondLst>
                              <p:cond delay="1500"/>
                            </p:stCondLst>
                            <p:childTnLst>
                              <p:par>
                                <p:cTn fill="hold" grpId="0" id="38" nodeType="afterEffect" presetClass="entr" presetID="22" presetSubtype="4">
                                  <p:stCondLst>
                                    <p:cond delay="0"/>
                                  </p:stCondLst>
                                  <p:childTnLst>
                                    <p:set>
                                      <p:cBhvr>
                                        <p:cTn dur="1" fill="hold" id="39">
                                          <p:stCondLst>
                                            <p:cond delay="0"/>
                                          </p:stCondLst>
                                        </p:cTn>
                                        <p:tgtEl>
                                          <p:spTgt spid="10252"/>
                                        </p:tgtEl>
                                        <p:attrNameLst>
                                          <p:attrName>style.visibility</p:attrName>
                                        </p:attrNameLst>
                                      </p:cBhvr>
                                      <p:to>
                                        <p:strVal val="visible"/>
                                      </p:to>
                                    </p:set>
                                    <p:animEffect filter="">
                                      <p:cBhvr>
                                        <p:cTn dur="500" id="40"/>
                                        <p:tgtEl>
                                          <p:spTgt spid="10252"/>
                                        </p:tgtEl>
                                      </p:cBhvr>
                                    </p:animEffect>
                                  </p:childTnLst>
                                </p:cTn>
                              </p:par>
                            </p:childTnLst>
                          </p:cTn>
                        </p:par>
                        <p:par>
                          <p:cTn fill="hold" id="41" nodeType="afterGroup">
                            <p:stCondLst>
                              <p:cond delay="2000"/>
                            </p:stCondLst>
                            <p:childTnLst>
                              <p:par>
                                <p:cTn fill="hold" id="42" nodeType="afterEffect" presetClass="entr" presetID="52" presetSubtype="0">
                                  <p:stCondLst>
                                    <p:cond delay="0"/>
                                  </p:stCondLst>
                                  <p:childTnLst>
                                    <p:set>
                                      <p:cBhvr>
                                        <p:cTn dur="1" fill="hold" id="43">
                                          <p:stCondLst>
                                            <p:cond delay="0"/>
                                          </p:stCondLst>
                                        </p:cTn>
                                        <p:tgtEl>
                                          <p:spTgt spid="10257"/>
                                        </p:tgtEl>
                                        <p:attrNameLst>
                                          <p:attrName>style.visibility</p:attrName>
                                        </p:attrNameLst>
                                      </p:cBhvr>
                                      <p:to>
                                        <p:strVal val="visible"/>
                                      </p:to>
                                    </p:set>
                                    <p:animScale>
                                      <p:cBhvr>
                                        <p:cTn decel="50000" dur="250" fill="hold" id="44">
                                          <p:stCondLst>
                                            <p:cond delay="0"/>
                                          </p:stCondLst>
                                        </p:cTn>
                                        <p:tgtEl>
                                          <p:spTgt spid="1025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250" fill="hold" id="45">
                                          <p:stCondLst>
                                            <p:cond delay="0"/>
                                          </p:stCondLst>
                                        </p:cTn>
                                        <p:tgtEl>
                                          <p:spTgt spid="10257"/>
                                        </p:tgtEl>
                                        <p:attrNameLst>
                                          <p:attrName>ppt_x,ppt_y</p:attrName>
                                        </p:attrNameLst>
                                      </p:cBhvr>
                                      <p:rCtr x="0" y="0"/>
                                    </p:animMotion>
                                    <p:animEffect filter="">
                                      <p:cBhvr>
                                        <p:cTn dur="250" id="46"/>
                                        <p:tgtEl>
                                          <p:spTgt spid="10257"/>
                                        </p:tgtEl>
                                      </p:cBhvr>
                                    </p:animEffect>
                                  </p:childTnLst>
                                </p:cTn>
                              </p:par>
                              <p:par>
                                <p:cTn fill="hold" id="47" nodeType="withEffect" presetClass="entr" presetID="52" presetSubtype="0">
                                  <p:stCondLst>
                                    <p:cond delay="250"/>
                                  </p:stCondLst>
                                  <p:childTnLst>
                                    <p:set>
                                      <p:cBhvr>
                                        <p:cTn dur="1" fill="hold" id="48">
                                          <p:stCondLst>
                                            <p:cond delay="0"/>
                                          </p:stCondLst>
                                        </p:cTn>
                                        <p:tgtEl>
                                          <p:spTgt spid="10264"/>
                                        </p:tgtEl>
                                        <p:attrNameLst>
                                          <p:attrName>style.visibility</p:attrName>
                                        </p:attrNameLst>
                                      </p:cBhvr>
                                      <p:to>
                                        <p:strVal val="visible"/>
                                      </p:to>
                                    </p:set>
                                    <p:animScale>
                                      <p:cBhvr>
                                        <p:cTn decel="50000" dur="250" fill="hold" id="49">
                                          <p:stCondLst>
                                            <p:cond delay="0"/>
                                          </p:stCondLst>
                                        </p:cTn>
                                        <p:tgtEl>
                                          <p:spTgt spid="102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250" fill="hold" id="50">
                                          <p:stCondLst>
                                            <p:cond delay="0"/>
                                          </p:stCondLst>
                                        </p:cTn>
                                        <p:tgtEl>
                                          <p:spTgt spid="10264"/>
                                        </p:tgtEl>
                                        <p:attrNameLst>
                                          <p:attrName>ppt_x,ppt_y</p:attrName>
                                        </p:attrNameLst>
                                      </p:cBhvr>
                                      <p:rCtr x="0" y="0"/>
                                    </p:animMotion>
                                    <p:animEffect filter="">
                                      <p:cBhvr>
                                        <p:cTn dur="250" id="51"/>
                                        <p:tgtEl>
                                          <p:spTgt spid="10264"/>
                                        </p:tgtEl>
                                      </p:cBhvr>
                                    </p:animEffect>
                                  </p:childTnLst>
                                </p:cTn>
                              </p:par>
                              <p:par>
                                <p:cTn fill="hold" id="52" nodeType="withEffect" presetClass="entr" presetID="52" presetSubtype="0">
                                  <p:stCondLst>
                                    <p:cond delay="500"/>
                                  </p:stCondLst>
                                  <p:childTnLst>
                                    <p:set>
                                      <p:cBhvr>
                                        <p:cTn dur="1" fill="hold" id="53">
                                          <p:stCondLst>
                                            <p:cond delay="0"/>
                                          </p:stCondLst>
                                        </p:cTn>
                                        <p:tgtEl>
                                          <p:spTgt spid="10271"/>
                                        </p:tgtEl>
                                        <p:attrNameLst>
                                          <p:attrName>style.visibility</p:attrName>
                                        </p:attrNameLst>
                                      </p:cBhvr>
                                      <p:to>
                                        <p:strVal val="visible"/>
                                      </p:to>
                                    </p:set>
                                    <p:animScale>
                                      <p:cBhvr>
                                        <p:cTn decel="50000" dur="250" fill="hold" id="54">
                                          <p:stCondLst>
                                            <p:cond delay="0"/>
                                          </p:stCondLst>
                                        </p:cTn>
                                        <p:tgtEl>
                                          <p:spTgt spid="102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250" fill="hold" id="55">
                                          <p:stCondLst>
                                            <p:cond delay="0"/>
                                          </p:stCondLst>
                                        </p:cTn>
                                        <p:tgtEl>
                                          <p:spTgt spid="10271"/>
                                        </p:tgtEl>
                                        <p:attrNameLst>
                                          <p:attrName>ppt_x,ppt_y</p:attrName>
                                        </p:attrNameLst>
                                      </p:cBhvr>
                                      <p:rCtr x="0" y="0"/>
                                    </p:animMotion>
                                    <p:animEffect filter="">
                                      <p:cBhvr>
                                        <p:cTn dur="250" id="56"/>
                                        <p:tgtEl>
                                          <p:spTgt spid="10271"/>
                                        </p:tgtEl>
                                      </p:cBhvr>
                                    </p:animEffect>
                                  </p:childTnLst>
                                </p:cTn>
                              </p:par>
                              <p:par>
                                <p:cTn fill="hold" id="57" nodeType="withEffect" presetClass="entr" presetID="52" presetSubtype="0">
                                  <p:stCondLst>
                                    <p:cond delay="750"/>
                                  </p:stCondLst>
                                  <p:childTnLst>
                                    <p:set>
                                      <p:cBhvr>
                                        <p:cTn dur="1" fill="hold" id="58">
                                          <p:stCondLst>
                                            <p:cond delay="0"/>
                                          </p:stCondLst>
                                        </p:cTn>
                                        <p:tgtEl>
                                          <p:spTgt spid="10276"/>
                                        </p:tgtEl>
                                        <p:attrNameLst>
                                          <p:attrName>style.visibility</p:attrName>
                                        </p:attrNameLst>
                                      </p:cBhvr>
                                      <p:to>
                                        <p:strVal val="visible"/>
                                      </p:to>
                                    </p:set>
                                    <p:animScale>
                                      <p:cBhvr>
                                        <p:cTn decel="50000" dur="250" fill="hold" id="59">
                                          <p:stCondLst>
                                            <p:cond delay="0"/>
                                          </p:stCondLst>
                                        </p:cTn>
                                        <p:tgtEl>
                                          <p:spTgt spid="1027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250" fill="hold" id="60">
                                          <p:stCondLst>
                                            <p:cond delay="0"/>
                                          </p:stCondLst>
                                        </p:cTn>
                                        <p:tgtEl>
                                          <p:spTgt spid="10276"/>
                                        </p:tgtEl>
                                        <p:attrNameLst>
                                          <p:attrName>ppt_x,ppt_y</p:attrName>
                                        </p:attrNameLst>
                                      </p:cBhvr>
                                      <p:rCtr x="0" y="0"/>
                                    </p:animMotion>
                                    <p:animEffect filter="">
                                      <p:cBhvr>
                                        <p:cTn dur="250" id="61"/>
                                        <p:tgtEl>
                                          <p:spTgt spid="10276"/>
                                        </p:tgtEl>
                                      </p:cBhvr>
                                    </p:animEffect>
                                  </p:childTnLst>
                                </p:cTn>
                              </p:par>
                            </p:childTnLst>
                          </p:cTn>
                        </p:par>
                        <p:par>
                          <p:cTn fill="hold" id="62" nodeType="afterGroup">
                            <p:stCondLst>
                              <p:cond delay="3000"/>
                            </p:stCondLst>
                            <p:childTnLst>
                              <p:par>
                                <p:cTn fill="hold" grpId="0" id="63" nodeType="afterEffect" presetClass="entr" presetID="2" presetSubtype="8">
                                  <p:stCondLst>
                                    <p:cond delay="0"/>
                                  </p:stCondLst>
                                  <p:childTnLst>
                                    <p:set>
                                      <p:cBhvr>
                                        <p:cTn dur="1" fill="hold" id="64">
                                          <p:stCondLst>
                                            <p:cond delay="0"/>
                                          </p:stCondLst>
                                        </p:cTn>
                                        <p:tgtEl>
                                          <p:spTgt spid="10287"/>
                                        </p:tgtEl>
                                        <p:attrNameLst>
                                          <p:attrName>style.visibility</p:attrName>
                                        </p:attrNameLst>
                                      </p:cBhvr>
                                      <p:to>
                                        <p:strVal val="visible"/>
                                      </p:to>
                                    </p:set>
                                    <p:anim calcmode="lin" valueType="num">
                                      <p:cBhvr>
                                        <p:cTn dur="250" fill="hold" id="65"/>
                                        <p:tgtEl>
                                          <p:spTgt spid="10287"/>
                                        </p:tgtEl>
                                        <p:attrNameLst>
                                          <p:attrName>ppt_x</p:attrName>
                                        </p:attrNameLst>
                                      </p:cBhvr>
                                      <p:tavLst>
                                        <p:tav tm="0">
                                          <p:val>
                                            <p:strVal val="0-#ppt_w/2"/>
                                          </p:val>
                                        </p:tav>
                                        <p:tav tm="100000">
                                          <p:val>
                                            <p:strVal val="#ppt_x"/>
                                          </p:val>
                                        </p:tav>
                                      </p:tavLst>
                                    </p:anim>
                                    <p:anim calcmode="lin" valueType="num">
                                      <p:cBhvr>
                                        <p:cTn dur="250" fill="hold" id="66"/>
                                        <p:tgtEl>
                                          <p:spTgt spid="10287"/>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3250"/>
                            </p:stCondLst>
                            <p:childTnLst>
                              <p:par>
                                <p:cTn fill="hold" grpId="0" id="68" nodeType="afterEffect" presetClass="entr" presetID="2" presetSubtype="4">
                                  <p:stCondLst>
                                    <p:cond delay="0"/>
                                  </p:stCondLst>
                                  <p:childTnLst>
                                    <p:set>
                                      <p:cBhvr>
                                        <p:cTn dur="1" fill="hold" id="69">
                                          <p:stCondLst>
                                            <p:cond delay="0"/>
                                          </p:stCondLst>
                                        </p:cTn>
                                        <p:tgtEl>
                                          <p:spTgt spid="10288"/>
                                        </p:tgtEl>
                                        <p:attrNameLst>
                                          <p:attrName>style.visibility</p:attrName>
                                        </p:attrNameLst>
                                      </p:cBhvr>
                                      <p:to>
                                        <p:strVal val="visible"/>
                                      </p:to>
                                    </p:set>
                                    <p:anim calcmode="lin" valueType="num">
                                      <p:cBhvr>
                                        <p:cTn dur="500" fill="hold" id="70"/>
                                        <p:tgtEl>
                                          <p:spTgt spid="10288"/>
                                        </p:tgtEl>
                                        <p:attrNameLst>
                                          <p:attrName>ppt_x</p:attrName>
                                        </p:attrNameLst>
                                      </p:cBhvr>
                                      <p:tavLst>
                                        <p:tav tm="0">
                                          <p:val>
                                            <p:strVal val="#ppt_x"/>
                                          </p:val>
                                        </p:tav>
                                        <p:tav tm="100000">
                                          <p:val>
                                            <p:strVal val="#ppt_x"/>
                                          </p:val>
                                        </p:tav>
                                      </p:tavLst>
                                    </p:anim>
                                    <p:anim calcmode="lin" valueType="num">
                                      <p:cBhvr>
                                        <p:cTn dur="500" fill="hold" id="71"/>
                                        <p:tgtEl>
                                          <p:spTgt spid="10288"/>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0"/>
                                  </p:stCondLst>
                                  <p:childTnLst>
                                    <p:set>
                                      <p:cBhvr>
                                        <p:cTn dur="1" fill="hold" id="73">
                                          <p:stCondLst>
                                            <p:cond delay="0"/>
                                          </p:stCondLst>
                                        </p:cTn>
                                        <p:tgtEl>
                                          <p:spTgt spid="10289"/>
                                        </p:tgtEl>
                                        <p:attrNameLst>
                                          <p:attrName>style.visibility</p:attrName>
                                        </p:attrNameLst>
                                      </p:cBhvr>
                                      <p:to>
                                        <p:strVal val="visible"/>
                                      </p:to>
                                    </p:set>
                                    <p:anim calcmode="lin" valueType="num">
                                      <p:cBhvr>
                                        <p:cTn dur="500" fill="hold" id="74"/>
                                        <p:tgtEl>
                                          <p:spTgt spid="10289"/>
                                        </p:tgtEl>
                                        <p:attrNameLst>
                                          <p:attrName>ppt_x</p:attrName>
                                        </p:attrNameLst>
                                      </p:cBhvr>
                                      <p:tavLst>
                                        <p:tav tm="0">
                                          <p:val>
                                            <p:strVal val="#ppt_x"/>
                                          </p:val>
                                        </p:tav>
                                        <p:tav tm="100000">
                                          <p:val>
                                            <p:strVal val="#ppt_x"/>
                                          </p:val>
                                        </p:tav>
                                      </p:tavLst>
                                    </p:anim>
                                    <p:anim calcmode="lin" valueType="num">
                                      <p:cBhvr>
                                        <p:cTn dur="500" fill="hold" id="75"/>
                                        <p:tgtEl>
                                          <p:spTgt spid="10289"/>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4">
                                  <p:stCondLst>
                                    <p:cond delay="0"/>
                                  </p:stCondLst>
                                  <p:childTnLst>
                                    <p:set>
                                      <p:cBhvr>
                                        <p:cTn dur="1" fill="hold" id="77">
                                          <p:stCondLst>
                                            <p:cond delay="0"/>
                                          </p:stCondLst>
                                        </p:cTn>
                                        <p:tgtEl>
                                          <p:spTgt spid="10290"/>
                                        </p:tgtEl>
                                        <p:attrNameLst>
                                          <p:attrName>style.visibility</p:attrName>
                                        </p:attrNameLst>
                                      </p:cBhvr>
                                      <p:to>
                                        <p:strVal val="visible"/>
                                      </p:to>
                                    </p:set>
                                    <p:anim calcmode="lin" valueType="num">
                                      <p:cBhvr>
                                        <p:cTn dur="500" fill="hold" id="78"/>
                                        <p:tgtEl>
                                          <p:spTgt spid="10290"/>
                                        </p:tgtEl>
                                        <p:attrNameLst>
                                          <p:attrName>ppt_x</p:attrName>
                                        </p:attrNameLst>
                                      </p:cBhvr>
                                      <p:tavLst>
                                        <p:tav tm="0">
                                          <p:val>
                                            <p:strVal val="#ppt_x"/>
                                          </p:val>
                                        </p:tav>
                                        <p:tav tm="100000">
                                          <p:val>
                                            <p:strVal val="#ppt_x"/>
                                          </p:val>
                                        </p:tav>
                                      </p:tavLst>
                                    </p:anim>
                                    <p:anim calcmode="lin" valueType="num">
                                      <p:cBhvr>
                                        <p:cTn dur="500" fill="hold" id="79"/>
                                        <p:tgtEl>
                                          <p:spTgt spid="10290"/>
                                        </p:tgtEl>
                                        <p:attrNameLst>
                                          <p:attrName>ppt_y</p:attrName>
                                        </p:attrNameLst>
                                      </p:cBhvr>
                                      <p:tavLst>
                                        <p:tav tm="0">
                                          <p:val>
                                            <p:strVal val="1+#ppt_h/2"/>
                                          </p:val>
                                        </p:tav>
                                        <p:tav tm="100000">
                                          <p:val>
                                            <p:strVal val="#ppt_y"/>
                                          </p:val>
                                        </p:tav>
                                      </p:tavLst>
                                    </p:anim>
                                  </p:childTnLst>
                                </p:cTn>
                              </p:par>
                              <p:par>
                                <p:cTn fill="hold" grpId="0" id="80" nodeType="withEffect" presetClass="entr" presetID="2" presetSubtype="4">
                                  <p:stCondLst>
                                    <p:cond delay="0"/>
                                  </p:stCondLst>
                                  <p:childTnLst>
                                    <p:set>
                                      <p:cBhvr>
                                        <p:cTn dur="1" fill="hold" id="81">
                                          <p:stCondLst>
                                            <p:cond delay="0"/>
                                          </p:stCondLst>
                                        </p:cTn>
                                        <p:tgtEl>
                                          <p:spTgt spid="10291"/>
                                        </p:tgtEl>
                                        <p:attrNameLst>
                                          <p:attrName>style.visibility</p:attrName>
                                        </p:attrNameLst>
                                      </p:cBhvr>
                                      <p:to>
                                        <p:strVal val="visible"/>
                                      </p:to>
                                    </p:set>
                                    <p:anim calcmode="lin" valueType="num">
                                      <p:cBhvr>
                                        <p:cTn dur="500" fill="hold" id="82"/>
                                        <p:tgtEl>
                                          <p:spTgt spid="10291"/>
                                        </p:tgtEl>
                                        <p:attrNameLst>
                                          <p:attrName>ppt_x</p:attrName>
                                        </p:attrNameLst>
                                      </p:cBhvr>
                                      <p:tavLst>
                                        <p:tav tm="0">
                                          <p:val>
                                            <p:strVal val="#ppt_x"/>
                                          </p:val>
                                        </p:tav>
                                        <p:tav tm="100000">
                                          <p:val>
                                            <p:strVal val="#ppt_x"/>
                                          </p:val>
                                        </p:tav>
                                      </p:tavLst>
                                    </p:anim>
                                    <p:anim calcmode="lin" valueType="num">
                                      <p:cBhvr>
                                        <p:cTn dur="500" fill="hold" id="83"/>
                                        <p:tgtEl>
                                          <p:spTgt spid="10291"/>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3750"/>
                            </p:stCondLst>
                            <p:childTnLst>
                              <p:par>
                                <p:cTn fill="hold" grpId="0" id="85" nodeType="afterEffect" presetClass="entr" presetID="2" presetSubtype="2">
                                  <p:stCondLst>
                                    <p:cond delay="0"/>
                                  </p:stCondLst>
                                  <p:childTnLst>
                                    <p:set>
                                      <p:cBhvr>
                                        <p:cTn dur="1" fill="hold" id="86">
                                          <p:stCondLst>
                                            <p:cond delay="0"/>
                                          </p:stCondLst>
                                        </p:cTn>
                                        <p:tgtEl>
                                          <p:spTgt spid="10249"/>
                                        </p:tgtEl>
                                        <p:attrNameLst>
                                          <p:attrName>style.visibility</p:attrName>
                                        </p:attrNameLst>
                                      </p:cBhvr>
                                      <p:to>
                                        <p:strVal val="visible"/>
                                      </p:to>
                                    </p:set>
                                    <p:anim calcmode="lin" valueType="num">
                                      <p:cBhvr>
                                        <p:cTn dur="500" fill="hold" id="87"/>
                                        <p:tgtEl>
                                          <p:spTgt spid="10249"/>
                                        </p:tgtEl>
                                        <p:attrNameLst>
                                          <p:attrName>ppt_x</p:attrName>
                                        </p:attrNameLst>
                                      </p:cBhvr>
                                      <p:tavLst>
                                        <p:tav tm="0">
                                          <p:val>
                                            <p:strVal val="1+#ppt_w/2"/>
                                          </p:val>
                                        </p:tav>
                                        <p:tav tm="100000">
                                          <p:val>
                                            <p:strVal val="#ppt_x"/>
                                          </p:val>
                                        </p:tav>
                                      </p:tavLst>
                                    </p:anim>
                                    <p:anim calcmode="lin" valueType="num">
                                      <p:cBhvr>
                                        <p:cTn dur="500" fill="hold" id="88"/>
                                        <p:tgtEl>
                                          <p:spTgt spid="10249"/>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2">
                                  <p:stCondLst>
                                    <p:cond delay="0"/>
                                  </p:stCondLst>
                                  <p:childTnLst>
                                    <p:set>
                                      <p:cBhvr>
                                        <p:cTn dur="1" fill="hold" id="90">
                                          <p:stCondLst>
                                            <p:cond delay="0"/>
                                          </p:stCondLst>
                                        </p:cTn>
                                        <p:tgtEl>
                                          <p:spTgt spid="10283"/>
                                        </p:tgtEl>
                                        <p:attrNameLst>
                                          <p:attrName>style.visibility</p:attrName>
                                        </p:attrNameLst>
                                      </p:cBhvr>
                                      <p:to>
                                        <p:strVal val="visible"/>
                                      </p:to>
                                    </p:set>
                                    <p:anim calcmode="lin" valueType="num">
                                      <p:cBhvr>
                                        <p:cTn dur="500" fill="hold" id="91"/>
                                        <p:tgtEl>
                                          <p:spTgt spid="10283"/>
                                        </p:tgtEl>
                                        <p:attrNameLst>
                                          <p:attrName>ppt_x</p:attrName>
                                        </p:attrNameLst>
                                      </p:cBhvr>
                                      <p:tavLst>
                                        <p:tav tm="0">
                                          <p:val>
                                            <p:strVal val="1+#ppt_w/2"/>
                                          </p:val>
                                        </p:tav>
                                        <p:tav tm="100000">
                                          <p:val>
                                            <p:strVal val="#ppt_x"/>
                                          </p:val>
                                        </p:tav>
                                      </p:tavLst>
                                    </p:anim>
                                    <p:anim calcmode="lin" valueType="num">
                                      <p:cBhvr>
                                        <p:cTn dur="500" fill="hold" id="92"/>
                                        <p:tgtEl>
                                          <p:spTgt spid="10283"/>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2">
                                  <p:stCondLst>
                                    <p:cond delay="0"/>
                                  </p:stCondLst>
                                  <p:childTnLst>
                                    <p:set>
                                      <p:cBhvr>
                                        <p:cTn dur="1" fill="hold" id="94">
                                          <p:stCondLst>
                                            <p:cond delay="0"/>
                                          </p:stCondLst>
                                        </p:cTn>
                                        <p:tgtEl>
                                          <p:spTgt spid="10248"/>
                                        </p:tgtEl>
                                        <p:attrNameLst>
                                          <p:attrName>style.visibility</p:attrName>
                                        </p:attrNameLst>
                                      </p:cBhvr>
                                      <p:to>
                                        <p:strVal val="visible"/>
                                      </p:to>
                                    </p:set>
                                    <p:anim calcmode="lin" valueType="num">
                                      <p:cBhvr>
                                        <p:cTn dur="500" fill="hold" id="95"/>
                                        <p:tgtEl>
                                          <p:spTgt spid="10248"/>
                                        </p:tgtEl>
                                        <p:attrNameLst>
                                          <p:attrName>ppt_x</p:attrName>
                                        </p:attrNameLst>
                                      </p:cBhvr>
                                      <p:tavLst>
                                        <p:tav tm="0">
                                          <p:val>
                                            <p:strVal val="1+#ppt_w/2"/>
                                          </p:val>
                                        </p:tav>
                                        <p:tav tm="100000">
                                          <p:val>
                                            <p:strVal val="#ppt_x"/>
                                          </p:val>
                                        </p:tav>
                                      </p:tavLst>
                                    </p:anim>
                                    <p:anim calcmode="lin" valueType="num">
                                      <p:cBhvr>
                                        <p:cTn dur="500" fill="hold" id="96"/>
                                        <p:tgtEl>
                                          <p:spTgt spid="10248"/>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2">
                                  <p:stCondLst>
                                    <p:cond delay="0"/>
                                  </p:stCondLst>
                                  <p:childTnLst>
                                    <p:set>
                                      <p:cBhvr>
                                        <p:cTn dur="1" fill="hold" id="98">
                                          <p:stCondLst>
                                            <p:cond delay="0"/>
                                          </p:stCondLst>
                                        </p:cTn>
                                        <p:tgtEl>
                                          <p:spTgt spid="10284"/>
                                        </p:tgtEl>
                                        <p:attrNameLst>
                                          <p:attrName>style.visibility</p:attrName>
                                        </p:attrNameLst>
                                      </p:cBhvr>
                                      <p:to>
                                        <p:strVal val="visible"/>
                                      </p:to>
                                    </p:set>
                                    <p:anim calcmode="lin" valueType="num">
                                      <p:cBhvr>
                                        <p:cTn dur="500" fill="hold" id="99"/>
                                        <p:tgtEl>
                                          <p:spTgt spid="10284"/>
                                        </p:tgtEl>
                                        <p:attrNameLst>
                                          <p:attrName>ppt_x</p:attrName>
                                        </p:attrNameLst>
                                      </p:cBhvr>
                                      <p:tavLst>
                                        <p:tav tm="0">
                                          <p:val>
                                            <p:strVal val="1+#ppt_w/2"/>
                                          </p:val>
                                        </p:tav>
                                        <p:tav tm="100000">
                                          <p:val>
                                            <p:strVal val="#ppt_x"/>
                                          </p:val>
                                        </p:tav>
                                      </p:tavLst>
                                    </p:anim>
                                    <p:anim calcmode="lin" valueType="num">
                                      <p:cBhvr>
                                        <p:cTn dur="500" fill="hold" id="100"/>
                                        <p:tgtEl>
                                          <p:spTgt spid="10284"/>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2">
                                  <p:stCondLst>
                                    <p:cond delay="0"/>
                                  </p:stCondLst>
                                  <p:childTnLst>
                                    <p:set>
                                      <p:cBhvr>
                                        <p:cTn dur="1" fill="hold" id="102">
                                          <p:stCondLst>
                                            <p:cond delay="0"/>
                                          </p:stCondLst>
                                        </p:cTn>
                                        <p:tgtEl>
                                          <p:spTgt spid="10247"/>
                                        </p:tgtEl>
                                        <p:attrNameLst>
                                          <p:attrName>style.visibility</p:attrName>
                                        </p:attrNameLst>
                                      </p:cBhvr>
                                      <p:to>
                                        <p:strVal val="visible"/>
                                      </p:to>
                                    </p:set>
                                    <p:anim calcmode="lin" valueType="num">
                                      <p:cBhvr>
                                        <p:cTn dur="500" fill="hold" id="103"/>
                                        <p:tgtEl>
                                          <p:spTgt spid="10247"/>
                                        </p:tgtEl>
                                        <p:attrNameLst>
                                          <p:attrName>ppt_x</p:attrName>
                                        </p:attrNameLst>
                                      </p:cBhvr>
                                      <p:tavLst>
                                        <p:tav tm="0">
                                          <p:val>
                                            <p:strVal val="1+#ppt_w/2"/>
                                          </p:val>
                                        </p:tav>
                                        <p:tav tm="100000">
                                          <p:val>
                                            <p:strVal val="#ppt_x"/>
                                          </p:val>
                                        </p:tav>
                                      </p:tavLst>
                                    </p:anim>
                                    <p:anim calcmode="lin" valueType="num">
                                      <p:cBhvr>
                                        <p:cTn dur="500" fill="hold" id="104"/>
                                        <p:tgtEl>
                                          <p:spTgt spid="10247"/>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2">
                                  <p:stCondLst>
                                    <p:cond delay="0"/>
                                  </p:stCondLst>
                                  <p:childTnLst>
                                    <p:set>
                                      <p:cBhvr>
                                        <p:cTn dur="1" fill="hold" id="106">
                                          <p:stCondLst>
                                            <p:cond delay="0"/>
                                          </p:stCondLst>
                                        </p:cTn>
                                        <p:tgtEl>
                                          <p:spTgt spid="10285"/>
                                        </p:tgtEl>
                                        <p:attrNameLst>
                                          <p:attrName>style.visibility</p:attrName>
                                        </p:attrNameLst>
                                      </p:cBhvr>
                                      <p:to>
                                        <p:strVal val="visible"/>
                                      </p:to>
                                    </p:set>
                                    <p:anim calcmode="lin" valueType="num">
                                      <p:cBhvr>
                                        <p:cTn dur="500" fill="hold" id="107"/>
                                        <p:tgtEl>
                                          <p:spTgt spid="10285"/>
                                        </p:tgtEl>
                                        <p:attrNameLst>
                                          <p:attrName>ppt_x</p:attrName>
                                        </p:attrNameLst>
                                      </p:cBhvr>
                                      <p:tavLst>
                                        <p:tav tm="0">
                                          <p:val>
                                            <p:strVal val="1+#ppt_w/2"/>
                                          </p:val>
                                        </p:tav>
                                        <p:tav tm="100000">
                                          <p:val>
                                            <p:strVal val="#ppt_x"/>
                                          </p:val>
                                        </p:tav>
                                      </p:tavLst>
                                    </p:anim>
                                    <p:anim calcmode="lin" valueType="num">
                                      <p:cBhvr>
                                        <p:cTn dur="500" fill="hold" id="108"/>
                                        <p:tgtEl>
                                          <p:spTgt spid="10285"/>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2">
                                  <p:stCondLst>
                                    <p:cond delay="0"/>
                                  </p:stCondLst>
                                  <p:childTnLst>
                                    <p:set>
                                      <p:cBhvr>
                                        <p:cTn dur="1" fill="hold" id="110">
                                          <p:stCondLst>
                                            <p:cond delay="0"/>
                                          </p:stCondLst>
                                        </p:cTn>
                                        <p:tgtEl>
                                          <p:spTgt spid="10246"/>
                                        </p:tgtEl>
                                        <p:attrNameLst>
                                          <p:attrName>style.visibility</p:attrName>
                                        </p:attrNameLst>
                                      </p:cBhvr>
                                      <p:to>
                                        <p:strVal val="visible"/>
                                      </p:to>
                                    </p:set>
                                    <p:anim calcmode="lin" valueType="num">
                                      <p:cBhvr>
                                        <p:cTn dur="500" fill="hold" id="111"/>
                                        <p:tgtEl>
                                          <p:spTgt spid="10246"/>
                                        </p:tgtEl>
                                        <p:attrNameLst>
                                          <p:attrName>ppt_x</p:attrName>
                                        </p:attrNameLst>
                                      </p:cBhvr>
                                      <p:tavLst>
                                        <p:tav tm="0">
                                          <p:val>
                                            <p:strVal val="1+#ppt_w/2"/>
                                          </p:val>
                                        </p:tav>
                                        <p:tav tm="100000">
                                          <p:val>
                                            <p:strVal val="#ppt_x"/>
                                          </p:val>
                                        </p:tav>
                                      </p:tavLst>
                                    </p:anim>
                                    <p:anim calcmode="lin" valueType="num">
                                      <p:cBhvr>
                                        <p:cTn dur="500" fill="hold" id="112"/>
                                        <p:tgtEl>
                                          <p:spTgt spid="10246"/>
                                        </p:tgtEl>
                                        <p:attrNameLst>
                                          <p:attrName>ppt_y</p:attrName>
                                        </p:attrNameLst>
                                      </p:cBhvr>
                                      <p:tavLst>
                                        <p:tav tm="0">
                                          <p:val>
                                            <p:strVal val="#ppt_y"/>
                                          </p:val>
                                        </p:tav>
                                        <p:tav tm="100000">
                                          <p:val>
                                            <p:strVal val="#ppt_y"/>
                                          </p:val>
                                        </p:tav>
                                      </p:tavLst>
                                    </p:anim>
                                  </p:childTnLst>
                                </p:cTn>
                              </p:par>
                              <p:par>
                                <p:cTn fill="hold" grpId="0" id="113" nodeType="withEffect" presetClass="entr" presetID="2" presetSubtype="2">
                                  <p:stCondLst>
                                    <p:cond delay="0"/>
                                  </p:stCondLst>
                                  <p:childTnLst>
                                    <p:set>
                                      <p:cBhvr>
                                        <p:cTn dur="1" fill="hold" id="114">
                                          <p:stCondLst>
                                            <p:cond delay="0"/>
                                          </p:stCondLst>
                                        </p:cTn>
                                        <p:tgtEl>
                                          <p:spTgt spid="10286"/>
                                        </p:tgtEl>
                                        <p:attrNameLst>
                                          <p:attrName>style.visibility</p:attrName>
                                        </p:attrNameLst>
                                      </p:cBhvr>
                                      <p:to>
                                        <p:strVal val="visible"/>
                                      </p:to>
                                    </p:set>
                                    <p:anim calcmode="lin" valueType="num">
                                      <p:cBhvr>
                                        <p:cTn dur="500" fill="hold" id="115"/>
                                        <p:tgtEl>
                                          <p:spTgt spid="10286"/>
                                        </p:tgtEl>
                                        <p:attrNameLst>
                                          <p:attrName>ppt_x</p:attrName>
                                        </p:attrNameLst>
                                      </p:cBhvr>
                                      <p:tavLst>
                                        <p:tav tm="0">
                                          <p:val>
                                            <p:strVal val="1+#ppt_w/2"/>
                                          </p:val>
                                        </p:tav>
                                        <p:tav tm="100000">
                                          <p:val>
                                            <p:strVal val="#ppt_x"/>
                                          </p:val>
                                        </p:tav>
                                      </p:tavLst>
                                    </p:anim>
                                    <p:anim calcmode="lin" valueType="num">
                                      <p:cBhvr>
                                        <p:cTn dur="500" fill="hold" id="116"/>
                                        <p:tgtEl>
                                          <p:spTgt spid="1028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2"/>
      <p:bldP grpId="0" spid="10243"/>
      <p:bldP grpId="0" spid="10244"/>
      <p:bldP grpId="0" spid="10245"/>
      <p:bldP grpId="0" spid="10246"/>
      <p:bldP grpId="0" spid="10247"/>
      <p:bldP grpId="0" spid="10248"/>
      <p:bldP grpId="0" spid="10249"/>
      <p:bldP grpId="0" spid="10250"/>
      <p:bldP grpId="0" spid="10251"/>
      <p:bldP grpId="0" spid="10252"/>
      <p:bldP grpId="0" spid="10253"/>
      <p:bldP grpId="0" spid="10254"/>
      <p:bldP grpId="0" spid="10255"/>
      <p:bldP grpId="0" spid="10256"/>
      <p:bldP grpId="0" spid="10283"/>
      <p:bldP grpId="0" spid="10284"/>
      <p:bldP grpId="0" spid="10285"/>
      <p:bldP grpId="0" spid="10286"/>
      <p:bldP grpId="0" spid="10287"/>
      <p:bldP grpId="0" spid="10288"/>
      <p:bldP grpId="0" spid="10289"/>
      <p:bldP grpId="0" spid="10290"/>
      <p:bldP grpId="0" spid="1029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TextBox 3"/>
          <p:cNvSpPr>
            <a:spLocks noChangeArrowheads="1"/>
          </p:cNvSpPr>
          <p:nvPr/>
        </p:nvSpPr>
        <p:spPr bwMode="auto">
          <a:xfrm>
            <a:off x="4454525" y="2994024"/>
            <a:ext cx="21513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indent="-342900" marL="34290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Char char="•"/>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a:p>
            <a:pPr eaLnBrk="1" hangingPunct="1">
              <a:buFont charset="0" panose="020b0604020202020204" pitchFamily="34" typeface="Arial"/>
              <a:buChar char="•"/>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p:txBody>
      </p:sp>
      <p:sp>
        <p:nvSpPr>
          <p:cNvPr id="11267" name="TextBox 4"/>
          <p:cNvSpPr>
            <a:spLocks noChangeArrowheads="1"/>
          </p:cNvSpPr>
          <p:nvPr/>
        </p:nvSpPr>
        <p:spPr bwMode="auto">
          <a:xfrm>
            <a:off x="2582863" y="3748088"/>
            <a:ext cx="23545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indent="-342900" marL="34290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Char char="•"/>
            </a:pPr>
            <a:r>
              <a:rPr altLang="en-US" b="1" lang="zh-CN">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a:p>
            <a:pPr eaLnBrk="1" hangingPunct="1">
              <a:buFont charset="0" panose="020b0604020202020204" pitchFamily="34" typeface="Arial"/>
              <a:buChar char="•"/>
            </a:pPr>
            <a:r>
              <a:rPr altLang="en-US" b="1" lang="zh-CN">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p:txBody>
      </p:sp>
      <p:sp>
        <p:nvSpPr>
          <p:cNvPr id="11268" name="TextBox 5"/>
          <p:cNvSpPr>
            <a:spLocks noChangeArrowheads="1"/>
          </p:cNvSpPr>
          <p:nvPr/>
        </p:nvSpPr>
        <p:spPr bwMode="auto">
          <a:xfrm>
            <a:off x="6242049" y="2033588"/>
            <a:ext cx="19481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indent="-342900" marL="34290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Char char="•"/>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a:p>
            <a:pPr eaLnBrk="1" hangingPunct="1">
              <a:buFont charset="0" panose="020b0604020202020204" pitchFamily="34" typeface="Arial"/>
              <a:buChar char="•"/>
            </a:pPr>
            <a:r>
              <a:rPr altLang="en-US" lang="zh-CN" sz="14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p:txBody>
      </p:sp>
      <p:grpSp>
        <p:nvGrpSpPr>
          <p:cNvPr id="11269" name="Group 5"/>
          <p:cNvGrpSpPr/>
          <p:nvPr/>
        </p:nvGrpSpPr>
        <p:grpSpPr>
          <a:xfrm>
            <a:off x="971550" y="1706563"/>
            <a:ext cx="1944688" cy="2681287"/>
            <a:chExt cx="1944688" cy="2681281"/>
          </a:xfrm>
        </p:grpSpPr>
        <p:sp>
          <p:nvSpPr>
            <p:cNvPr id="11270" name="椭圆​​ 2"/>
            <p:cNvSpPr/>
            <p:nvPr/>
          </p:nvSpPr>
          <p:spPr bwMode="auto">
            <a:xfrm>
              <a:off x="0" y="0"/>
              <a:ext cx="1944688" cy="2447925"/>
            </a:xfrm>
            <a:custGeom>
              <a:gdLst>
                <a:gd fmla="*/ 972066 w 1944132" name="T0"/>
                <a:gd fmla="*/ 0 h 2448272" name="T1"/>
                <a:gd fmla="*/ 1944132 w 1944132" name="T2"/>
                <a:gd fmla="*/ 972066 h 2448272" name="T3"/>
                <a:gd fmla="*/ 1100480 w 1944132" name="T4"/>
                <a:gd fmla="*/ 1934684 h 2448272" name="T5"/>
                <a:gd fmla="*/ 972066 w 1944132" name="T6"/>
                <a:gd fmla="*/ 2448272 h 2448272" name="T7"/>
                <a:gd fmla="*/ 843652 w 1944132" name="T8"/>
                <a:gd fmla="*/ 1934684 h 2448272" name="T9"/>
                <a:gd fmla="*/ 0 w 1944132" name="T10"/>
                <a:gd fmla="*/ 972066 h 2448272" name="T11"/>
                <a:gd fmla="*/ 972066 w 1944132" name="T12"/>
                <a:gd fmla="*/ 0 h 2448272" name="T13"/>
                <a:gd fmla="*/ 0 w 1944132" name="T14"/>
                <a:gd fmla="*/ 0 h 2448272" name="T15"/>
                <a:gd fmla="*/ 1944132 w 1944132" name="T16"/>
                <a:gd fmla="*/ 2448272 h 2448272" name="T17"/>
              </a:gdLst>
              <a:cxnLst>
                <a:cxn ang="0">
                  <a:pos x="T0" y="T1"/>
                </a:cxn>
                <a:cxn ang="0">
                  <a:pos x="T2" y="T3"/>
                </a:cxn>
                <a:cxn ang="0">
                  <a:pos x="T4" y="T5"/>
                </a:cxn>
                <a:cxn ang="0">
                  <a:pos x="T6" y="T7"/>
                </a:cxn>
                <a:cxn ang="0">
                  <a:pos x="T8" y="T9"/>
                </a:cxn>
                <a:cxn ang="0">
                  <a:pos x="T10" y="T11"/>
                </a:cxn>
                <a:cxn ang="0">
                  <a:pos x="T12" y="T13"/>
                </a:cxn>
              </a:cxnLst>
              <a:rect b="T17" l="T14" r="T16" t="T15"/>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1271" name="椭圆​​ 6"/>
            <p:cNvSpPr>
              <a:spLocks noChangeArrowheads="1"/>
            </p:cNvSpPr>
            <p:nvPr/>
          </p:nvSpPr>
          <p:spPr bwMode="auto">
            <a:xfrm>
              <a:off x="216198" y="2530160"/>
              <a:ext cx="1512168" cy="151121"/>
            </a:xfrm>
            <a:prstGeom prst="ellipse">
              <a:avLst/>
            </a:prstGeom>
            <a:gradFill rotWithShape="1">
              <a:gsLst>
                <a:gs pos="0">
                  <a:srgbClr val="7F7F7F"/>
                </a:gs>
                <a:gs pos="79999">
                  <a:srgbClr val="FFFFFF"/>
                </a:gs>
                <a:gs pos="100000">
                  <a:srgbClr val="FFFFFF"/>
                </a:gs>
              </a:gsLst>
              <a:path path="rect">
                <a:fillToRect b="50000" l="50000" r="50000" t="5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sp>
          <p:nvSpPr>
            <p:cNvPr id="11272" name="矩形​​ 16"/>
            <p:cNvSpPr>
              <a:spLocks noChangeArrowheads="1"/>
            </p:cNvSpPr>
            <p:nvPr/>
          </p:nvSpPr>
          <p:spPr bwMode="auto">
            <a:xfrm>
              <a:off x="412087" y="510708"/>
              <a:ext cx="1097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点击录</a:t>
              </a:r>
            </a:p>
            <a:p>
              <a:pPr algn="ctr" eaLnBrk="1" hangingPunct="1"/>
              <a:r>
                <a:rPr altLang="en-US" b="1" lang="zh-CN" sz="24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入内容</a:t>
              </a:r>
            </a:p>
          </p:txBody>
        </p:sp>
      </p:grpSp>
      <p:grpSp>
        <p:nvGrpSpPr>
          <p:cNvPr id="11273" name="Group 9"/>
          <p:cNvGrpSpPr/>
          <p:nvPr/>
        </p:nvGrpSpPr>
        <p:grpSpPr>
          <a:xfrm>
            <a:off x="3436938" y="1333500"/>
            <a:ext cx="1439862" cy="1946275"/>
            <a:chExt cx="1439862" cy="1946260"/>
          </a:xfrm>
        </p:grpSpPr>
        <p:sp>
          <p:nvSpPr>
            <p:cNvPr id="11274" name="椭圆​​ 2"/>
            <p:cNvSpPr/>
            <p:nvPr/>
          </p:nvSpPr>
          <p:spPr bwMode="auto">
            <a:xfrm>
              <a:off x="0" y="0"/>
              <a:ext cx="1439862" cy="1812925"/>
            </a:xfrm>
            <a:custGeom>
              <a:gdLst>
                <a:gd fmla="*/ 972066 w 1944132" name="T0"/>
                <a:gd fmla="*/ 0 h 2448272" name="T1"/>
                <a:gd fmla="*/ 1944132 w 1944132" name="T2"/>
                <a:gd fmla="*/ 972066 h 2448272" name="T3"/>
                <a:gd fmla="*/ 1100480 w 1944132" name="T4"/>
                <a:gd fmla="*/ 1934684 h 2448272" name="T5"/>
                <a:gd fmla="*/ 972066 w 1944132" name="T6"/>
                <a:gd fmla="*/ 2448272 h 2448272" name="T7"/>
                <a:gd fmla="*/ 843652 w 1944132" name="T8"/>
                <a:gd fmla="*/ 1934684 h 2448272" name="T9"/>
                <a:gd fmla="*/ 0 w 1944132" name="T10"/>
                <a:gd fmla="*/ 972066 h 2448272" name="T11"/>
                <a:gd fmla="*/ 972066 w 1944132" name="T12"/>
                <a:gd fmla="*/ 0 h 2448272" name="T13"/>
                <a:gd fmla="*/ 0 w 1944132" name="T14"/>
                <a:gd fmla="*/ 0 h 2448272" name="T15"/>
                <a:gd fmla="*/ 1944132 w 1944132" name="T16"/>
                <a:gd fmla="*/ 2448272 h 2448272" name="T17"/>
              </a:gdLst>
              <a:cxnLst>
                <a:cxn ang="0">
                  <a:pos x="T0" y="T1"/>
                </a:cxn>
                <a:cxn ang="0">
                  <a:pos x="T2" y="T3"/>
                </a:cxn>
                <a:cxn ang="0">
                  <a:pos x="T4" y="T5"/>
                </a:cxn>
                <a:cxn ang="0">
                  <a:pos x="T6" y="T7"/>
                </a:cxn>
                <a:cxn ang="0">
                  <a:pos x="T8" y="T9"/>
                </a:cxn>
                <a:cxn ang="0">
                  <a:pos x="T10" y="T11"/>
                </a:cxn>
                <a:cxn ang="0">
                  <a:pos x="T12" y="T13"/>
                </a:cxn>
              </a:cxnLst>
              <a:rect b="T17" l="T14" r="T16" t="T15"/>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1275" name="椭圆​​ 9"/>
            <p:cNvSpPr>
              <a:spLocks noChangeArrowheads="1"/>
            </p:cNvSpPr>
            <p:nvPr/>
          </p:nvSpPr>
          <p:spPr bwMode="auto">
            <a:xfrm>
              <a:off x="127074" y="1851416"/>
              <a:ext cx="1116000" cy="94844"/>
            </a:xfrm>
            <a:prstGeom prst="ellipse">
              <a:avLst/>
            </a:prstGeom>
            <a:gradFill rotWithShape="1">
              <a:gsLst>
                <a:gs pos="0">
                  <a:srgbClr val="7F7F7F"/>
                </a:gs>
                <a:gs pos="79999">
                  <a:srgbClr val="FFFFFF"/>
                </a:gs>
                <a:gs pos="100000">
                  <a:srgbClr val="FFFFFF"/>
                </a:gs>
              </a:gsLst>
              <a:path path="rect">
                <a:fillToRect b="50000" l="50000" r="50000" t="5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sp>
          <p:nvSpPr>
            <p:cNvPr id="11276" name="矩形​​ 17"/>
            <p:cNvSpPr>
              <a:spLocks noChangeArrowheads="1"/>
            </p:cNvSpPr>
            <p:nvPr/>
          </p:nvSpPr>
          <p:spPr bwMode="auto">
            <a:xfrm>
              <a:off x="218506" y="326680"/>
              <a:ext cx="944880" cy="701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0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点击录</a:t>
              </a:r>
            </a:p>
            <a:p>
              <a:pPr algn="ctr" eaLnBrk="1" hangingPunct="1"/>
              <a:r>
                <a:rPr altLang="en-US" b="1" lang="zh-CN" sz="20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入内容</a:t>
              </a:r>
            </a:p>
          </p:txBody>
        </p:sp>
      </p:grpSp>
      <p:grpSp>
        <p:nvGrpSpPr>
          <p:cNvPr id="11277" name="Group 13"/>
          <p:cNvGrpSpPr/>
          <p:nvPr/>
        </p:nvGrpSpPr>
        <p:grpSpPr>
          <a:xfrm>
            <a:off x="5364163" y="1057275"/>
            <a:ext cx="1012825" cy="1357313"/>
            <a:chExt cx="1012825" cy="1357676"/>
          </a:xfrm>
        </p:grpSpPr>
        <p:sp>
          <p:nvSpPr>
            <p:cNvPr id="11278" name="椭圆​​ 2"/>
            <p:cNvSpPr/>
            <p:nvPr/>
          </p:nvSpPr>
          <p:spPr bwMode="auto">
            <a:xfrm>
              <a:off x="0" y="0"/>
              <a:ext cx="1012825" cy="1274762"/>
            </a:xfrm>
            <a:custGeom>
              <a:gdLst>
                <a:gd fmla="*/ 972066 w 1944132" name="T0"/>
                <a:gd fmla="*/ 0 h 2448272" name="T1"/>
                <a:gd fmla="*/ 1944132 w 1944132" name="T2"/>
                <a:gd fmla="*/ 972066 h 2448272" name="T3"/>
                <a:gd fmla="*/ 1100480 w 1944132" name="T4"/>
                <a:gd fmla="*/ 1934684 h 2448272" name="T5"/>
                <a:gd fmla="*/ 972066 w 1944132" name="T6"/>
                <a:gd fmla="*/ 2448272 h 2448272" name="T7"/>
                <a:gd fmla="*/ 843652 w 1944132" name="T8"/>
                <a:gd fmla="*/ 1934684 h 2448272" name="T9"/>
                <a:gd fmla="*/ 0 w 1944132" name="T10"/>
                <a:gd fmla="*/ 972066 h 2448272" name="T11"/>
                <a:gd fmla="*/ 972066 w 1944132" name="T12"/>
                <a:gd fmla="*/ 0 h 2448272" name="T13"/>
                <a:gd fmla="*/ 0 w 1944132" name="T14"/>
                <a:gd fmla="*/ 0 h 2448272" name="T15"/>
                <a:gd fmla="*/ 1944132 w 1944132" name="T16"/>
                <a:gd fmla="*/ 2448272 h 2448272" name="T17"/>
              </a:gdLst>
              <a:cxnLst>
                <a:cxn ang="0">
                  <a:pos x="T0" y="T1"/>
                </a:cxn>
                <a:cxn ang="0">
                  <a:pos x="T2" y="T3"/>
                </a:cxn>
                <a:cxn ang="0">
                  <a:pos x="T4" y="T5"/>
                </a:cxn>
                <a:cxn ang="0">
                  <a:pos x="T6" y="T7"/>
                </a:cxn>
                <a:cxn ang="0">
                  <a:pos x="T8" y="T9"/>
                </a:cxn>
                <a:cxn ang="0">
                  <a:pos x="T10" y="T11"/>
                </a:cxn>
                <a:cxn ang="0">
                  <a:pos x="T12" y="T13"/>
                </a:cxn>
              </a:cxnLst>
              <a:rect b="T17" l="T14" r="T16" t="T15"/>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1279" name="椭圆​​ 10"/>
            <p:cNvSpPr>
              <a:spLocks noChangeArrowheads="1"/>
            </p:cNvSpPr>
            <p:nvPr/>
          </p:nvSpPr>
          <p:spPr bwMode="auto">
            <a:xfrm>
              <a:off x="144145" y="1262832"/>
              <a:ext cx="720000" cy="94844"/>
            </a:xfrm>
            <a:prstGeom prst="ellipse">
              <a:avLst/>
            </a:prstGeom>
            <a:gradFill rotWithShape="1">
              <a:gsLst>
                <a:gs pos="0">
                  <a:srgbClr val="7F7F7F"/>
                </a:gs>
                <a:gs pos="79999">
                  <a:srgbClr val="FFFFFF"/>
                </a:gs>
                <a:gs pos="100000">
                  <a:srgbClr val="FFFFFF"/>
                </a:gs>
              </a:gsLst>
              <a:path path="rect">
                <a:fillToRect b="50000" l="50000" r="50000" t="5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sp>
          <p:nvSpPr>
            <p:cNvPr id="11280" name="矩形​​ 18"/>
            <p:cNvSpPr>
              <a:spLocks noChangeArrowheads="1"/>
            </p:cNvSpPr>
            <p:nvPr/>
          </p:nvSpPr>
          <p:spPr bwMode="auto">
            <a:xfrm>
              <a:off x="109379" y="210633"/>
              <a:ext cx="792480" cy="57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点击录</a:t>
              </a:r>
            </a:p>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604020202020204" pitchFamily="34" typeface="Arial Unicode MS"/>
                </a:rPr>
                <a:t>入内容</a:t>
              </a:r>
            </a:p>
          </p:txBody>
        </p:sp>
      </p:gr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11269"/>
                                        </p:tgtEl>
                                        <p:attrNameLst>
                                          <p:attrName>style.visibility</p:attrName>
                                        </p:attrNameLst>
                                      </p:cBhvr>
                                      <p:to>
                                        <p:strVal val="visible"/>
                                      </p:to>
                                    </p:set>
                                    <p:animEffect filter="">
                                      <p:cBhvr>
                                        <p:cTn dur="362" id="7">
                                          <p:stCondLst>
                                            <p:cond delay="0"/>
                                          </p:stCondLst>
                                        </p:cTn>
                                        <p:tgtEl>
                                          <p:spTgt spid="11269"/>
                                        </p:tgtEl>
                                      </p:cBhvr>
                                    </p:animEffect>
                                    <p:anim calcmode="lin" valueType="num">
                                      <p:cBhvr>
                                        <p:cTn dur="1139" id="8" tmFilter="0,0; 0.14,0.36; 0.43,0.73; 0.71,0.91; 1.0,1.0">
                                          <p:stCondLst>
                                            <p:cond delay="0"/>
                                          </p:stCondLst>
                                        </p:cTn>
                                        <p:tgtEl>
                                          <p:spTgt spid="11269"/>
                                        </p:tgtEl>
                                        <p:attrNameLst>
                                          <p:attrName>ppt_x</p:attrName>
                                        </p:attrNameLst>
                                      </p:cBhvr>
                                      <p:tavLst>
                                        <p:tav tm="0">
                                          <p:val>
                                            <p:strVal val="#ppt_x-0.25"/>
                                          </p:val>
                                        </p:tav>
                                        <p:tav tm="100000">
                                          <p:val>
                                            <p:strVal val="#ppt_x"/>
                                          </p:val>
                                        </p:tav>
                                      </p:tavLst>
                                    </p:anim>
                                    <p:anim calcmode="lin" valueType="num">
                                      <p:cBhvr>
                                        <p:cTn dur="415" id="9" tmFilter="0.0,0.0; 0.25,0.07; 0.50,0.2; 0.75,0.467; 1.0,1.0">
                                          <p:stCondLst>
                                            <p:cond delay="0"/>
                                          </p:stCondLst>
                                        </p:cTn>
                                        <p:tgtEl>
                                          <p:spTgt spid="11269"/>
                                        </p:tgtEl>
                                        <p:attrNameLst>
                                          <p:attrName>ppt_y</p:attrName>
                                        </p:attrNameLst>
                                      </p:cBhvr>
                                      <p:tavLst>
                                        <p:tav fmla="#ppt_y-sin(pi*$)/3" tm="0">
                                          <p:val>
                                            <p:fltVal val="0.5"/>
                                          </p:val>
                                        </p:tav>
                                        <p:tav tm="100000">
                                          <p:val>
                                            <p:fltVal val="1"/>
                                          </p:val>
                                        </p:tav>
                                      </p:tavLst>
                                    </p:anim>
                                    <p:anim calcmode="lin" valueType="num">
                                      <p:cBhvr>
                                        <p:cTn dur="415" id="10" tmFilter="0, 0; 0.125,0.2665; 0.25,0.4; 0.375,0.465; 0.5,0.5;  0.625,0.535; 0.75,0.6; 0.875,0.7335; 1,1">
                                          <p:stCondLst>
                                            <p:cond delay="415"/>
                                          </p:stCondLst>
                                        </p:cTn>
                                        <p:tgtEl>
                                          <p:spTgt spid="11269"/>
                                        </p:tgtEl>
                                        <p:attrNameLst>
                                          <p:attrName>ppt_y</p:attrName>
                                        </p:attrNameLst>
                                      </p:cBhvr>
                                      <p:tavLst>
                                        <p:tav fmla="#ppt_y-sin(pi*$)/9" tm="0">
                                          <p:val>
                                            <p:fltVal val="0"/>
                                          </p:val>
                                        </p:tav>
                                        <p:tav tm="100000">
                                          <p:val>
                                            <p:fltVal val="1"/>
                                          </p:val>
                                        </p:tav>
                                      </p:tavLst>
                                    </p:anim>
                                    <p:anim calcmode="lin" valueType="num">
                                      <p:cBhvr>
                                        <p:cTn dur="207" id="11" tmFilter="0, 0; 0.125,0.2665; 0.25,0.4; 0.375,0.465; 0.5,0.5;  0.625,0.535; 0.75,0.6; 0.875,0.7335; 1,1">
                                          <p:stCondLst>
                                            <p:cond delay="828"/>
                                          </p:stCondLst>
                                        </p:cTn>
                                        <p:tgtEl>
                                          <p:spTgt spid="11269"/>
                                        </p:tgtEl>
                                        <p:attrNameLst>
                                          <p:attrName>ppt_y</p:attrName>
                                        </p:attrNameLst>
                                      </p:cBhvr>
                                      <p:tavLst>
                                        <p:tav fmla="#ppt_y-sin(pi*$)/27" tm="0">
                                          <p:val>
                                            <p:fltVal val="0"/>
                                          </p:val>
                                        </p:tav>
                                        <p:tav tm="100000">
                                          <p:val>
                                            <p:fltVal val="1"/>
                                          </p:val>
                                        </p:tav>
                                      </p:tavLst>
                                    </p:anim>
                                    <p:anim calcmode="lin" valueType="num">
                                      <p:cBhvr>
                                        <p:cTn dur="103" id="12" tmFilter="0, 0; 0.125,0.2665; 0.25,0.4; 0.375,0.465; 0.5,0.5;  0.625,0.535; 0.75,0.6; 0.875,0.7335; 1,1">
                                          <p:stCondLst>
                                            <p:cond delay="1035"/>
                                          </p:stCondLst>
                                        </p:cTn>
                                        <p:tgtEl>
                                          <p:spTgt spid="11269"/>
                                        </p:tgtEl>
                                        <p:attrNameLst>
                                          <p:attrName>ppt_y</p:attrName>
                                        </p:attrNameLst>
                                      </p:cBhvr>
                                      <p:tavLst>
                                        <p:tav fmla="#ppt_y-sin(pi*$)/81" tm="0">
                                          <p:val>
                                            <p:fltVal val="0"/>
                                          </p:val>
                                        </p:tav>
                                        <p:tav tm="100000">
                                          <p:val>
                                            <p:fltVal val="1"/>
                                          </p:val>
                                        </p:tav>
                                      </p:tavLst>
                                    </p:anim>
                                    <p:animScale>
                                      <p:cBhvr>
                                        <p:cTn dur="16" id="13">
                                          <p:stCondLst>
                                            <p:cond delay="406"/>
                                          </p:stCondLst>
                                        </p:cTn>
                                        <p:tgtEl>
                                          <p:spTgt spid="11269"/>
                                        </p:tgtEl>
                                      </p:cBhvr>
                                      <p:to x="100000" y="60000"/>
                                    </p:animScale>
                                    <p:animScale>
                                      <p:cBhvr>
                                        <p:cTn decel="50000" dur="104" id="14">
                                          <p:stCondLst>
                                            <p:cond delay="423"/>
                                          </p:stCondLst>
                                        </p:cTn>
                                        <p:tgtEl>
                                          <p:spTgt spid="11269"/>
                                        </p:tgtEl>
                                      </p:cBhvr>
                                      <p:to x="100000" y="100000"/>
                                    </p:animScale>
                                    <p:animScale>
                                      <p:cBhvr>
                                        <p:cTn dur="16" id="15">
                                          <p:stCondLst>
                                            <p:cond delay="820"/>
                                          </p:stCondLst>
                                        </p:cTn>
                                        <p:tgtEl>
                                          <p:spTgt spid="11269"/>
                                        </p:tgtEl>
                                      </p:cBhvr>
                                      <p:to x="100000" y="80000"/>
                                    </p:animScale>
                                    <p:animScale>
                                      <p:cBhvr>
                                        <p:cTn decel="50000" dur="104" id="16">
                                          <p:stCondLst>
                                            <p:cond delay="836"/>
                                          </p:stCondLst>
                                        </p:cTn>
                                        <p:tgtEl>
                                          <p:spTgt spid="11269"/>
                                        </p:tgtEl>
                                      </p:cBhvr>
                                      <p:to x="100000" y="100000"/>
                                    </p:animScale>
                                    <p:animScale>
                                      <p:cBhvr>
                                        <p:cTn dur="16" id="17">
                                          <p:stCondLst>
                                            <p:cond delay="1026"/>
                                          </p:stCondLst>
                                        </p:cTn>
                                        <p:tgtEl>
                                          <p:spTgt spid="11269"/>
                                        </p:tgtEl>
                                      </p:cBhvr>
                                      <p:to x="100000" y="90000"/>
                                    </p:animScale>
                                    <p:animScale>
                                      <p:cBhvr>
                                        <p:cTn decel="50000" dur="104" id="18">
                                          <p:stCondLst>
                                            <p:cond delay="1042"/>
                                          </p:stCondLst>
                                        </p:cTn>
                                        <p:tgtEl>
                                          <p:spTgt spid="11269"/>
                                        </p:tgtEl>
                                      </p:cBhvr>
                                      <p:to x="100000" y="100000"/>
                                    </p:animScale>
                                    <p:animScale>
                                      <p:cBhvr>
                                        <p:cTn dur="16" id="19">
                                          <p:stCondLst>
                                            <p:cond delay="1130"/>
                                          </p:stCondLst>
                                        </p:cTn>
                                        <p:tgtEl>
                                          <p:spTgt spid="11269"/>
                                        </p:tgtEl>
                                      </p:cBhvr>
                                      <p:to x="100000" y="95000"/>
                                    </p:animScale>
                                    <p:animScale>
                                      <p:cBhvr>
                                        <p:cTn decel="50000" dur="104" id="20">
                                          <p:stCondLst>
                                            <p:cond delay="1146"/>
                                          </p:stCondLst>
                                        </p:cTn>
                                        <p:tgtEl>
                                          <p:spTgt spid="11269"/>
                                        </p:tgtEl>
                                      </p:cBhvr>
                                      <p:to x="100000" y="100000"/>
                                    </p:animScale>
                                  </p:childTnLst>
                                </p:cTn>
                              </p:par>
                              <p:par>
                                <p:cTn fill="hold" id="21" nodeType="withEffect" presetClass="entr" presetID="26" presetSubtype="0">
                                  <p:stCondLst>
                                    <p:cond delay="250"/>
                                  </p:stCondLst>
                                  <p:childTnLst>
                                    <p:set>
                                      <p:cBhvr>
                                        <p:cTn dur="1" fill="hold" id="22">
                                          <p:stCondLst>
                                            <p:cond delay="0"/>
                                          </p:stCondLst>
                                        </p:cTn>
                                        <p:tgtEl>
                                          <p:spTgt spid="11273"/>
                                        </p:tgtEl>
                                        <p:attrNameLst>
                                          <p:attrName>style.visibility</p:attrName>
                                        </p:attrNameLst>
                                      </p:cBhvr>
                                      <p:to>
                                        <p:strVal val="visible"/>
                                      </p:to>
                                    </p:set>
                                    <p:animEffect filter="">
                                      <p:cBhvr>
                                        <p:cTn dur="362" id="23">
                                          <p:stCondLst>
                                            <p:cond delay="0"/>
                                          </p:stCondLst>
                                        </p:cTn>
                                        <p:tgtEl>
                                          <p:spTgt spid="11273"/>
                                        </p:tgtEl>
                                      </p:cBhvr>
                                    </p:animEffect>
                                    <p:anim calcmode="lin" valueType="num">
                                      <p:cBhvr>
                                        <p:cTn dur="1139" id="24" tmFilter="0,0; 0.14,0.36; 0.43,0.73; 0.71,0.91; 1.0,1.0">
                                          <p:stCondLst>
                                            <p:cond delay="0"/>
                                          </p:stCondLst>
                                        </p:cTn>
                                        <p:tgtEl>
                                          <p:spTgt spid="11273"/>
                                        </p:tgtEl>
                                        <p:attrNameLst>
                                          <p:attrName>ppt_x</p:attrName>
                                        </p:attrNameLst>
                                      </p:cBhvr>
                                      <p:tavLst>
                                        <p:tav tm="0">
                                          <p:val>
                                            <p:strVal val="#ppt_x-0.25"/>
                                          </p:val>
                                        </p:tav>
                                        <p:tav tm="100000">
                                          <p:val>
                                            <p:strVal val="#ppt_x"/>
                                          </p:val>
                                        </p:tav>
                                      </p:tavLst>
                                    </p:anim>
                                    <p:anim calcmode="lin" valueType="num">
                                      <p:cBhvr>
                                        <p:cTn dur="415" id="25" tmFilter="0.0,0.0; 0.25,0.07; 0.50,0.2; 0.75,0.467; 1.0,1.0">
                                          <p:stCondLst>
                                            <p:cond delay="0"/>
                                          </p:stCondLst>
                                        </p:cTn>
                                        <p:tgtEl>
                                          <p:spTgt spid="11273"/>
                                        </p:tgtEl>
                                        <p:attrNameLst>
                                          <p:attrName>ppt_y</p:attrName>
                                        </p:attrNameLst>
                                      </p:cBhvr>
                                      <p:tavLst>
                                        <p:tav fmla="#ppt_y-sin(pi*$)/3" tm="0">
                                          <p:val>
                                            <p:fltVal val="0.5"/>
                                          </p:val>
                                        </p:tav>
                                        <p:tav tm="100000">
                                          <p:val>
                                            <p:fltVal val="1"/>
                                          </p:val>
                                        </p:tav>
                                      </p:tavLst>
                                    </p:anim>
                                    <p:anim calcmode="lin" valueType="num">
                                      <p:cBhvr>
                                        <p:cTn dur="415" id="26" tmFilter="0, 0; 0.125,0.2665; 0.25,0.4; 0.375,0.465; 0.5,0.5;  0.625,0.535; 0.75,0.6; 0.875,0.7335; 1,1">
                                          <p:stCondLst>
                                            <p:cond delay="415"/>
                                          </p:stCondLst>
                                        </p:cTn>
                                        <p:tgtEl>
                                          <p:spTgt spid="11273"/>
                                        </p:tgtEl>
                                        <p:attrNameLst>
                                          <p:attrName>ppt_y</p:attrName>
                                        </p:attrNameLst>
                                      </p:cBhvr>
                                      <p:tavLst>
                                        <p:tav fmla="#ppt_y-sin(pi*$)/9" tm="0">
                                          <p:val>
                                            <p:fltVal val="0"/>
                                          </p:val>
                                        </p:tav>
                                        <p:tav tm="100000">
                                          <p:val>
                                            <p:fltVal val="1"/>
                                          </p:val>
                                        </p:tav>
                                      </p:tavLst>
                                    </p:anim>
                                    <p:anim calcmode="lin" valueType="num">
                                      <p:cBhvr>
                                        <p:cTn dur="207" id="27" tmFilter="0, 0; 0.125,0.2665; 0.25,0.4; 0.375,0.465; 0.5,0.5;  0.625,0.535; 0.75,0.6; 0.875,0.7335; 1,1">
                                          <p:stCondLst>
                                            <p:cond delay="828"/>
                                          </p:stCondLst>
                                        </p:cTn>
                                        <p:tgtEl>
                                          <p:spTgt spid="11273"/>
                                        </p:tgtEl>
                                        <p:attrNameLst>
                                          <p:attrName>ppt_y</p:attrName>
                                        </p:attrNameLst>
                                      </p:cBhvr>
                                      <p:tavLst>
                                        <p:tav fmla="#ppt_y-sin(pi*$)/27" tm="0">
                                          <p:val>
                                            <p:fltVal val="0"/>
                                          </p:val>
                                        </p:tav>
                                        <p:tav tm="100000">
                                          <p:val>
                                            <p:fltVal val="1"/>
                                          </p:val>
                                        </p:tav>
                                      </p:tavLst>
                                    </p:anim>
                                    <p:anim calcmode="lin" valueType="num">
                                      <p:cBhvr>
                                        <p:cTn dur="103" id="28" tmFilter="0, 0; 0.125,0.2665; 0.25,0.4; 0.375,0.465; 0.5,0.5;  0.625,0.535; 0.75,0.6; 0.875,0.7335; 1,1">
                                          <p:stCondLst>
                                            <p:cond delay="1035"/>
                                          </p:stCondLst>
                                        </p:cTn>
                                        <p:tgtEl>
                                          <p:spTgt spid="11273"/>
                                        </p:tgtEl>
                                        <p:attrNameLst>
                                          <p:attrName>ppt_y</p:attrName>
                                        </p:attrNameLst>
                                      </p:cBhvr>
                                      <p:tavLst>
                                        <p:tav fmla="#ppt_y-sin(pi*$)/81" tm="0">
                                          <p:val>
                                            <p:fltVal val="0"/>
                                          </p:val>
                                        </p:tav>
                                        <p:tav tm="100000">
                                          <p:val>
                                            <p:fltVal val="1"/>
                                          </p:val>
                                        </p:tav>
                                      </p:tavLst>
                                    </p:anim>
                                    <p:animScale>
                                      <p:cBhvr>
                                        <p:cTn dur="16" id="29">
                                          <p:stCondLst>
                                            <p:cond delay="406"/>
                                          </p:stCondLst>
                                        </p:cTn>
                                        <p:tgtEl>
                                          <p:spTgt spid="11273"/>
                                        </p:tgtEl>
                                      </p:cBhvr>
                                      <p:to x="100000" y="60000"/>
                                    </p:animScale>
                                    <p:animScale>
                                      <p:cBhvr>
                                        <p:cTn decel="50000" dur="104" id="30">
                                          <p:stCondLst>
                                            <p:cond delay="423"/>
                                          </p:stCondLst>
                                        </p:cTn>
                                        <p:tgtEl>
                                          <p:spTgt spid="11273"/>
                                        </p:tgtEl>
                                      </p:cBhvr>
                                      <p:to x="100000" y="100000"/>
                                    </p:animScale>
                                    <p:animScale>
                                      <p:cBhvr>
                                        <p:cTn dur="16" id="31">
                                          <p:stCondLst>
                                            <p:cond delay="820"/>
                                          </p:stCondLst>
                                        </p:cTn>
                                        <p:tgtEl>
                                          <p:spTgt spid="11273"/>
                                        </p:tgtEl>
                                      </p:cBhvr>
                                      <p:to x="100000" y="80000"/>
                                    </p:animScale>
                                    <p:animScale>
                                      <p:cBhvr>
                                        <p:cTn decel="50000" dur="104" id="32">
                                          <p:stCondLst>
                                            <p:cond delay="836"/>
                                          </p:stCondLst>
                                        </p:cTn>
                                        <p:tgtEl>
                                          <p:spTgt spid="11273"/>
                                        </p:tgtEl>
                                      </p:cBhvr>
                                      <p:to x="100000" y="100000"/>
                                    </p:animScale>
                                    <p:animScale>
                                      <p:cBhvr>
                                        <p:cTn dur="16" id="33">
                                          <p:stCondLst>
                                            <p:cond delay="1026"/>
                                          </p:stCondLst>
                                        </p:cTn>
                                        <p:tgtEl>
                                          <p:spTgt spid="11273"/>
                                        </p:tgtEl>
                                      </p:cBhvr>
                                      <p:to x="100000" y="90000"/>
                                    </p:animScale>
                                    <p:animScale>
                                      <p:cBhvr>
                                        <p:cTn decel="50000" dur="104" id="34">
                                          <p:stCondLst>
                                            <p:cond delay="1042"/>
                                          </p:stCondLst>
                                        </p:cTn>
                                        <p:tgtEl>
                                          <p:spTgt spid="11273"/>
                                        </p:tgtEl>
                                      </p:cBhvr>
                                      <p:to x="100000" y="100000"/>
                                    </p:animScale>
                                    <p:animScale>
                                      <p:cBhvr>
                                        <p:cTn dur="16" id="35">
                                          <p:stCondLst>
                                            <p:cond delay="1130"/>
                                          </p:stCondLst>
                                        </p:cTn>
                                        <p:tgtEl>
                                          <p:spTgt spid="11273"/>
                                        </p:tgtEl>
                                      </p:cBhvr>
                                      <p:to x="100000" y="95000"/>
                                    </p:animScale>
                                    <p:animScale>
                                      <p:cBhvr>
                                        <p:cTn decel="50000" dur="104" id="36">
                                          <p:stCondLst>
                                            <p:cond delay="1146"/>
                                          </p:stCondLst>
                                        </p:cTn>
                                        <p:tgtEl>
                                          <p:spTgt spid="11273"/>
                                        </p:tgtEl>
                                      </p:cBhvr>
                                      <p:to x="100000" y="100000"/>
                                    </p:animScale>
                                  </p:childTnLst>
                                </p:cTn>
                              </p:par>
                              <p:par>
                                <p:cTn fill="hold" id="37" nodeType="withEffect" presetClass="entr" presetID="26" presetSubtype="0">
                                  <p:stCondLst>
                                    <p:cond delay="500"/>
                                  </p:stCondLst>
                                  <p:childTnLst>
                                    <p:set>
                                      <p:cBhvr>
                                        <p:cTn dur="1" fill="hold" id="38">
                                          <p:stCondLst>
                                            <p:cond delay="0"/>
                                          </p:stCondLst>
                                        </p:cTn>
                                        <p:tgtEl>
                                          <p:spTgt spid="11277"/>
                                        </p:tgtEl>
                                        <p:attrNameLst>
                                          <p:attrName>style.visibility</p:attrName>
                                        </p:attrNameLst>
                                      </p:cBhvr>
                                      <p:to>
                                        <p:strVal val="visible"/>
                                      </p:to>
                                    </p:set>
                                    <p:animEffect filter="">
                                      <p:cBhvr>
                                        <p:cTn dur="362" id="39">
                                          <p:stCondLst>
                                            <p:cond delay="0"/>
                                          </p:stCondLst>
                                        </p:cTn>
                                        <p:tgtEl>
                                          <p:spTgt spid="11277"/>
                                        </p:tgtEl>
                                      </p:cBhvr>
                                    </p:animEffect>
                                    <p:anim calcmode="lin" valueType="num">
                                      <p:cBhvr>
                                        <p:cTn dur="1139" id="40" tmFilter="0,0; 0.14,0.36; 0.43,0.73; 0.71,0.91; 1.0,1.0">
                                          <p:stCondLst>
                                            <p:cond delay="0"/>
                                          </p:stCondLst>
                                        </p:cTn>
                                        <p:tgtEl>
                                          <p:spTgt spid="11277"/>
                                        </p:tgtEl>
                                        <p:attrNameLst>
                                          <p:attrName>ppt_x</p:attrName>
                                        </p:attrNameLst>
                                      </p:cBhvr>
                                      <p:tavLst>
                                        <p:tav tm="0">
                                          <p:val>
                                            <p:strVal val="#ppt_x-0.25"/>
                                          </p:val>
                                        </p:tav>
                                        <p:tav tm="100000">
                                          <p:val>
                                            <p:strVal val="#ppt_x"/>
                                          </p:val>
                                        </p:tav>
                                      </p:tavLst>
                                    </p:anim>
                                    <p:anim calcmode="lin" valueType="num">
                                      <p:cBhvr>
                                        <p:cTn dur="415" id="41" tmFilter="0.0,0.0; 0.25,0.07; 0.50,0.2; 0.75,0.467; 1.0,1.0">
                                          <p:stCondLst>
                                            <p:cond delay="0"/>
                                          </p:stCondLst>
                                        </p:cTn>
                                        <p:tgtEl>
                                          <p:spTgt spid="11277"/>
                                        </p:tgtEl>
                                        <p:attrNameLst>
                                          <p:attrName>ppt_y</p:attrName>
                                        </p:attrNameLst>
                                      </p:cBhvr>
                                      <p:tavLst>
                                        <p:tav fmla="#ppt_y-sin(pi*$)/3" tm="0">
                                          <p:val>
                                            <p:fltVal val="0.5"/>
                                          </p:val>
                                        </p:tav>
                                        <p:tav tm="100000">
                                          <p:val>
                                            <p:fltVal val="1"/>
                                          </p:val>
                                        </p:tav>
                                      </p:tavLst>
                                    </p:anim>
                                    <p:anim calcmode="lin" valueType="num">
                                      <p:cBhvr>
                                        <p:cTn dur="415" id="42" tmFilter="0, 0; 0.125,0.2665; 0.25,0.4; 0.375,0.465; 0.5,0.5;  0.625,0.535; 0.75,0.6; 0.875,0.7335; 1,1">
                                          <p:stCondLst>
                                            <p:cond delay="415"/>
                                          </p:stCondLst>
                                        </p:cTn>
                                        <p:tgtEl>
                                          <p:spTgt spid="11277"/>
                                        </p:tgtEl>
                                        <p:attrNameLst>
                                          <p:attrName>ppt_y</p:attrName>
                                        </p:attrNameLst>
                                      </p:cBhvr>
                                      <p:tavLst>
                                        <p:tav fmla="#ppt_y-sin(pi*$)/9" tm="0">
                                          <p:val>
                                            <p:fltVal val="0"/>
                                          </p:val>
                                        </p:tav>
                                        <p:tav tm="100000">
                                          <p:val>
                                            <p:fltVal val="1"/>
                                          </p:val>
                                        </p:tav>
                                      </p:tavLst>
                                    </p:anim>
                                    <p:anim calcmode="lin" valueType="num">
                                      <p:cBhvr>
                                        <p:cTn dur="207" id="43" tmFilter="0, 0; 0.125,0.2665; 0.25,0.4; 0.375,0.465; 0.5,0.5;  0.625,0.535; 0.75,0.6; 0.875,0.7335; 1,1">
                                          <p:stCondLst>
                                            <p:cond delay="828"/>
                                          </p:stCondLst>
                                        </p:cTn>
                                        <p:tgtEl>
                                          <p:spTgt spid="11277"/>
                                        </p:tgtEl>
                                        <p:attrNameLst>
                                          <p:attrName>ppt_y</p:attrName>
                                        </p:attrNameLst>
                                      </p:cBhvr>
                                      <p:tavLst>
                                        <p:tav fmla="#ppt_y-sin(pi*$)/27" tm="0">
                                          <p:val>
                                            <p:fltVal val="0"/>
                                          </p:val>
                                        </p:tav>
                                        <p:tav tm="100000">
                                          <p:val>
                                            <p:fltVal val="1"/>
                                          </p:val>
                                        </p:tav>
                                      </p:tavLst>
                                    </p:anim>
                                    <p:anim calcmode="lin" valueType="num">
                                      <p:cBhvr>
                                        <p:cTn dur="103" id="44" tmFilter="0, 0; 0.125,0.2665; 0.25,0.4; 0.375,0.465; 0.5,0.5;  0.625,0.535; 0.75,0.6; 0.875,0.7335; 1,1">
                                          <p:stCondLst>
                                            <p:cond delay="1035"/>
                                          </p:stCondLst>
                                        </p:cTn>
                                        <p:tgtEl>
                                          <p:spTgt spid="11277"/>
                                        </p:tgtEl>
                                        <p:attrNameLst>
                                          <p:attrName>ppt_y</p:attrName>
                                        </p:attrNameLst>
                                      </p:cBhvr>
                                      <p:tavLst>
                                        <p:tav fmla="#ppt_y-sin(pi*$)/81" tm="0">
                                          <p:val>
                                            <p:fltVal val="0"/>
                                          </p:val>
                                        </p:tav>
                                        <p:tav tm="100000">
                                          <p:val>
                                            <p:fltVal val="1"/>
                                          </p:val>
                                        </p:tav>
                                      </p:tavLst>
                                    </p:anim>
                                    <p:animScale>
                                      <p:cBhvr>
                                        <p:cTn dur="16" id="45">
                                          <p:stCondLst>
                                            <p:cond delay="406"/>
                                          </p:stCondLst>
                                        </p:cTn>
                                        <p:tgtEl>
                                          <p:spTgt spid="11277"/>
                                        </p:tgtEl>
                                      </p:cBhvr>
                                      <p:to x="100000" y="60000"/>
                                    </p:animScale>
                                    <p:animScale>
                                      <p:cBhvr>
                                        <p:cTn decel="50000" dur="104" id="46">
                                          <p:stCondLst>
                                            <p:cond delay="423"/>
                                          </p:stCondLst>
                                        </p:cTn>
                                        <p:tgtEl>
                                          <p:spTgt spid="11277"/>
                                        </p:tgtEl>
                                      </p:cBhvr>
                                      <p:to x="100000" y="100000"/>
                                    </p:animScale>
                                    <p:animScale>
                                      <p:cBhvr>
                                        <p:cTn dur="16" id="47">
                                          <p:stCondLst>
                                            <p:cond delay="820"/>
                                          </p:stCondLst>
                                        </p:cTn>
                                        <p:tgtEl>
                                          <p:spTgt spid="11277"/>
                                        </p:tgtEl>
                                      </p:cBhvr>
                                      <p:to x="100000" y="80000"/>
                                    </p:animScale>
                                    <p:animScale>
                                      <p:cBhvr>
                                        <p:cTn decel="50000" dur="104" id="48">
                                          <p:stCondLst>
                                            <p:cond delay="836"/>
                                          </p:stCondLst>
                                        </p:cTn>
                                        <p:tgtEl>
                                          <p:spTgt spid="11277"/>
                                        </p:tgtEl>
                                      </p:cBhvr>
                                      <p:to x="100000" y="100000"/>
                                    </p:animScale>
                                    <p:animScale>
                                      <p:cBhvr>
                                        <p:cTn dur="16" id="49">
                                          <p:stCondLst>
                                            <p:cond delay="1026"/>
                                          </p:stCondLst>
                                        </p:cTn>
                                        <p:tgtEl>
                                          <p:spTgt spid="11277"/>
                                        </p:tgtEl>
                                      </p:cBhvr>
                                      <p:to x="100000" y="90000"/>
                                    </p:animScale>
                                    <p:animScale>
                                      <p:cBhvr>
                                        <p:cTn decel="50000" dur="104" id="50">
                                          <p:stCondLst>
                                            <p:cond delay="1042"/>
                                          </p:stCondLst>
                                        </p:cTn>
                                        <p:tgtEl>
                                          <p:spTgt spid="11277"/>
                                        </p:tgtEl>
                                      </p:cBhvr>
                                      <p:to x="100000" y="100000"/>
                                    </p:animScale>
                                    <p:animScale>
                                      <p:cBhvr>
                                        <p:cTn dur="16" id="51">
                                          <p:stCondLst>
                                            <p:cond delay="1130"/>
                                          </p:stCondLst>
                                        </p:cTn>
                                        <p:tgtEl>
                                          <p:spTgt spid="11277"/>
                                        </p:tgtEl>
                                      </p:cBhvr>
                                      <p:to x="100000" y="95000"/>
                                    </p:animScale>
                                    <p:animScale>
                                      <p:cBhvr>
                                        <p:cTn decel="50000" dur="104" id="52">
                                          <p:stCondLst>
                                            <p:cond delay="1146"/>
                                          </p:stCondLst>
                                        </p:cTn>
                                        <p:tgtEl>
                                          <p:spTgt spid="11277"/>
                                        </p:tgtEl>
                                      </p:cBhvr>
                                      <p:to x="100000" y="100000"/>
                                    </p:animScale>
                                  </p:childTnLst>
                                </p:cTn>
                              </p:par>
                            </p:childTnLst>
                          </p:cTn>
                        </p:par>
                        <p:par>
                          <p:cTn fill="hold" id="53" nodeType="afterGroup">
                            <p:stCondLst>
                              <p:cond delay="1750"/>
                            </p:stCondLst>
                            <p:childTnLst>
                              <p:par>
                                <p:cTn fill="hold" grpId="0" id="54" nodeType="afterEffect" presetClass="entr" presetID="22" presetSubtype="2">
                                  <p:stCondLst>
                                    <p:cond delay="0"/>
                                  </p:stCondLst>
                                  <p:childTnLst>
                                    <p:set>
                                      <p:cBhvr>
                                        <p:cTn dur="1" fill="hold" id="55">
                                          <p:stCondLst>
                                            <p:cond delay="0"/>
                                          </p:stCondLst>
                                        </p:cTn>
                                        <p:tgtEl>
                                          <p:spTgt spid="11268"/>
                                        </p:tgtEl>
                                        <p:attrNameLst>
                                          <p:attrName>style.visibility</p:attrName>
                                        </p:attrNameLst>
                                      </p:cBhvr>
                                      <p:to>
                                        <p:strVal val="visible"/>
                                      </p:to>
                                    </p:set>
                                    <p:animEffect filter="">
                                      <p:cBhvr>
                                        <p:cTn dur="250" id="56"/>
                                        <p:tgtEl>
                                          <p:spTgt spid="11268"/>
                                        </p:tgtEl>
                                      </p:cBhvr>
                                    </p:animEffect>
                                  </p:childTnLst>
                                </p:cTn>
                              </p:par>
                              <p:par>
                                <p:cTn fill="hold" grpId="0" id="57" nodeType="withEffect" presetClass="entr" presetID="22" presetSubtype="2">
                                  <p:stCondLst>
                                    <p:cond delay="250"/>
                                  </p:stCondLst>
                                  <p:childTnLst>
                                    <p:set>
                                      <p:cBhvr>
                                        <p:cTn dur="1" fill="hold" id="58">
                                          <p:stCondLst>
                                            <p:cond delay="0"/>
                                          </p:stCondLst>
                                        </p:cTn>
                                        <p:tgtEl>
                                          <p:spTgt spid="11266"/>
                                        </p:tgtEl>
                                        <p:attrNameLst>
                                          <p:attrName>style.visibility</p:attrName>
                                        </p:attrNameLst>
                                      </p:cBhvr>
                                      <p:to>
                                        <p:strVal val="visible"/>
                                      </p:to>
                                    </p:set>
                                    <p:animEffect filter="">
                                      <p:cBhvr>
                                        <p:cTn dur="250" id="59"/>
                                        <p:tgtEl>
                                          <p:spTgt spid="11266"/>
                                        </p:tgtEl>
                                      </p:cBhvr>
                                    </p:animEffect>
                                  </p:childTnLst>
                                </p:cTn>
                              </p:par>
                              <p:par>
                                <p:cTn fill="hold" grpId="0" id="60" nodeType="withEffect" presetClass="entr" presetID="22" presetSubtype="2">
                                  <p:stCondLst>
                                    <p:cond delay="500"/>
                                  </p:stCondLst>
                                  <p:childTnLst>
                                    <p:set>
                                      <p:cBhvr>
                                        <p:cTn dur="1" fill="hold" id="61">
                                          <p:stCondLst>
                                            <p:cond delay="0"/>
                                          </p:stCondLst>
                                        </p:cTn>
                                        <p:tgtEl>
                                          <p:spTgt spid="11267"/>
                                        </p:tgtEl>
                                        <p:attrNameLst>
                                          <p:attrName>style.visibility</p:attrName>
                                        </p:attrNameLst>
                                      </p:cBhvr>
                                      <p:to>
                                        <p:strVal val="visible"/>
                                      </p:to>
                                    </p:set>
                                    <p:animEffect filter="">
                                      <p:cBhvr>
                                        <p:cTn dur="250" id="62"/>
                                        <p:tgtEl>
                                          <p:spTgt spid="112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66"/>
      <p:bldP grpId="0" spid="11267"/>
      <p:bldP grpId="0" spid="1126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椭圆​​ 13"/>
          <p:cNvSpPr>
            <a:spLocks noChangeArrowheads="1"/>
          </p:cNvSpPr>
          <p:nvPr/>
        </p:nvSpPr>
        <p:spPr bwMode="auto">
          <a:xfrm>
            <a:off x="1728788" y="3144838"/>
            <a:ext cx="5638800" cy="1219200"/>
          </a:xfrm>
          <a:prstGeom prst="ellipse">
            <a:avLst/>
          </a:prstGeom>
          <a:gradFill rotWithShape="1">
            <a:gsLst>
              <a:gs pos="0">
                <a:srgbClr val="F2F2F2"/>
              </a:gs>
              <a:gs pos="9000">
                <a:srgbClr val="D8D8D8"/>
              </a:gs>
              <a:gs pos="100000">
                <a:srgbClr val="F2F2F2"/>
              </a:gs>
            </a:gsLst>
            <a:lin ang="5400000" scaled="1"/>
          </a:gradFill>
          <a:ln cmpd="sng" w="3175">
            <a:solidFill>
              <a:srgbClr val="BFBFB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sp>
        <p:nvSpPr>
          <p:cNvPr id="12291" name="椭圆​​ 8"/>
          <p:cNvSpPr>
            <a:spLocks noChangeArrowheads="1"/>
          </p:cNvSpPr>
          <p:nvPr/>
        </p:nvSpPr>
        <p:spPr bwMode="auto">
          <a:xfrm>
            <a:off x="2120900" y="3167063"/>
            <a:ext cx="4840288" cy="1036637"/>
          </a:xfrm>
          <a:prstGeom prst="ellipse">
            <a:avLst/>
          </a:prstGeom>
          <a:gradFill rotWithShape="1">
            <a:gsLst>
              <a:gs pos="0">
                <a:srgbClr val="A5A5A5"/>
              </a:gs>
              <a:gs pos="12999">
                <a:srgbClr val="7F7F7F"/>
              </a:gs>
              <a:gs pos="100000">
                <a:srgbClr val="F2F2F2"/>
              </a:gs>
            </a:gsLst>
            <a:lin ang="5400000" scaled="1"/>
          </a:gradFill>
          <a:ln cmpd="sng" w="3175">
            <a:solidFill>
              <a:srgbClr val="BFBFB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sp>
        <p:nvSpPr>
          <p:cNvPr id="12292" name="椭圆​​ 9"/>
          <p:cNvSpPr>
            <a:spLocks noChangeArrowheads="1"/>
          </p:cNvSpPr>
          <p:nvPr/>
        </p:nvSpPr>
        <p:spPr bwMode="auto">
          <a:xfrm>
            <a:off x="2597150" y="3160713"/>
            <a:ext cx="3990975" cy="854075"/>
          </a:xfrm>
          <a:prstGeom prst="ellipse">
            <a:avLst/>
          </a:prstGeom>
          <a:solidFill>
            <a:srgbClr val="FFFFFF"/>
          </a:solidFill>
          <a:ln cmpd="sng" w="25400">
            <a:solidFill>
              <a:srgbClr val="BFBFBF"/>
            </a:solidFill>
            <a:round/>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sp>
        <p:nvSpPr>
          <p:cNvPr id="12293" name="TextBox 6"/>
          <p:cNvSpPr>
            <a:spLocks noChangeArrowheads="1"/>
          </p:cNvSpPr>
          <p:nvPr/>
        </p:nvSpPr>
        <p:spPr bwMode="auto">
          <a:xfrm>
            <a:off x="682625" y="2071688"/>
            <a:ext cx="2247900" cy="850900"/>
          </a:xfrm>
          <a:prstGeom prst="roundRect">
            <a:avLst>
              <a:gd fmla="val 16667" name="adj"/>
            </a:avLst>
          </a:prstGeom>
          <a:solidFill>
            <a:srgbClr val="F2F2F2"/>
          </a:solidFill>
          <a:ln cmpd="sng" w="9525">
            <a:solidFill>
              <a:srgbClr val="A5A5A5"/>
            </a:solidFill>
            <a:prstDash val="dash"/>
            <a:round/>
          </a:ln>
        </p:spPr>
        <p:txBody>
          <a:bodyPr anchor="b" bIns="72000" tIns="144000"/>
          <a:lstStyle>
            <a:lvl1pPr eaLnBrk="0" hangingPunct="0" indent="-342900" marL="34290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Char char="•"/>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a:p>
            <a:pPr eaLnBrk="1" hangingPunct="1">
              <a:buFont charset="0" panose="020b0604020202020204" pitchFamily="34" typeface="Arial"/>
              <a:buChar char="•"/>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p:txBody>
      </p:sp>
      <p:sp>
        <p:nvSpPr>
          <p:cNvPr id="12294" name="椭圆​​ 24"/>
          <p:cNvSpPr>
            <a:spLocks noChangeArrowheads="1"/>
          </p:cNvSpPr>
          <p:nvPr/>
        </p:nvSpPr>
        <p:spPr bwMode="auto">
          <a:xfrm>
            <a:off x="896938" y="1812925"/>
            <a:ext cx="485775" cy="488950"/>
          </a:xfrm>
          <a:prstGeom prst="ellipse">
            <a:avLst/>
          </a:prstGeom>
          <a:gradFill rotWithShape="1">
            <a:gsLst>
              <a:gs pos="0">
                <a:srgbClr val="A5A5A5"/>
              </a:gs>
              <a:gs pos="16699">
                <a:srgbClr val="7F7F7F"/>
              </a:gs>
              <a:gs pos="100000">
                <a:srgbClr val="D8D8D8"/>
              </a:gs>
            </a:gsLst>
            <a:lin ang="5400000" scaled="1"/>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1</a:t>
            </a:r>
          </a:p>
        </p:txBody>
      </p:sp>
      <p:sp>
        <p:nvSpPr>
          <p:cNvPr id="12295" name="TextBox 8"/>
          <p:cNvSpPr>
            <a:spLocks noChangeArrowheads="1"/>
          </p:cNvSpPr>
          <p:nvPr/>
        </p:nvSpPr>
        <p:spPr bwMode="auto">
          <a:xfrm>
            <a:off x="6140450" y="2071688"/>
            <a:ext cx="2247900" cy="850900"/>
          </a:xfrm>
          <a:prstGeom prst="roundRect">
            <a:avLst>
              <a:gd fmla="val 16667" name="adj"/>
            </a:avLst>
          </a:prstGeom>
          <a:solidFill>
            <a:srgbClr val="F2F2F2"/>
          </a:solidFill>
          <a:ln cmpd="sng" w="9525">
            <a:solidFill>
              <a:srgbClr val="A5A5A5"/>
            </a:solidFill>
            <a:prstDash val="dash"/>
            <a:round/>
          </a:ln>
        </p:spPr>
        <p:txBody>
          <a:bodyPr anchor="b" bIns="72000" tIns="144000"/>
          <a:lstStyle>
            <a:lvl1pPr eaLnBrk="0" hangingPunct="0" indent="-342900" marL="34290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Char char="•"/>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a:p>
            <a:pPr eaLnBrk="1" hangingPunct="1">
              <a:buFont charset="0" panose="020b0604020202020204" pitchFamily="34" typeface="Arial"/>
              <a:buChar char="•"/>
            </a:pPr>
            <a:r>
              <a:rPr altLang="en-US" lang="zh-CN" sz="16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点击此处输入文字</a:t>
            </a:r>
          </a:p>
        </p:txBody>
      </p:sp>
      <p:sp>
        <p:nvSpPr>
          <p:cNvPr id="12296" name="椭圆​​ 26"/>
          <p:cNvSpPr>
            <a:spLocks noChangeArrowheads="1"/>
          </p:cNvSpPr>
          <p:nvPr/>
        </p:nvSpPr>
        <p:spPr bwMode="auto">
          <a:xfrm>
            <a:off x="6335713" y="1812925"/>
            <a:ext cx="485775" cy="488950"/>
          </a:xfrm>
          <a:prstGeom prst="ellipse">
            <a:avLst/>
          </a:prstGeom>
          <a:gradFill rotWithShape="1">
            <a:gsLst>
              <a:gs pos="0">
                <a:srgbClr val="00B0F0"/>
              </a:gs>
              <a:gs pos="13000">
                <a:srgbClr val="0070C0"/>
              </a:gs>
              <a:gs pos="100000">
                <a:srgbClr val="00B0F0"/>
              </a:gs>
            </a:gsLst>
            <a:lin ang="5400000" scaled="1"/>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2</a:t>
            </a:r>
          </a:p>
        </p:txBody>
      </p:sp>
      <p:sp>
        <p:nvSpPr>
          <p:cNvPr id="12297" name="TextBox 28"/>
          <p:cNvSpPr>
            <a:spLocks noChangeArrowheads="1"/>
          </p:cNvSpPr>
          <p:nvPr/>
        </p:nvSpPr>
        <p:spPr bwMode="auto">
          <a:xfrm>
            <a:off x="3436938" y="1589088"/>
            <a:ext cx="77819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8000">
                <a:solidFill>
                  <a:srgbClr val="000000"/>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1</a:t>
            </a:r>
          </a:p>
        </p:txBody>
      </p:sp>
      <p:sp>
        <p:nvSpPr>
          <p:cNvPr id="12298" name="TextBox 29"/>
          <p:cNvSpPr>
            <a:spLocks noChangeArrowheads="1"/>
          </p:cNvSpPr>
          <p:nvPr/>
        </p:nvSpPr>
        <p:spPr bwMode="auto">
          <a:xfrm>
            <a:off x="4764088" y="1831975"/>
            <a:ext cx="77819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8000">
                <a:solidFill>
                  <a:srgbClr val="000000"/>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2</a:t>
            </a:r>
          </a:p>
        </p:txBody>
      </p:sp>
      <p:grpSp>
        <p:nvGrpSpPr>
          <p:cNvPr id="12299" name="Group 11"/>
          <p:cNvGrpSpPr/>
          <p:nvPr/>
        </p:nvGrpSpPr>
        <p:grpSpPr>
          <a:xfrm>
            <a:off x="3108325" y="985838"/>
            <a:ext cx="1789113" cy="2930525"/>
            <a:chExt cx="1788844" cy="2930801"/>
          </a:xfrm>
        </p:grpSpPr>
        <p:sp>
          <p:nvSpPr>
            <p:cNvPr id="12300" name="椭圆​​ 11"/>
            <p:cNvSpPr>
              <a:spLocks noChangeArrowheads="1"/>
            </p:cNvSpPr>
            <p:nvPr/>
          </p:nvSpPr>
          <p:spPr bwMode="auto">
            <a:xfrm>
              <a:off x="567469" y="2837451"/>
              <a:ext cx="1221375" cy="93350"/>
            </a:xfrm>
            <a:prstGeom prst="ellipse">
              <a:avLst/>
            </a:prstGeom>
            <a:gradFill rotWithShape="1">
              <a:gsLst>
                <a:gs pos="0">
                  <a:srgbClr val="7F7F7F"/>
                </a:gs>
                <a:gs pos="34999">
                  <a:srgbClr val="7F7F7F"/>
                </a:gs>
                <a:gs pos="100000">
                  <a:srgbClr val="F2F2F2"/>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nvGrpSpPr>
            <p:cNvPr id="12301" name="Group 13"/>
            <p:cNvGrpSpPr/>
            <p:nvPr/>
          </p:nvGrpSpPr>
          <p:grpSpPr>
            <a:xfrm>
              <a:off x="0" y="0"/>
              <a:ext cx="1761070" cy="2874428"/>
              <a:chExt cx="1761070" cy="2874428"/>
            </a:xfrm>
          </p:grpSpPr>
          <p:sp>
            <p:nvSpPr>
              <p:cNvPr id="12302" name="椭圆​​ 2"/>
              <p:cNvSpPr/>
              <p:nvPr/>
            </p:nvSpPr>
            <p:spPr bwMode="auto">
              <a:xfrm rot="3835836">
                <a:off x="-618403" y="618403"/>
                <a:ext cx="2874428" cy="1637622"/>
              </a:xfrm>
              <a:custGeom>
                <a:gdLst>
                  <a:gd fmla="*/ 84171 w 3744416" name="T0"/>
                  <a:gd fmla="*/ 639414 h 2134150" name="T1"/>
                  <a:gd fmla="*/ 714046 w 3744416" name="T2"/>
                  <a:gd fmla="*/ 77920 h 2134150" name="T3"/>
                  <a:gd fmla="*/ 329830 w 3744416" name="T4"/>
                  <a:gd fmla="*/ 704482 h 2134150" name="T5"/>
                  <a:gd fmla="*/ 1843407 w 3744416" name="T6"/>
                  <a:gd fmla="*/ 1647896 h 2134150" name="T7"/>
                  <a:gd fmla="*/ 3356984 w 3744416" name="T8"/>
                  <a:gd fmla="*/ 704483 h 2134150" name="T9"/>
                  <a:gd fmla="*/ 2847667 w 3744416" name="T10"/>
                  <a:gd fmla="*/ 0 h 2134150" name="T11"/>
                  <a:gd fmla="*/ 3744416 w 3744416" name="T12"/>
                  <a:gd fmla="*/ 982022 h 2134150" name="T13"/>
                  <a:gd fmla="*/ 1872208 w 3744416" name="T14"/>
                  <a:gd fmla="*/ 2134150 h 2134150" name="T15"/>
                  <a:gd fmla="*/ 0 w 3744416" name="T16"/>
                  <a:gd fmla="*/ 982022 h 2134150" name="T17"/>
                  <a:gd fmla="*/ 84171 w 3744416" name="T18"/>
                  <a:gd fmla="*/ 639414 h 2134150" name="T19"/>
                  <a:gd fmla="*/ 0 w 3744416" name="T20"/>
                  <a:gd fmla="*/ 0 h 2134150" name="T21"/>
                  <a:gd fmla="*/ 3744416 w 3744416" name="T22"/>
                  <a:gd fmla="*/ 2134150 h 21341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h="2134150" w="3744416">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rotWithShape="1">
                <a:gsLst>
                  <a:gs pos="0">
                    <a:srgbClr val="7F7F7F"/>
                  </a:gs>
                  <a:gs pos="16699">
                    <a:srgbClr val="595959"/>
                  </a:gs>
                  <a:gs pos="100000">
                    <a:srgbClr val="D8D8D8"/>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2303" name="流程图: 摘录 16"/>
              <p:cNvSpPr>
                <a:spLocks noChangeArrowheads="1"/>
              </p:cNvSpPr>
              <p:nvPr/>
            </p:nvSpPr>
            <p:spPr bwMode="auto">
              <a:xfrm flipH="1" flipV="1" rot="19330532">
                <a:off x="861755" y="194682"/>
                <a:ext cx="327811" cy="160327"/>
              </a:xfrm>
              <a:prstGeom prst="flowChartExtract">
                <a:avLst/>
              </a:prstGeom>
              <a:gradFill rotWithShape="1">
                <a:gsLst>
                  <a:gs pos="0">
                    <a:srgbClr val="A5A5A5"/>
                  </a:gs>
                  <a:gs pos="16699">
                    <a:srgbClr val="7F7F7F"/>
                  </a:gs>
                  <a:gs pos="100000">
                    <a:srgbClr val="D8D8D8"/>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304" name="新月形 17"/>
              <p:cNvSpPr>
                <a:spLocks noChangeArrowheads="1"/>
              </p:cNvSpPr>
              <p:nvPr/>
            </p:nvSpPr>
            <p:spPr bwMode="auto">
              <a:xfrm rot="17489874">
                <a:off x="671066" y="1647376"/>
                <a:ext cx="646005" cy="1533992"/>
              </a:xfrm>
              <a:prstGeom prst="moon">
                <a:avLst>
                  <a:gd fmla="val 43278" name="adj"/>
                </a:avLst>
              </a:prstGeom>
              <a:gradFill rotWithShape="1">
                <a:gsLst>
                  <a:gs pos="0">
                    <a:srgbClr val="FEFEFE"/>
                  </a:gs>
                  <a:gs pos="34999">
                    <a:srgbClr val="F4F4F4"/>
                  </a:gs>
                  <a:gs pos="68999">
                    <a:srgbClr val="FFFFFF"/>
                  </a:gs>
                  <a:gs pos="100000">
                    <a:srgbClr val="FFFFFF"/>
                  </a:gs>
                </a:gsLst>
                <a:lin ang="0" scaled="1"/>
              </a:gra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grpSp>
      <p:grpSp>
        <p:nvGrpSpPr>
          <p:cNvPr id="12305" name="Group 17"/>
          <p:cNvGrpSpPr/>
          <p:nvPr/>
        </p:nvGrpSpPr>
        <p:grpSpPr>
          <a:xfrm>
            <a:off x="4283075" y="1279525"/>
            <a:ext cx="1814513" cy="2317750"/>
            <a:chExt cx="1814681" cy="2317917"/>
          </a:xfrm>
        </p:grpSpPr>
        <p:sp>
          <p:nvSpPr>
            <p:cNvPr id="12306" name="椭圆​​ 10"/>
            <p:cNvSpPr>
              <a:spLocks noChangeArrowheads="1"/>
            </p:cNvSpPr>
            <p:nvPr/>
          </p:nvSpPr>
          <p:spPr bwMode="auto">
            <a:xfrm>
              <a:off x="374988" y="2207881"/>
              <a:ext cx="1439693" cy="110036"/>
            </a:xfrm>
            <a:prstGeom prst="ellipse">
              <a:avLst/>
            </a:prstGeom>
            <a:gradFill rotWithShape="1">
              <a:gsLst>
                <a:gs pos="0">
                  <a:srgbClr val="7F7F7F"/>
                </a:gs>
                <a:gs pos="34999">
                  <a:srgbClr val="7F7F7F"/>
                </a:gs>
                <a:gs pos="100000">
                  <a:srgbClr val="F2F2F2"/>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nvGrpSpPr>
            <p:cNvPr id="12307" name="Group 19"/>
            <p:cNvGrpSpPr/>
            <p:nvPr/>
          </p:nvGrpSpPr>
          <p:grpSpPr>
            <a:xfrm>
              <a:off x="0" y="0"/>
              <a:ext cx="1643348" cy="2296107"/>
              <a:chExt cx="1643348" cy="2296107"/>
            </a:xfrm>
          </p:grpSpPr>
          <p:sp>
            <p:nvSpPr>
              <p:cNvPr id="12308" name="流程图: 摘录 21"/>
              <p:cNvSpPr>
                <a:spLocks noChangeArrowheads="1"/>
              </p:cNvSpPr>
              <p:nvPr/>
            </p:nvSpPr>
            <p:spPr bwMode="auto">
              <a:xfrm flipH="1" flipV="1" rot="8127063">
                <a:off x="551122" y="2032713"/>
                <a:ext cx="327811" cy="160327"/>
              </a:xfrm>
              <a:prstGeom prst="flowChartExtract">
                <a:avLst/>
              </a:prstGeom>
              <a:gradFill rotWithShape="1">
                <a:gsLst>
                  <a:gs pos="0">
                    <a:srgbClr val="00B0F0"/>
                  </a:gs>
                  <a:gs pos="13000">
                    <a:srgbClr val="0070C0"/>
                  </a:gs>
                  <a:gs pos="100000">
                    <a:srgbClr val="00B0F0"/>
                  </a:gs>
                </a:gsLst>
                <a:lin ang="5400000" scaled="1"/>
              </a:gra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2309" name="Group 21"/>
              <p:cNvGrpSpPr/>
              <p:nvPr/>
            </p:nvGrpSpPr>
            <p:grpSpPr>
              <a:xfrm>
                <a:off x="0" y="0"/>
                <a:ext cx="1643348" cy="2296107"/>
                <a:chExt cx="1822450" cy="2546350"/>
              </a:xfrm>
            </p:grpSpPr>
            <p:sp>
              <p:nvSpPr>
                <p:cNvPr id="12310" name="椭圆​​ 4"/>
                <p:cNvSpPr/>
                <p:nvPr/>
              </p:nvSpPr>
              <p:spPr bwMode="auto">
                <a:xfrm rot="14453685">
                  <a:off x="-361950" y="361950"/>
                  <a:ext cx="2546350" cy="1822450"/>
                </a:xfrm>
                <a:custGeom>
                  <a:gdLst>
                    <a:gd fmla="*/ 3254639 w 3329483" name="T0"/>
                    <a:gd fmla="*/ 1329098 h 2048912" name="T1"/>
                    <a:gd fmla="*/ 1664742 w 3329483" name="T2"/>
                    <a:gd fmla="*/ 2048912 h 2048912" name="T3"/>
                    <a:gd fmla="*/ 0 w 3329483" name="T4"/>
                    <a:gd fmla="*/ 1024456 h 2048912" name="T5"/>
                    <a:gd fmla="*/ 669301 w 3329483" name="T6"/>
                    <a:gd fmla="*/ 204720 h 2048912" name="T7"/>
                    <a:gd fmla="*/ 198259 w 3329483" name="T8"/>
                    <a:gd fmla="*/ 841427 h 2048912" name="T9"/>
                    <a:gd fmla="*/ 1544110 w 3329483" name="T10"/>
                    <a:gd fmla="*/ 1680297 h 2048912" name="T11"/>
                    <a:gd fmla="*/ 2889961 w 3329483" name="T12"/>
                    <a:gd fmla="*/ 841427 h 2048912" name="T13"/>
                    <a:gd fmla="*/ 1563167 w 3329483" name="T14"/>
                    <a:gd fmla="*/ 3156 h 2048912" name="T15"/>
                    <a:gd fmla="*/ 1664742 w 3329483" name="T16"/>
                    <a:gd fmla="*/ 0 h 2048912" name="T17"/>
                    <a:gd fmla="*/ 3329483 w 3329483" name="T18"/>
                    <a:gd fmla="*/ 1024456 h 2048912" name="T19"/>
                    <a:gd fmla="*/ 3254639 w 3329483" name="T20"/>
                    <a:gd fmla="*/ 1329098 h 2048912" name="T21"/>
                    <a:gd fmla="*/ 0 w 3329483" name="T22"/>
                    <a:gd fmla="*/ 0 h 2048912" name="T23"/>
                    <a:gd fmla="*/ 3329483 w 3329483" name="T24"/>
                    <a:gd fmla="*/ 2048912 h 20489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T25" l="T22" r="T24" t="T23"/>
                  <a:pathLst>
                    <a:path h="2048912" w="3329483">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rotWithShape="1">
                  <a:gsLst>
                    <a:gs pos="0">
                      <a:srgbClr val="00B0F0"/>
                    </a:gs>
                    <a:gs pos="16699">
                      <a:srgbClr val="0070C0"/>
                    </a:gs>
                    <a:gs pos="100000">
                      <a:srgbClr val="00B050"/>
                    </a:gs>
                  </a:gsLst>
                  <a:lin ang="5400000" scaled="1"/>
                </a:gra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2311" name="新月形 24"/>
                <p:cNvSpPr>
                  <a:spLocks noChangeArrowheads="1"/>
                </p:cNvSpPr>
                <p:nvPr/>
              </p:nvSpPr>
              <p:spPr bwMode="auto">
                <a:xfrm rot="6728137">
                  <a:off x="553807" y="-421574"/>
                  <a:ext cx="716410" cy="1775797"/>
                </a:xfrm>
                <a:prstGeom prst="moon">
                  <a:avLst>
                    <a:gd fmla="val 27472" name="adj"/>
                  </a:avLst>
                </a:prstGeom>
                <a:gradFill rotWithShape="1">
                  <a:gsLst>
                    <a:gs pos="0">
                      <a:srgbClr val="FEFEFE"/>
                    </a:gs>
                    <a:gs pos="34999">
                      <a:srgbClr val="F4F4F4"/>
                    </a:gs>
                    <a:gs pos="68999">
                      <a:srgbClr val="FFFFFF"/>
                    </a:gs>
                    <a:gs pos="100000">
                      <a:srgbClr val="FFFFFF"/>
                    </a:gs>
                  </a:gsLst>
                  <a:lin ang="0" scaled="1"/>
                </a:gra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b="1" lang="zh-CN">
                    <a:solidFill>
                      <a:srgbClr val="FFFFFF"/>
                    </a:solidFill>
                    <a:latin charset="0" panose="020f0502020204030204" pitchFamily="34" typeface="Calibri"/>
                    <a:sym charset="-122" panose="02010600030101010101" pitchFamily="2" typeface="宋体"/>
                  </a:endParaRPr>
                </a:p>
              </p:txBody>
            </p:sp>
          </p:grpSp>
        </p:grpSp>
      </p:grpSp>
    </p:spTree>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290"/>
                                        </p:tgtEl>
                                        <p:attrNameLst>
                                          <p:attrName>style.visibility</p:attrName>
                                        </p:attrNameLst>
                                      </p:cBhvr>
                                      <p:to>
                                        <p:strVal val="visible"/>
                                      </p:to>
                                    </p:set>
                                    <p:anim calcmode="lin" valueType="num">
                                      <p:cBhvr>
                                        <p:cTn dur="500" fill="hold" id="7"/>
                                        <p:tgtEl>
                                          <p:spTgt spid="12290"/>
                                        </p:tgtEl>
                                        <p:attrNameLst>
                                          <p:attrName>ppt_w</p:attrName>
                                        </p:attrNameLst>
                                      </p:cBhvr>
                                      <p:tavLst>
                                        <p:tav tm="0">
                                          <p:val>
                                            <p:fltVal val="0"/>
                                          </p:val>
                                        </p:tav>
                                        <p:tav tm="100000">
                                          <p:val>
                                            <p:strVal val="#ppt_w"/>
                                          </p:val>
                                        </p:tav>
                                      </p:tavLst>
                                    </p:anim>
                                    <p:anim calcmode="lin" valueType="num">
                                      <p:cBhvr>
                                        <p:cTn dur="500" fill="hold" id="8"/>
                                        <p:tgtEl>
                                          <p:spTgt spid="12290"/>
                                        </p:tgtEl>
                                        <p:attrNameLst>
                                          <p:attrName>ppt_h</p:attrName>
                                        </p:attrNameLst>
                                      </p:cBhvr>
                                      <p:tavLst>
                                        <p:tav tm="0">
                                          <p:val>
                                            <p:fltVal val="0"/>
                                          </p:val>
                                        </p:tav>
                                        <p:tav tm="100000">
                                          <p:val>
                                            <p:strVal val="#ppt_h"/>
                                          </p:val>
                                        </p:tav>
                                      </p:tavLst>
                                    </p:anim>
                                    <p:animEffect filter="">
                                      <p:cBhvr>
                                        <p:cTn dur="500" id="9"/>
                                        <p:tgtEl>
                                          <p:spTgt spid="12290"/>
                                        </p:tgtEl>
                                      </p:cBhvr>
                                    </p:animEffect>
                                  </p:childTnLst>
                                </p:cTn>
                              </p:par>
                              <p:par>
                                <p:cTn fill="hold" grpId="0" id="10" nodeType="withEffect" presetClass="entr" presetID="10" presetSubtype="0">
                                  <p:stCondLst>
                                    <p:cond delay="250"/>
                                  </p:stCondLst>
                                  <p:childTnLst>
                                    <p:set>
                                      <p:cBhvr>
                                        <p:cTn dur="1" fill="hold" id="11">
                                          <p:stCondLst>
                                            <p:cond delay="0"/>
                                          </p:stCondLst>
                                        </p:cTn>
                                        <p:tgtEl>
                                          <p:spTgt spid="12291"/>
                                        </p:tgtEl>
                                        <p:attrNameLst>
                                          <p:attrName>style.visibility</p:attrName>
                                        </p:attrNameLst>
                                      </p:cBhvr>
                                      <p:to>
                                        <p:strVal val="visible"/>
                                      </p:to>
                                    </p:set>
                                    <p:anim calcmode="lin" valueType="num">
                                      <p:cBhvr>
                                        <p:cTn dur="500" fill="hold" id="12"/>
                                        <p:tgtEl>
                                          <p:spTgt spid="12291"/>
                                        </p:tgtEl>
                                        <p:attrNameLst>
                                          <p:attrName>ppt_w</p:attrName>
                                        </p:attrNameLst>
                                      </p:cBhvr>
                                      <p:tavLst>
                                        <p:tav tm="0">
                                          <p:val>
                                            <p:fltVal val="0"/>
                                          </p:val>
                                        </p:tav>
                                        <p:tav tm="100000">
                                          <p:val>
                                            <p:strVal val="#ppt_w"/>
                                          </p:val>
                                        </p:tav>
                                      </p:tavLst>
                                    </p:anim>
                                    <p:anim calcmode="lin" valueType="num">
                                      <p:cBhvr>
                                        <p:cTn dur="500" fill="hold" id="13"/>
                                        <p:tgtEl>
                                          <p:spTgt spid="12291"/>
                                        </p:tgtEl>
                                        <p:attrNameLst>
                                          <p:attrName>ppt_h</p:attrName>
                                        </p:attrNameLst>
                                      </p:cBhvr>
                                      <p:tavLst>
                                        <p:tav tm="0">
                                          <p:val>
                                            <p:fltVal val="0"/>
                                          </p:val>
                                        </p:tav>
                                        <p:tav tm="100000">
                                          <p:val>
                                            <p:strVal val="#ppt_h"/>
                                          </p:val>
                                        </p:tav>
                                      </p:tavLst>
                                    </p:anim>
                                    <p:animEffect filter="">
                                      <p:cBhvr>
                                        <p:cTn dur="500" id="14"/>
                                        <p:tgtEl>
                                          <p:spTgt spid="12291"/>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12292"/>
                                        </p:tgtEl>
                                        <p:attrNameLst>
                                          <p:attrName>style.visibility</p:attrName>
                                        </p:attrNameLst>
                                      </p:cBhvr>
                                      <p:to>
                                        <p:strVal val="visible"/>
                                      </p:to>
                                    </p:set>
                                    <p:anim calcmode="lin" valueType="num">
                                      <p:cBhvr>
                                        <p:cTn dur="500" fill="hold" id="17"/>
                                        <p:tgtEl>
                                          <p:spTgt spid="12292"/>
                                        </p:tgtEl>
                                        <p:attrNameLst>
                                          <p:attrName>ppt_w</p:attrName>
                                        </p:attrNameLst>
                                      </p:cBhvr>
                                      <p:tavLst>
                                        <p:tav tm="0">
                                          <p:val>
                                            <p:fltVal val="0"/>
                                          </p:val>
                                        </p:tav>
                                        <p:tav tm="100000">
                                          <p:val>
                                            <p:strVal val="#ppt_w"/>
                                          </p:val>
                                        </p:tav>
                                      </p:tavLst>
                                    </p:anim>
                                    <p:anim calcmode="lin" valueType="num">
                                      <p:cBhvr>
                                        <p:cTn dur="500" fill="hold" id="18"/>
                                        <p:tgtEl>
                                          <p:spTgt spid="12292"/>
                                        </p:tgtEl>
                                        <p:attrNameLst>
                                          <p:attrName>ppt_h</p:attrName>
                                        </p:attrNameLst>
                                      </p:cBhvr>
                                      <p:tavLst>
                                        <p:tav tm="0">
                                          <p:val>
                                            <p:fltVal val="0"/>
                                          </p:val>
                                        </p:tav>
                                        <p:tav tm="100000">
                                          <p:val>
                                            <p:strVal val="#ppt_h"/>
                                          </p:val>
                                        </p:tav>
                                      </p:tavLst>
                                    </p:anim>
                                    <p:animEffect filter="">
                                      <p:cBhvr>
                                        <p:cTn dur="500" id="19"/>
                                        <p:tgtEl>
                                          <p:spTgt spid="12292"/>
                                        </p:tgtEl>
                                      </p:cBhvr>
                                    </p:animEffect>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12299"/>
                                        </p:tgtEl>
                                        <p:attrNameLst>
                                          <p:attrName>style.visibility</p:attrName>
                                        </p:attrNameLst>
                                      </p:cBhvr>
                                      <p:to>
                                        <p:strVal val="visible"/>
                                      </p:to>
                                    </p:set>
                                    <p:animEffect filter="">
                                      <p:cBhvr>
                                        <p:cTn dur="1000" id="23"/>
                                        <p:tgtEl>
                                          <p:spTgt spid="12299"/>
                                        </p:tgtEl>
                                      </p:cBhvr>
                                    </p:animEffect>
                                    <p:anim calcmode="lin" valueType="num">
                                      <p:cBhvr>
                                        <p:cTn dur="1000" fill="hold" id="24"/>
                                        <p:tgtEl>
                                          <p:spTgt spid="12299"/>
                                        </p:tgtEl>
                                        <p:attrNameLst>
                                          <p:attrName>ppt_x</p:attrName>
                                        </p:attrNameLst>
                                      </p:cBhvr>
                                      <p:tavLst>
                                        <p:tav tm="0">
                                          <p:val>
                                            <p:strVal val="#ppt_x"/>
                                          </p:val>
                                        </p:tav>
                                        <p:tav tm="100000">
                                          <p:val>
                                            <p:strVal val="#ppt_x"/>
                                          </p:val>
                                        </p:tav>
                                      </p:tavLst>
                                    </p:anim>
                                    <p:anim calcmode="lin" valueType="num">
                                      <p:cBhvr>
                                        <p:cTn dur="1000" fill="hold" id="25"/>
                                        <p:tgtEl>
                                          <p:spTgt spid="12299"/>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0"/>
                                  </p:stCondLst>
                                  <p:childTnLst>
                                    <p:set>
                                      <p:cBhvr>
                                        <p:cTn dur="1" fill="hold" id="27">
                                          <p:stCondLst>
                                            <p:cond delay="0"/>
                                          </p:stCondLst>
                                        </p:cTn>
                                        <p:tgtEl>
                                          <p:spTgt spid="12297"/>
                                        </p:tgtEl>
                                        <p:attrNameLst>
                                          <p:attrName>style.visibility</p:attrName>
                                        </p:attrNameLst>
                                      </p:cBhvr>
                                      <p:to>
                                        <p:strVal val="visible"/>
                                      </p:to>
                                    </p:set>
                                    <p:animEffect filter="">
                                      <p:cBhvr>
                                        <p:cTn dur="1000" id="28"/>
                                        <p:tgtEl>
                                          <p:spTgt spid="12297"/>
                                        </p:tgtEl>
                                      </p:cBhvr>
                                    </p:animEffect>
                                    <p:anim calcmode="lin" valueType="num">
                                      <p:cBhvr>
                                        <p:cTn dur="1000" fill="hold" id="29"/>
                                        <p:tgtEl>
                                          <p:spTgt spid="12297"/>
                                        </p:tgtEl>
                                        <p:attrNameLst>
                                          <p:attrName>ppt_x</p:attrName>
                                        </p:attrNameLst>
                                      </p:cBhvr>
                                      <p:tavLst>
                                        <p:tav tm="0">
                                          <p:val>
                                            <p:strVal val="#ppt_x"/>
                                          </p:val>
                                        </p:tav>
                                        <p:tav tm="100000">
                                          <p:val>
                                            <p:strVal val="#ppt_x"/>
                                          </p:val>
                                        </p:tav>
                                      </p:tavLst>
                                    </p:anim>
                                    <p:anim calcmode="lin" valueType="num">
                                      <p:cBhvr>
                                        <p:cTn dur="1000" fill="hold" id="30"/>
                                        <p:tgtEl>
                                          <p:spTgt spid="1229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47" presetSubtype="0">
                                  <p:stCondLst>
                                    <p:cond delay="0"/>
                                  </p:stCondLst>
                                  <p:childTnLst>
                                    <p:set>
                                      <p:cBhvr>
                                        <p:cTn dur="1" fill="hold" id="33">
                                          <p:stCondLst>
                                            <p:cond delay="0"/>
                                          </p:stCondLst>
                                        </p:cTn>
                                        <p:tgtEl>
                                          <p:spTgt spid="12298"/>
                                        </p:tgtEl>
                                        <p:attrNameLst>
                                          <p:attrName>style.visibility</p:attrName>
                                        </p:attrNameLst>
                                      </p:cBhvr>
                                      <p:to>
                                        <p:strVal val="visible"/>
                                      </p:to>
                                    </p:set>
                                    <p:animEffect filter="">
                                      <p:cBhvr>
                                        <p:cTn dur="1000" id="34"/>
                                        <p:tgtEl>
                                          <p:spTgt spid="12298"/>
                                        </p:tgtEl>
                                      </p:cBhvr>
                                    </p:animEffect>
                                    <p:anim calcmode="lin" valueType="num">
                                      <p:cBhvr>
                                        <p:cTn dur="1000" fill="hold" id="35"/>
                                        <p:tgtEl>
                                          <p:spTgt spid="12298"/>
                                        </p:tgtEl>
                                        <p:attrNameLst>
                                          <p:attrName>ppt_x</p:attrName>
                                        </p:attrNameLst>
                                      </p:cBhvr>
                                      <p:tavLst>
                                        <p:tav tm="0">
                                          <p:val>
                                            <p:strVal val="#ppt_x"/>
                                          </p:val>
                                        </p:tav>
                                        <p:tav tm="100000">
                                          <p:val>
                                            <p:strVal val="#ppt_x"/>
                                          </p:val>
                                        </p:tav>
                                      </p:tavLst>
                                    </p:anim>
                                    <p:anim calcmode="lin" valueType="num">
                                      <p:cBhvr>
                                        <p:cTn dur="1000" fill="hold" id="36"/>
                                        <p:tgtEl>
                                          <p:spTgt spid="12298"/>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305"/>
                                        </p:tgtEl>
                                        <p:attrNameLst>
                                          <p:attrName>style.visibility</p:attrName>
                                        </p:attrNameLst>
                                      </p:cBhvr>
                                      <p:to>
                                        <p:strVal val="visible"/>
                                      </p:to>
                                    </p:set>
                                    <p:animEffect filter="">
                                      <p:cBhvr>
                                        <p:cTn dur="1000" id="39"/>
                                        <p:tgtEl>
                                          <p:spTgt spid="12305"/>
                                        </p:tgtEl>
                                      </p:cBhvr>
                                    </p:animEffect>
                                    <p:anim calcmode="lin" valueType="num">
                                      <p:cBhvr>
                                        <p:cTn dur="1000" fill="hold" id="40"/>
                                        <p:tgtEl>
                                          <p:spTgt spid="12305"/>
                                        </p:tgtEl>
                                        <p:attrNameLst>
                                          <p:attrName>ppt_x</p:attrName>
                                        </p:attrNameLst>
                                      </p:cBhvr>
                                      <p:tavLst>
                                        <p:tav tm="0">
                                          <p:val>
                                            <p:strVal val="#ppt_x"/>
                                          </p:val>
                                        </p:tav>
                                        <p:tav tm="100000">
                                          <p:val>
                                            <p:strVal val="#ppt_x"/>
                                          </p:val>
                                        </p:tav>
                                      </p:tavLst>
                                    </p:anim>
                                    <p:anim calcmode="lin" valueType="num">
                                      <p:cBhvr>
                                        <p:cTn dur="1000" fill="hold" id="41"/>
                                        <p:tgtEl>
                                          <p:spTgt spid="12305"/>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10" presetSubtype="0">
                                  <p:stCondLst>
                                    <p:cond delay="0"/>
                                  </p:stCondLst>
                                  <p:childTnLst>
                                    <p:set>
                                      <p:cBhvr>
                                        <p:cTn dur="1" fill="hold" id="44">
                                          <p:stCondLst>
                                            <p:cond delay="0"/>
                                          </p:stCondLst>
                                        </p:cTn>
                                        <p:tgtEl>
                                          <p:spTgt spid="12294"/>
                                        </p:tgtEl>
                                        <p:attrNameLst>
                                          <p:attrName>style.visibility</p:attrName>
                                        </p:attrNameLst>
                                      </p:cBhvr>
                                      <p:to>
                                        <p:strVal val="visible"/>
                                      </p:to>
                                    </p:set>
                                    <p:animEffect filter="">
                                      <p:cBhvr>
                                        <p:cTn dur="500" id="45"/>
                                        <p:tgtEl>
                                          <p:spTgt spid="12294"/>
                                        </p:tgtEl>
                                      </p:cBhvr>
                                    </p:animEffect>
                                  </p:childTnLst>
                                </p:cTn>
                              </p:par>
                            </p:childTnLst>
                          </p:cTn>
                        </p:par>
                        <p:par>
                          <p:cTn fill="hold" id="46" nodeType="afterGroup">
                            <p:stCondLst>
                              <p:cond delay="3500"/>
                            </p:stCondLst>
                            <p:childTnLst>
                              <p:par>
                                <p:cTn fill="hold" grpId="1" id="47" nodeType="afterEffect" presetClass="emph" presetID="26" presetSubtype="0" repeatCount="2000">
                                  <p:stCondLst>
                                    <p:cond delay="0"/>
                                  </p:stCondLst>
                                  <p:childTnLst>
                                    <p:animEffect filter="">
                                      <p:cBhvr>
                                        <p:cTn dur="250" id="48" tmFilter="0, 0; .2, .5; .8, .5; 1, 0"/>
                                        <p:tgtEl>
                                          <p:spTgt spid="12294"/>
                                        </p:tgtEl>
                                      </p:cBhvr>
                                    </p:animEffect>
                                    <p:animScale>
                                      <p:cBhvr>
                                        <p:cTn autoRev="1" dur="125" fill="hold" id="49"/>
                                        <p:tgtEl>
                                          <p:spTgt spid="12294"/>
                                        </p:tgtEl>
                                      </p:cBhvr>
                                      <p:by x="105000" y="105000"/>
                                    </p:animScale>
                                  </p:childTnLst>
                                </p:cTn>
                              </p:par>
                            </p:childTnLst>
                          </p:cTn>
                        </p:par>
                        <p:par>
                          <p:cTn fill="hold" id="50" nodeType="afterGroup">
                            <p:stCondLst>
                              <p:cond delay="3750"/>
                            </p:stCondLst>
                            <p:childTnLst>
                              <p:par>
                                <p:cTn fill="hold" grpId="0" id="51" nodeType="afterEffect" presetClass="entr" presetID="14" presetSubtype="10">
                                  <p:stCondLst>
                                    <p:cond delay="0"/>
                                  </p:stCondLst>
                                  <p:childTnLst>
                                    <p:set>
                                      <p:cBhvr>
                                        <p:cTn dur="1" fill="hold" id="52">
                                          <p:stCondLst>
                                            <p:cond delay="0"/>
                                          </p:stCondLst>
                                        </p:cTn>
                                        <p:tgtEl>
                                          <p:spTgt spid="12293"/>
                                        </p:tgtEl>
                                        <p:attrNameLst>
                                          <p:attrName>style.visibility</p:attrName>
                                        </p:attrNameLst>
                                      </p:cBhvr>
                                      <p:to>
                                        <p:strVal val="visible"/>
                                      </p:to>
                                    </p:set>
                                    <p:animEffect filter="">
                                      <p:cBhvr>
                                        <p:cTn dur="500" id="53"/>
                                        <p:tgtEl>
                                          <p:spTgt spid="12293"/>
                                        </p:tgtEl>
                                      </p:cBhvr>
                                    </p:animEffect>
                                  </p:childTnLst>
                                </p:cTn>
                              </p:par>
                            </p:childTnLst>
                          </p:cTn>
                        </p:par>
                        <p:par>
                          <p:cTn fill="hold" id="54" nodeType="afterGroup">
                            <p:stCondLst>
                              <p:cond delay="4250"/>
                            </p:stCondLst>
                            <p:childTnLst>
                              <p:par>
                                <p:cTn fill="hold" grpId="0" id="55" nodeType="afterEffect" presetClass="entr" presetID="10" presetSubtype="0">
                                  <p:stCondLst>
                                    <p:cond delay="0"/>
                                  </p:stCondLst>
                                  <p:childTnLst>
                                    <p:set>
                                      <p:cBhvr>
                                        <p:cTn dur="1" fill="hold" id="56">
                                          <p:stCondLst>
                                            <p:cond delay="0"/>
                                          </p:stCondLst>
                                        </p:cTn>
                                        <p:tgtEl>
                                          <p:spTgt spid="12296"/>
                                        </p:tgtEl>
                                        <p:attrNameLst>
                                          <p:attrName>style.visibility</p:attrName>
                                        </p:attrNameLst>
                                      </p:cBhvr>
                                      <p:to>
                                        <p:strVal val="visible"/>
                                      </p:to>
                                    </p:set>
                                    <p:animEffect filter="">
                                      <p:cBhvr>
                                        <p:cTn dur="500" id="57"/>
                                        <p:tgtEl>
                                          <p:spTgt spid="12296"/>
                                        </p:tgtEl>
                                      </p:cBhvr>
                                    </p:animEffect>
                                  </p:childTnLst>
                                </p:cTn>
                              </p:par>
                            </p:childTnLst>
                          </p:cTn>
                        </p:par>
                        <p:par>
                          <p:cTn fill="hold" id="58" nodeType="afterGroup">
                            <p:stCondLst>
                              <p:cond delay="4750"/>
                            </p:stCondLst>
                            <p:childTnLst>
                              <p:par>
                                <p:cTn fill="hold" grpId="1" id="59" nodeType="afterEffect" presetClass="emph" presetID="26" presetSubtype="0" repeatCount="2000">
                                  <p:stCondLst>
                                    <p:cond delay="0"/>
                                  </p:stCondLst>
                                  <p:childTnLst>
                                    <p:animEffect filter="">
                                      <p:cBhvr>
                                        <p:cTn dur="250" id="60" tmFilter="0, 0; .2, .5; .8, .5; 1, 0"/>
                                        <p:tgtEl>
                                          <p:spTgt spid="12296"/>
                                        </p:tgtEl>
                                      </p:cBhvr>
                                    </p:animEffect>
                                    <p:animScale>
                                      <p:cBhvr>
                                        <p:cTn autoRev="1" dur="125" fill="hold" id="61"/>
                                        <p:tgtEl>
                                          <p:spTgt spid="12296"/>
                                        </p:tgtEl>
                                      </p:cBhvr>
                                      <p:by x="105000" y="105000"/>
                                    </p:animScale>
                                  </p:childTnLst>
                                </p:cTn>
                              </p:par>
                            </p:childTnLst>
                          </p:cTn>
                        </p:par>
                        <p:par>
                          <p:cTn fill="hold" id="62" nodeType="afterGroup">
                            <p:stCondLst>
                              <p:cond delay="5000"/>
                            </p:stCondLst>
                            <p:childTnLst>
                              <p:par>
                                <p:cTn fill="hold" grpId="0" id="63" nodeType="afterEffect" presetClass="entr" presetID="14" presetSubtype="10">
                                  <p:stCondLst>
                                    <p:cond delay="0"/>
                                  </p:stCondLst>
                                  <p:childTnLst>
                                    <p:set>
                                      <p:cBhvr>
                                        <p:cTn dur="1" fill="hold" id="64">
                                          <p:stCondLst>
                                            <p:cond delay="0"/>
                                          </p:stCondLst>
                                        </p:cTn>
                                        <p:tgtEl>
                                          <p:spTgt spid="12295"/>
                                        </p:tgtEl>
                                        <p:attrNameLst>
                                          <p:attrName>style.visibility</p:attrName>
                                        </p:attrNameLst>
                                      </p:cBhvr>
                                      <p:to>
                                        <p:strVal val="visible"/>
                                      </p:to>
                                    </p:set>
                                    <p:animEffect filter="">
                                      <p:cBhvr>
                                        <p:cTn dur="500" id="65"/>
                                        <p:tgtEl>
                                          <p:spTgt spid="122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1"/>
      <p:bldP grpId="0" spid="12292"/>
      <p:bldP grpId="0" spid="12293"/>
      <p:bldP grpId="0" spid="12294"/>
      <p:bldP grpId="1" spid="12294"/>
      <p:bldP grpId="0" spid="12295"/>
      <p:bldP grpId="0" spid="12296"/>
      <p:bldP grpId="1" spid="12296"/>
      <p:bldP grpId="0" spid="12297"/>
      <p:bldP grpId="0" spid="1229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(16:10)</PresentationFormat>
  <Paragraphs>317</Paragraphs>
  <Slides>29</Slides>
  <Notes>0</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29</vt:i4>
      </vt:variant>
    </vt:vector>
  </HeadingPairs>
  <TitlesOfParts>
    <vt:vector baseType="lpstr" size="44">
      <vt:lpstr>Arial</vt:lpstr>
      <vt:lpstr>Calibri</vt:lpstr>
      <vt:lpstr>宋体</vt:lpstr>
      <vt:lpstr>微软雅黑</vt:lpstr>
      <vt:lpstr>Calibri Light</vt:lpstr>
      <vt:lpstr>方正大黑简体</vt:lpstr>
      <vt:lpstr>Arial Black</vt:lpstr>
      <vt:lpstr>Arial Unicode MS</vt:lpstr>
      <vt:lpstr>Impact</vt:lpstr>
      <vt:lpstr>华文细黑</vt:lpstr>
      <vt:lpstr>Wingdings</vt:lpstr>
      <vt:lpstr>Gulim</vt:lpstr>
      <vt:lpstr>Broadway BT</vt:lpstr>
      <vt:lpstr>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2021-08-22T11:56:48Z</dcterms:created>
  <cp:lastPrinted>2021-08-22T11:56:48Z</cp:lastPrinted>
  <dcterms:modified xsi:type="dcterms:W3CDTF">2021-08-22T05:45:49Z</dcterms:modified>
  <cp:revision>1</cp:revision>
</cp:coreProperties>
</file>