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Lst>
  <p:notesMasterIdLst>
    <p:notesMasterId r:id="rId3"/>
  </p:notesMasterIdLst>
  <p:sldIdLst>
    <p:sldId id="256" r:id="rId4"/>
    <p:sldId id="298" r:id="rId5"/>
    <p:sldId id="299" r:id="rId6"/>
    <p:sldId id="258" r:id="rId7"/>
    <p:sldId id="285" r:id="rId8"/>
    <p:sldId id="284" r:id="rId9"/>
    <p:sldId id="287" r:id="rId10"/>
    <p:sldId id="286" r:id="rId11"/>
    <p:sldId id="288" r:id="rId12"/>
    <p:sldId id="289" r:id="rId13"/>
    <p:sldId id="290" r:id="rId14"/>
    <p:sldId id="291" r:id="rId15"/>
    <p:sldId id="292" r:id="rId16"/>
    <p:sldId id="293" r:id="rId17"/>
    <p:sldId id="294" r:id="rId18"/>
    <p:sldId id="295" r:id="rId19"/>
    <p:sldId id="296" r:id="rId20"/>
    <p:sldId id="283"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494" userDrawn="1">
          <p15:clr>
            <a:srgbClr val="A4A3A4"/>
          </p15:clr>
        </p15:guide>
        <p15:guide id="3" pos="2910" userDrawn="1">
          <p15:clr>
            <a:srgbClr val="A4A3A4"/>
          </p15:clr>
        </p15:guide>
        <p15:guide id="4" orient="horz" pos="2750" userDrawn="1">
          <p15:clr>
            <a:srgbClr val="A4A3A4"/>
          </p15:clr>
        </p15:guide>
        <p15:guide id="5" orient="horz" pos="3861" userDrawn="1">
          <p15:clr>
            <a:srgbClr val="A4A3A4"/>
          </p15:clr>
        </p15:guide>
        <p15:guide id="7" orient="horz" pos="19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9" autoAdjust="0"/>
    <p:restoredTop sz="94542" autoAdjust="0"/>
  </p:normalViewPr>
  <p:slideViewPr>
    <p:cSldViewPr snapToGrid="0">
      <p:cViewPr varScale="1">
        <p:scale>
          <a:sx n="84" d="100"/>
          <a:sy n="84" d="100"/>
        </p:scale>
        <p:origin x="474" y="78"/>
      </p:cViewPr>
      <p:guideLst>
        <p:guide pos="3840"/>
        <p:guide pos="6494"/>
        <p:guide pos="2910"/>
        <p:guide orient="horz" pos="2750"/>
        <p:guide orient="horz" pos="3861"/>
        <p:guide orient="horz" pos="1956"/>
      </p:guideLst>
    </p:cSldViewPr>
  </p:slideViewPr>
  <p:outlineViewPr>
    <p:cViewPr>
      <p:scale>
        <a:sx n="33" d="100"/>
        <a:sy n="33" d="100"/>
      </p:scale>
      <p:origin x="0" y="-252"/>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8" d="100"/>
          <a:sy n="58" d="100"/>
        </p:scale>
        <p:origin x="2622" y="72"/>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B2C05-5699-4AD7-94A0-7E2F8A9B134B}"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D2BA8-F20B-4BC2-B6BC-A37306383613}" type="slidenum">
              <a:rPr lang="zh-CN" altLang="en-US" smtClean="0"/>
              <a:t>‹#›</a:t>
            </a:fld>
            <a:endParaRPr lang="zh-CN" altLang="en-US"/>
          </a:p>
        </p:txBody>
      </p:sp>
    </p:spTree>
    <p:extLst>
      <p:ext uri="{BB962C8B-B14F-4D97-AF65-F5344CB8AC3E}">
        <p14:creationId val="3212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931000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44847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7585058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287326327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25045905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85483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45454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39048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357865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00659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614104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353214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98596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8707943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4813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57312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01945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a:off x="1011389" y="659094"/>
            <a:ext cx="3188484" cy="5377138"/>
          </a:xfrm>
          <a:custGeom>
            <a:gdLst>
              <a:gd name="connsiteX0" fmla="*/ 0 w 3188484"/>
              <a:gd name="connsiteY0" fmla="*/ 0 h 5377138"/>
              <a:gd name="connsiteX1" fmla="*/ 3188484 w 3188484"/>
              <a:gd name="connsiteY1" fmla="*/ 0 h 5377138"/>
              <a:gd name="connsiteX2" fmla="*/ 3188484 w 3188484"/>
              <a:gd name="connsiteY2" fmla="*/ 406109 h 5377138"/>
              <a:gd name="connsiteX3" fmla="*/ 2361112 w 3188484"/>
              <a:gd name="connsiteY3" fmla="*/ 5377138 h 5377138"/>
              <a:gd name="connsiteX4" fmla="*/ 849678 w 3188484"/>
              <a:gd name="connsiteY4" fmla="*/ 5377138 h 5377138"/>
              <a:gd name="connsiteX5" fmla="*/ 10029 w 3188484"/>
              <a:gd name="connsiteY5" fmla="*/ 160825 h 5377138"/>
              <a:gd name="connsiteX6" fmla="*/ 0 w 3188484"/>
              <a:gd name="connsiteY6" fmla="*/ 162439 h 537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484" h="5377138">
                <a:moveTo>
                  <a:pt x="0" y="0"/>
                </a:moveTo>
                <a:lnTo>
                  <a:pt x="3188484" y="0"/>
                </a:lnTo>
                <a:lnTo>
                  <a:pt x="3188484" y="406109"/>
                </a:lnTo>
                <a:lnTo>
                  <a:pt x="2361112" y="5377138"/>
                </a:lnTo>
                <a:lnTo>
                  <a:pt x="849678" y="5377138"/>
                </a:lnTo>
                <a:lnTo>
                  <a:pt x="10029" y="160825"/>
                </a:lnTo>
                <a:lnTo>
                  <a:pt x="0" y="162439"/>
                </a:lnTo>
                <a:close/>
              </a:path>
            </a:pathLst>
          </a:custGeom>
        </p:spPr>
      </p:pic>
      <p:sp>
        <p:nvSpPr>
          <p:cNvPr id="8" name="文本框 7"/>
          <p:cNvSpPr txBox="1"/>
          <p:nvPr userDrawn="1"/>
        </p:nvSpPr>
        <p:spPr>
          <a:xfrm>
            <a:off x="1951900" y="1605444"/>
            <a:ext cx="1307463" cy="769441"/>
          </a:xfrm>
          <a:prstGeom prst="rect">
            <a:avLst/>
          </a:prstGeom>
          <a:noFill/>
        </p:spPr>
        <p:txBody>
          <a:bodyPr wrap="square" rtlCol="0">
            <a:spAutoFit/>
          </a:bodyPr>
          <a:lstStyle/>
          <a:p>
            <a:r>
              <a:rPr lang="zh-CN" altLang="en-US" sz="4400" b="1">
                <a:latin typeface="华康宋体W12(P)" panose="02020c00000000000000" pitchFamily="18" charset="-122"/>
                <a:ea typeface="华康宋体W12(P)" panose="02020c00000000000000" pitchFamily="18" charset="-122"/>
              </a:rPr>
              <a:t>知晓</a:t>
            </a:r>
          </a:p>
        </p:txBody>
      </p:sp>
      <p:sp>
        <p:nvSpPr>
          <p:cNvPr id="9" name="文本框 8"/>
          <p:cNvSpPr txBox="1"/>
          <p:nvPr userDrawn="1"/>
        </p:nvSpPr>
        <p:spPr>
          <a:xfrm>
            <a:off x="1951900" y="2500525"/>
            <a:ext cx="1307463" cy="769441"/>
          </a:xfrm>
          <a:prstGeom prst="rect">
            <a:avLst/>
          </a:prstGeom>
          <a:noFill/>
        </p:spPr>
        <p:txBody>
          <a:bodyPr wrap="square" rtlCol="0">
            <a:spAutoFit/>
          </a:bodyPr>
          <a:lstStyle/>
          <a:p>
            <a:r>
              <a:rPr lang="zh-CN" altLang="en-US" sz="4400" b="1" smtClean="0">
                <a:latin typeface="华康宋体W12(P)" panose="02020c00000000000000" pitchFamily="18" charset="-122"/>
                <a:ea typeface="华康宋体W12(P)" panose="02020c00000000000000" pitchFamily="18" charset="-122"/>
              </a:rPr>
              <a:t>熟悉</a:t>
            </a:r>
            <a:endParaRPr lang="zh-CN" altLang="en-US" sz="4400" b="1">
              <a:latin typeface="华康宋体W12(P)" panose="02020c00000000000000" pitchFamily="18" charset="-122"/>
              <a:ea typeface="华康宋体W12(P)" panose="02020c00000000000000" pitchFamily="18" charset="-122"/>
            </a:endParaRPr>
          </a:p>
        </p:txBody>
      </p:sp>
      <p:sp>
        <p:nvSpPr>
          <p:cNvPr id="10" name="文本框 9"/>
          <p:cNvSpPr txBox="1"/>
          <p:nvPr userDrawn="1"/>
        </p:nvSpPr>
        <p:spPr>
          <a:xfrm>
            <a:off x="1951900" y="3395606"/>
            <a:ext cx="1307463" cy="769441"/>
          </a:xfrm>
          <a:prstGeom prst="rect">
            <a:avLst/>
          </a:prstGeom>
          <a:noFill/>
        </p:spPr>
        <p:txBody>
          <a:bodyPr wrap="square" rtlCol="0">
            <a:spAutoFit/>
          </a:bodyPr>
          <a:lstStyle/>
          <a:p>
            <a:r>
              <a:rPr lang="zh-CN" altLang="en-US" sz="4400" b="1" smtClean="0">
                <a:latin typeface="华康宋体W12(P)" panose="02020c00000000000000" pitchFamily="18" charset="-122"/>
                <a:ea typeface="华康宋体W12(P)" panose="02020c00000000000000" pitchFamily="18" charset="-122"/>
              </a:rPr>
              <a:t>考虑</a:t>
            </a:r>
            <a:endParaRPr lang="zh-CN" altLang="en-US" sz="4400" b="1">
              <a:latin typeface="华康宋体W12(P)" panose="02020c00000000000000" pitchFamily="18" charset="-122"/>
              <a:ea typeface="华康宋体W12(P)" panose="02020c00000000000000" pitchFamily="18" charset="-122"/>
            </a:endParaRPr>
          </a:p>
        </p:txBody>
      </p:sp>
      <p:sp>
        <p:nvSpPr>
          <p:cNvPr id="11" name="文本框 10"/>
          <p:cNvSpPr txBox="1"/>
          <p:nvPr userDrawn="1"/>
        </p:nvSpPr>
        <p:spPr>
          <a:xfrm>
            <a:off x="1951900" y="5185769"/>
            <a:ext cx="1307463" cy="769441"/>
          </a:xfrm>
          <a:prstGeom prst="rect">
            <a:avLst/>
          </a:prstGeom>
          <a:noFill/>
        </p:spPr>
        <p:txBody>
          <a:bodyPr wrap="square" rtlCol="0">
            <a:spAutoFit/>
          </a:bodyPr>
          <a:lstStyle/>
          <a:p>
            <a:r>
              <a:rPr lang="zh-CN" altLang="en-US" sz="4400" b="1" smtClean="0">
                <a:latin typeface="华康宋体W12(P)" panose="02020c00000000000000" pitchFamily="18" charset="-122"/>
                <a:ea typeface="华康宋体W12(P)" panose="02020c00000000000000" pitchFamily="18" charset="-122"/>
              </a:rPr>
              <a:t>忠诚</a:t>
            </a:r>
            <a:endParaRPr lang="zh-CN" altLang="en-US" sz="4400" b="1">
              <a:latin typeface="华康宋体W12(P)" panose="02020c00000000000000" pitchFamily="18" charset="-122"/>
              <a:ea typeface="华康宋体W12(P)" panose="02020c00000000000000" pitchFamily="18" charset="-122"/>
            </a:endParaRPr>
          </a:p>
        </p:txBody>
      </p:sp>
      <p:sp>
        <p:nvSpPr>
          <p:cNvPr id="12" name="文本框 11"/>
          <p:cNvSpPr txBox="1"/>
          <p:nvPr userDrawn="1"/>
        </p:nvSpPr>
        <p:spPr>
          <a:xfrm>
            <a:off x="1951900" y="4290687"/>
            <a:ext cx="1307463" cy="769441"/>
          </a:xfrm>
          <a:prstGeom prst="rect">
            <a:avLst/>
          </a:prstGeom>
          <a:noFill/>
        </p:spPr>
        <p:txBody>
          <a:bodyPr wrap="square" rtlCol="0">
            <a:spAutoFit/>
          </a:bodyPr>
          <a:lstStyle/>
          <a:p>
            <a:r>
              <a:rPr lang="zh-CN" altLang="en-US" sz="4400" b="1" smtClean="0">
                <a:latin typeface="华康宋体W12(P)" panose="02020c00000000000000" pitchFamily="18" charset="-122"/>
                <a:ea typeface="华康宋体W12(P)" panose="02020c00000000000000" pitchFamily="18" charset="-122"/>
              </a:rPr>
              <a:t>购买</a:t>
            </a:r>
            <a:endParaRPr lang="zh-CN" altLang="en-US" sz="4400" b="1">
              <a:latin typeface="华康宋体W12(P)" panose="02020c00000000000000" pitchFamily="18" charset="-122"/>
              <a:ea typeface="华康宋体W12(P)" panose="02020c00000000000000" pitchFamily="18" charset="-122"/>
            </a:endParaRPr>
          </a:p>
        </p:txBody>
      </p:sp>
    </p:spTree>
    <p:extLst>
      <p:ext uri="{BB962C8B-B14F-4D97-AF65-F5344CB8AC3E}">
        <p14:creationId val="22831743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8" name="对角圆角矩形 7"/>
          <p:cNvSpPr/>
          <p:nvPr userDrawn="1"/>
        </p:nvSpPr>
        <p:spPr>
          <a:xfrm>
            <a:off x="874643" y="424385"/>
            <a:ext cx="8454887" cy="4810539"/>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对角圆角矩形 8"/>
          <p:cNvSpPr/>
          <p:nvPr userDrawn="1"/>
        </p:nvSpPr>
        <p:spPr>
          <a:xfrm>
            <a:off x="1868557" y="1023731"/>
            <a:ext cx="8454887" cy="4810539"/>
          </a:xfrm>
          <a:prstGeom prst="round2Diag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2795237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14854640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23609823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501440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286944003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23AB39-66D7-4FE8-916E-1F6D3A167A85}" type="datetimeFigureOut">
              <a:rPr lang="zh-CN" altLang="en-US" smtClean="0"/>
              <a:t>2018/5/29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82CD163-33C9-4458-BC13-8592836D6241}" type="slidenum">
              <a:rPr lang="zh-CN" altLang="en-US" smtClean="0"/>
              <a:t>‹#›</a:t>
            </a:fld>
            <a:endParaRPr lang="zh-CN" altLang="en-US"/>
          </a:p>
        </p:txBody>
      </p:sp>
    </p:spTree>
    <p:extLst>
      <p:ext uri="{BB962C8B-B14F-4D97-AF65-F5344CB8AC3E}">
        <p14:creationId val="8807638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79692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6339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13" Target="../media/image11.png" Type="http://schemas.openxmlformats.org/officeDocument/2006/relationships/image"/><Relationship Id="rId14" Target="../media/image12.pn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19" Target="../media/image17.png" Type="http://schemas.openxmlformats.org/officeDocument/2006/relationships/image"/><Relationship Id="rId2" Target="../theme/themeOverride1.xml" Type="http://schemas.openxmlformats.org/officeDocument/2006/relationships/themeOverride"/><Relationship Id="rId20" Target="../media/image18.png" Type="http://schemas.openxmlformats.org/officeDocument/2006/relationships/image"/><Relationship Id="rId21" Target="../media/image19.png" Type="http://schemas.openxmlformats.org/officeDocument/2006/relationships/image"/><Relationship Id="rId22" Target="../media/image20.png" Type="http://schemas.openxmlformats.org/officeDocument/2006/relationships/image"/><Relationship Id="rId23" Target="../media/image21.png" Type="http://schemas.openxmlformats.org/officeDocument/2006/relationships/image"/><Relationship Id="rId24" Target="../media/image22.png" Type="http://schemas.openxmlformats.org/officeDocument/2006/relationships/image"/><Relationship Id="rId25" Target="../media/image23.png" Type="http://schemas.openxmlformats.org/officeDocument/2006/relationships/image"/><Relationship Id="rId26" Target="../media/image24.png" Type="http://schemas.openxmlformats.org/officeDocument/2006/relationships/image"/><Relationship Id="rId27" Target="../media/image25.png" Type="http://schemas.openxmlformats.org/officeDocument/2006/relationships/image"/><Relationship Id="rId28" Target="../media/image26.png" Type="http://schemas.openxmlformats.org/officeDocument/2006/relationships/image"/><Relationship Id="rId29" Target="../media/image27.png" Type="http://schemas.openxmlformats.org/officeDocument/2006/relationships/image"/><Relationship Id="rId3" Target="../notesSlides/notesSlide1.xml" Type="http://schemas.openxmlformats.org/officeDocument/2006/relationships/notesSlide"/><Relationship Id="rId30" Target="../media/image28.png" Type="http://schemas.openxmlformats.org/officeDocument/2006/relationships/image"/><Relationship Id="rId31" Target="../media/image29.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1.jpeg" Type="http://schemas.openxmlformats.org/officeDocument/2006/relationships/image"/><Relationship Id="rId3" Target="../media/image4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media/image14.png" Type="http://schemas.openxmlformats.org/officeDocument/2006/relationships/image"/><Relationship Id="rId15" Target="../media/image15.png" Type="http://schemas.openxmlformats.org/officeDocument/2006/relationships/image"/><Relationship Id="rId16" Target="../media/image16.png" Type="http://schemas.openxmlformats.org/officeDocument/2006/relationships/image"/><Relationship Id="rId17" Target="../media/image17.png" Type="http://schemas.openxmlformats.org/officeDocument/2006/relationships/image"/><Relationship Id="rId18" Target="../media/image18.png" Type="http://schemas.openxmlformats.org/officeDocument/2006/relationships/image"/><Relationship Id="rId19" Target="../media/image19.png" Type="http://schemas.openxmlformats.org/officeDocument/2006/relationships/image"/><Relationship Id="rId2" Target="../theme/themeOverride3.xml" Type="http://schemas.openxmlformats.org/officeDocument/2006/relationships/themeOverride"/><Relationship Id="rId20" Target="../media/image20.png" Type="http://schemas.openxmlformats.org/officeDocument/2006/relationships/image"/><Relationship Id="rId21" Target="../media/image21.png" Type="http://schemas.openxmlformats.org/officeDocument/2006/relationships/image"/><Relationship Id="rId22" Target="../media/image22.png" Type="http://schemas.openxmlformats.org/officeDocument/2006/relationships/image"/><Relationship Id="rId23" Target="../media/image23.png" Type="http://schemas.openxmlformats.org/officeDocument/2006/relationships/image"/><Relationship Id="rId24" Target="../media/image24.png" Type="http://schemas.openxmlformats.org/officeDocument/2006/relationships/image"/><Relationship Id="rId25" Target="../media/image25.png" Type="http://schemas.openxmlformats.org/officeDocument/2006/relationships/image"/><Relationship Id="rId26" Target="../media/image26.png" Type="http://schemas.openxmlformats.org/officeDocument/2006/relationships/image"/><Relationship Id="rId27" Target="../media/image27.png" Type="http://schemas.openxmlformats.org/officeDocument/2006/relationships/image"/><Relationship Id="rId28" Target="../media/image28.png" Type="http://schemas.openxmlformats.org/officeDocument/2006/relationships/image"/><Relationship Id="rId29" Target="../media/image29.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xml" Type="http://schemas.openxmlformats.org/officeDocument/2006/relationships/themeOverr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517405" y="3120574"/>
            <a:ext cx="5216793" cy="1920240"/>
          </a:xfrm>
          <a:prstGeom prst="rect">
            <a:avLst/>
          </a:prstGeom>
          <a:noFill/>
        </p:spPr>
        <p:txBody>
          <a:bodyPr rtlCol="0" wrap="square">
            <a:spAutoFit/>
          </a:bodyPr>
          <a:lstStyle/>
          <a:p>
            <a:pPr algn="ctr"/>
            <a:r>
              <a:rPr altLang="zh-CN" b="1" lang="en-US" smtClean="0" sz="6000">
                <a:latin charset="-122" panose="020b0503020204020204" pitchFamily="34" typeface="微软雅黑"/>
                <a:ea charset="-122" panose="020b0503020204020204" pitchFamily="34" typeface="微软雅黑"/>
              </a:rPr>
              <a:t>40天</a:t>
            </a:r>
          </a:p>
          <a:p>
            <a:pPr algn="ctr"/>
            <a:r>
              <a:rPr altLang="zh-CN" b="1" lang="en-US" smtClean="0" sz="6000">
                <a:latin charset="-122" panose="020b0503020204020204" pitchFamily="34" typeface="微软雅黑"/>
                <a:ea charset="-122" panose="020b0503020204020204" pitchFamily="34" typeface="微软雅黑"/>
              </a:rPr>
              <a:t>玩转移动营销</a:t>
            </a:r>
          </a:p>
        </p:txBody>
      </p:sp>
      <p:sp>
        <p:nvSpPr>
          <p:cNvPr id="4" name="文本框 3"/>
          <p:cNvSpPr txBox="1"/>
          <p:nvPr/>
        </p:nvSpPr>
        <p:spPr>
          <a:xfrm>
            <a:off x="2946238" y="2635967"/>
            <a:ext cx="6359126" cy="457200"/>
          </a:xfrm>
          <a:prstGeom prst="rect">
            <a:avLst/>
          </a:prstGeom>
          <a:noFill/>
        </p:spPr>
        <p:txBody>
          <a:bodyPr rtlCol="0" wrap="square">
            <a:spAutoFit/>
          </a:bodyPr>
          <a:lstStyle/>
          <a:p>
            <a:pPr algn="ctr"/>
            <a:r>
              <a:rPr altLang="en-US" lang="zh-CN" sz="2400">
                <a:solidFill>
                  <a:srgbClr val="439DD8"/>
                </a:solidFill>
                <a:latin charset="-122" panose="020b0503020204020204" pitchFamily="34" typeface="微软雅黑"/>
                <a:ea charset="-122" panose="020b0503020204020204" pitchFamily="34" typeface="微软雅黑"/>
              </a:rPr>
              <a:t>谷歌美国销售部副总裁吉姆·莱辛斯写序推荐！</a:t>
            </a:r>
          </a:p>
        </p:txBody>
      </p:sp>
      <p:sp>
        <p:nvSpPr>
          <p:cNvPr id="5" name="文本框 4"/>
          <p:cNvSpPr txBox="1"/>
          <p:nvPr/>
        </p:nvSpPr>
        <p:spPr>
          <a:xfrm>
            <a:off x="3187619" y="5259339"/>
            <a:ext cx="5876365" cy="396240"/>
          </a:xfrm>
          <a:prstGeom prst="rect">
            <a:avLst/>
          </a:prstGeom>
          <a:noFill/>
        </p:spPr>
        <p:txBody>
          <a:bodyPr rtlCol="0" wrap="square">
            <a:spAutoFit/>
          </a:bodyPr>
          <a:lstStyle/>
          <a:p>
            <a:pPr algn="ctr"/>
            <a:r>
              <a:rPr altLang="zh-CN" lang="en-US" smtClean="0" sz="2000">
                <a:latin charset="-122" panose="020b0503020204020204" pitchFamily="34" typeface="微软雅黑"/>
                <a:ea charset="-122" panose="020b0503020204020204" pitchFamily="34" typeface="微软雅黑"/>
              </a:rPr>
              <a:t>[美]雷切尔·帕斯卡 诺亚·埃尔金 著 徐彬 等译</a:t>
            </a:r>
          </a:p>
        </p:txBody>
      </p:sp>
      <p:grpSp>
        <p:nvGrpSpPr>
          <p:cNvPr id="9" name="组合 8"/>
          <p:cNvGrpSpPr/>
          <p:nvPr/>
        </p:nvGrpSpPr>
        <p:grpSpPr>
          <a:xfrm>
            <a:off x="3730949" y="5682392"/>
            <a:ext cx="4789705" cy="396240"/>
            <a:chOff x="3641601" y="6005121"/>
            <a:chExt cx="4789705" cy="396240"/>
          </a:xfrm>
        </p:grpSpPr>
        <p:sp>
          <p:nvSpPr>
            <p:cNvPr id="6" name="文本框 5"/>
            <p:cNvSpPr txBox="1"/>
            <p:nvPr/>
          </p:nvSpPr>
          <p:spPr>
            <a:xfrm>
              <a:off x="5950262" y="6005121"/>
              <a:ext cx="2481045" cy="3962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指导：@小巴_1990</a:t>
              </a:r>
            </a:p>
          </p:txBody>
        </p:sp>
        <p:sp>
          <p:nvSpPr>
            <p:cNvPr id="7" name="文本框 6"/>
            <p:cNvSpPr txBox="1"/>
            <p:nvPr/>
          </p:nvSpPr>
          <p:spPr>
            <a:xfrm>
              <a:off x="3641601" y="6005121"/>
              <a:ext cx="2108994" cy="396240"/>
            </a:xfrm>
            <a:prstGeom prst="rect">
              <a:avLst/>
            </a:prstGeom>
            <a:noFill/>
          </p:spPr>
          <p:txBody>
            <a:bodyPr rtlCol="0" wrap="square">
              <a:spAutoFit/>
            </a:bodyPr>
            <a:lstStyle/>
            <a:p>
              <a:pPr algn="ctr"/>
              <a:r>
                <a:rPr altLang="zh-CN" lang="en-US" sz="2000">
                  <a:latin charset="-122" panose="020b0503020204020204" pitchFamily="34" typeface="微软雅黑"/>
                  <a:ea charset="-122" panose="020b0503020204020204" pitchFamily="34" typeface="微软雅黑"/>
                </a:rPr>
                <a:t>PPT：@Mr蔬菜</a:t>
              </a:r>
            </a:p>
          </p:txBody>
        </p:sp>
      </p:grpSp>
      <p:sp>
        <p:nvSpPr>
          <p:cNvPr id="8" name="文本框 7"/>
          <p:cNvSpPr txBox="1"/>
          <p:nvPr/>
        </p:nvSpPr>
        <p:spPr>
          <a:xfrm>
            <a:off x="3591697" y="4774731"/>
            <a:ext cx="5068209" cy="457200"/>
          </a:xfrm>
          <a:prstGeom prst="rect">
            <a:avLst/>
          </a:prstGeom>
          <a:noFill/>
        </p:spPr>
        <p:txBody>
          <a:bodyPr rtlCol="0" wrap="square">
            <a:spAutoFit/>
          </a:bodyPr>
          <a:lstStyle/>
          <a:p>
            <a:pPr algn="ctr"/>
            <a:r>
              <a:rPr altLang="zh-CN" lang="en-US" smtClean="0" sz="2400">
                <a:solidFill>
                  <a:srgbClr val="439DD8"/>
                </a:solidFill>
                <a:latin charset="-122" panose="020b0503020204020204" pitchFamily="34" typeface="微软雅黑"/>
                <a:ea charset="-122" panose="020b0503020204020204" pitchFamily="34" typeface="微软雅黑"/>
              </a:rPr>
              <a:t>Mobile Marketing:An Hour a Day</a:t>
            </a:r>
          </a:p>
        </p:txBody>
      </p:sp>
      <p:grpSp>
        <p:nvGrpSpPr>
          <p:cNvPr id="13" name="组合 12"/>
          <p:cNvGrpSpPr/>
          <p:nvPr/>
        </p:nvGrpSpPr>
        <p:grpSpPr>
          <a:xfrm>
            <a:off x="4701396" y="6396335"/>
            <a:ext cx="2766587" cy="461665"/>
            <a:chOff x="4533037" y="6396335"/>
            <a:chExt cx="2766587" cy="461665"/>
          </a:xfrm>
        </p:grpSpPr>
        <p:sp>
          <p:nvSpPr>
            <p:cNvPr id="10" name="矩形 9"/>
            <p:cNvSpPr/>
            <p:nvPr/>
          </p:nvSpPr>
          <p:spPr>
            <a:xfrm>
              <a:off x="4983144" y="6396334"/>
              <a:ext cx="2316480" cy="457200"/>
            </a:xfrm>
            <a:prstGeom prst="rect">
              <a:avLst/>
            </a:prstGeom>
          </p:spPr>
          <p:txBody>
            <a:bodyPr wrap="none">
              <a:spAutoFit/>
            </a:bodyPr>
            <a:lstStyle/>
            <a:p>
              <a:r>
                <a:rPr altLang="en-US" b="1" lang="zh-CN" sz="2400">
                  <a:latin charset="-122" panose="020b0503020204020204" pitchFamily="34" typeface="微软雅黑"/>
                  <a:ea charset="-122" panose="020b0503020204020204" pitchFamily="34" typeface="微软雅黑"/>
                </a:rPr>
                <a:t>机械工业出版社</a:t>
              </a:r>
            </a:p>
          </p:txBody>
        </p:sp>
        <p:pic>
          <p:nvPicPr>
            <p:cNvPr id="12" name="图片 11"/>
            <p:cNvPicPr>
              <a:picLocks noChangeAspect="1"/>
            </p:cNvPicPr>
            <p:nvPr/>
          </p:nvPicPr>
          <p:blipFill>
            <a:blip r:embed="rId4">
              <a:biLevel thresh="75000"/>
            </a:blip>
            <a:stretch>
              <a:fillRect/>
            </a:stretch>
          </p:blipFill>
          <p:spPr>
            <a:xfrm>
              <a:off x="4533037" y="6396335"/>
              <a:ext cx="572382" cy="461665"/>
            </a:xfrm>
            <a:prstGeom prst="rect">
              <a:avLst/>
            </a:prstGeom>
          </p:spPr>
        </p:pic>
      </p:grpSp>
      <p:pic>
        <p:nvPicPr>
          <p:cNvPr id="14" name="图片 13"/>
          <p:cNvPicPr>
            <a:picLocks noChangeAspect="1"/>
          </p:cNvPicPr>
          <p:nvPr/>
        </p:nvPicPr>
        <p:blipFill>
          <a:blip r:embed="rId5">
            <a:duotone>
              <a:schemeClr val="accent1">
                <a:shade val="45000"/>
                <a:satMod val="135000"/>
              </a:schemeClr>
              <a:prstClr val="white"/>
            </a:duotone>
            <a:extLst>
              <a:ext uri="{28A0092B-C50C-407E-A947-70E740481C1C}">
                <a14:useLocalDpi val="0"/>
              </a:ext>
            </a:extLst>
          </a:blip>
          <a:stretch>
            <a:fillRect/>
          </a:stretch>
        </p:blipFill>
        <p:spPr>
          <a:xfrm flipH="1" rot="18986836">
            <a:off x="5628974" y="1484972"/>
            <a:ext cx="791245" cy="1143595"/>
          </a:xfrm>
          <a:prstGeom prst="rect">
            <a:avLst/>
          </a:prstGeom>
        </p:spPr>
      </p:pic>
      <p:pic>
        <p:nvPicPr>
          <p:cNvPr id="15" name="图片 14"/>
          <p:cNvPicPr>
            <a:picLocks noChangeAspect="1"/>
          </p:cNvPicPr>
          <p:nvPr/>
        </p:nvPicPr>
        <p:blipFill>
          <a:blip r:embed="rId6">
            <a:duotone>
              <a:schemeClr val="accent1">
                <a:shade val="45000"/>
                <a:satMod val="135000"/>
              </a:schemeClr>
              <a:prstClr val="white"/>
            </a:duotone>
            <a:extLst>
              <a:ext uri="{28A0092B-C50C-407E-A947-70E740481C1C}">
                <a14:useLocalDpi val="0"/>
              </a:ext>
            </a:extLst>
          </a:blip>
          <a:stretch>
            <a:fillRect/>
          </a:stretch>
        </p:blipFill>
        <p:spPr>
          <a:xfrm rot="14173607">
            <a:off x="6527718" y="1209192"/>
            <a:ext cx="397039" cy="691845"/>
          </a:xfrm>
          <a:prstGeom prst="rect">
            <a:avLst/>
          </a:prstGeom>
        </p:spPr>
      </p:pic>
      <p:sp>
        <p:nvSpPr>
          <p:cNvPr id="16" name="五角星 15"/>
          <p:cNvSpPr/>
          <p:nvPr/>
        </p:nvSpPr>
        <p:spPr>
          <a:xfrm>
            <a:off x="5727870" y="739681"/>
            <a:ext cx="346956" cy="366799"/>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rot="18904180">
            <a:off x="6083883" y="559781"/>
            <a:ext cx="563428" cy="369750"/>
          </a:xfrm>
          <a:prstGeom prst="rect">
            <a:avLst/>
          </a:prstGeom>
        </p:spPr>
      </p:pic>
      <p:pic>
        <p:nvPicPr>
          <p:cNvPr id="19" name="图片 18"/>
          <p:cNvPicPr>
            <a:picLocks noChangeAspect="1"/>
          </p:cNvPicPr>
          <p:nvPr/>
        </p:nvPicPr>
        <p:blipFill>
          <a:blip r:embed="rId8">
            <a:duotone>
              <a:schemeClr val="accent2">
                <a:shade val="45000"/>
                <a:satMod val="135000"/>
              </a:schemeClr>
              <a:prstClr val="white"/>
            </a:duotone>
            <a:extLst>
              <a:ext uri="{28A0092B-C50C-407E-A947-70E740481C1C}">
                <a14:useLocalDpi val="0"/>
              </a:ext>
            </a:extLst>
          </a:blip>
          <a:stretch>
            <a:fillRect/>
          </a:stretch>
        </p:blipFill>
        <p:spPr>
          <a:xfrm>
            <a:off x="6587316" y="848683"/>
            <a:ext cx="332165" cy="332165"/>
          </a:xfrm>
          <a:prstGeom prst="rect">
            <a:avLst/>
          </a:prstGeom>
        </p:spPr>
      </p:pic>
      <p:pic>
        <p:nvPicPr>
          <p:cNvPr id="20" name="图片 19"/>
          <p:cNvPicPr>
            <a:picLocks noChangeAspect="1"/>
          </p:cNvPicPr>
          <p:nvPr/>
        </p:nvPicPr>
        <p:blipFill>
          <a:blip r:embed="rId9">
            <a:duotone>
              <a:schemeClr val="accent1">
                <a:shade val="45000"/>
                <a:satMod val="135000"/>
              </a:schemeClr>
              <a:prstClr val="white"/>
            </a:duotone>
            <a:extLst>
              <a:ext uri="{28A0092B-C50C-407E-A947-70E740481C1C}">
                <a14:useLocalDpi val="0"/>
              </a:ext>
            </a:extLst>
          </a:blip>
          <a:stretch>
            <a:fillRect/>
          </a:stretch>
        </p:blipFill>
        <p:spPr>
          <a:xfrm>
            <a:off x="6761314" y="405165"/>
            <a:ext cx="1219200" cy="1219200"/>
          </a:xfrm>
          <a:prstGeom prst="rect">
            <a:avLst/>
          </a:prstGeom>
        </p:spPr>
      </p:pic>
      <p:pic>
        <p:nvPicPr>
          <p:cNvPr id="21" name="图片 20"/>
          <p:cNvPicPr>
            <a:picLocks noChangeAspect="1"/>
          </p:cNvPicPr>
          <p:nvPr/>
        </p:nvPicPr>
        <p:blipFill>
          <a:blip r:embed="rId10">
            <a:duotone>
              <a:schemeClr val="accent6">
                <a:shade val="45000"/>
                <a:satMod val="135000"/>
              </a:schemeClr>
              <a:prstClr val="white"/>
            </a:duotone>
            <a:extLst>
              <a:ext uri="{28A0092B-C50C-407E-A947-70E740481C1C}">
                <a14:useLocalDpi val="0"/>
              </a:ext>
            </a:extLst>
          </a:blip>
          <a:stretch>
            <a:fillRect/>
          </a:stretch>
        </p:blipFill>
        <p:spPr>
          <a:xfrm>
            <a:off x="7280131" y="1229419"/>
            <a:ext cx="247650" cy="247650"/>
          </a:xfrm>
          <a:prstGeom prst="rect">
            <a:avLst/>
          </a:prstGeom>
        </p:spPr>
      </p:pic>
      <p:pic>
        <p:nvPicPr>
          <p:cNvPr id="22" name="图片 21"/>
          <p:cNvPicPr>
            <a:picLocks noChangeAspect="1"/>
          </p:cNvPicPr>
          <p:nvPr/>
        </p:nvPicPr>
        <p:blipFill>
          <a:blip r:embed="rId11">
            <a:duotone>
              <a:prstClr val="black"/>
              <a:schemeClr val="accent6">
                <a:tint val="45000"/>
                <a:satMod val="400000"/>
              </a:schemeClr>
            </a:duotone>
            <a:extLst>
              <a:ext uri="{28A0092B-C50C-407E-A947-70E740481C1C}">
                <a14:useLocalDpi val="0"/>
              </a:ext>
            </a:extLst>
          </a:blip>
          <a:stretch>
            <a:fillRect/>
          </a:stretch>
        </p:blipFill>
        <p:spPr>
          <a:xfrm>
            <a:off x="7962741" y="872186"/>
            <a:ext cx="697165" cy="413942"/>
          </a:xfrm>
          <a:prstGeom prst="rect">
            <a:avLst/>
          </a:prstGeom>
        </p:spPr>
      </p:pic>
      <p:pic>
        <p:nvPicPr>
          <p:cNvPr id="23" name="图片 22"/>
          <p:cNvPicPr>
            <a:picLocks noChangeAspect="1"/>
          </p:cNvPicPr>
          <p:nvPr/>
        </p:nvPicPr>
        <p:blipFill>
          <a:blip r:embed="rId12">
            <a:duotone>
              <a:schemeClr val="accent1">
                <a:shade val="45000"/>
                <a:satMod val="135000"/>
              </a:schemeClr>
              <a:prstClr val="white"/>
            </a:duotone>
            <a:extLst>
              <a:ext uri="{28A0092B-C50C-407E-A947-70E740481C1C}">
                <a14:useLocalDpi val="0"/>
              </a:ext>
            </a:extLst>
          </a:blip>
          <a:stretch>
            <a:fillRect/>
          </a:stretch>
        </p:blipFill>
        <p:spPr>
          <a:xfrm>
            <a:off x="8834717" y="270344"/>
            <a:ext cx="652212" cy="478968"/>
          </a:xfrm>
          <a:prstGeom prst="rect">
            <a:avLst/>
          </a:prstGeom>
        </p:spPr>
      </p:pic>
      <p:pic>
        <p:nvPicPr>
          <p:cNvPr id="24" name="图片 23"/>
          <p:cNvPicPr>
            <a:picLocks noChangeAspect="1"/>
          </p:cNvPicPr>
          <p:nvPr/>
        </p:nvPicPr>
        <p:blipFill>
          <a:blip r:embed="rId13">
            <a:duotone>
              <a:schemeClr val="accent4">
                <a:shade val="45000"/>
                <a:satMod val="135000"/>
              </a:schemeClr>
              <a:prstClr val="white"/>
            </a:duotone>
            <a:extLst>
              <a:ext uri="{28A0092B-C50C-407E-A947-70E740481C1C}">
                <a14:useLocalDpi val="0"/>
              </a:ext>
            </a:extLst>
          </a:blip>
          <a:stretch>
            <a:fillRect/>
          </a:stretch>
        </p:blipFill>
        <p:spPr>
          <a:xfrm>
            <a:off x="7969852" y="0"/>
            <a:ext cx="682941" cy="682941"/>
          </a:xfrm>
          <a:prstGeom prst="rect">
            <a:avLst/>
          </a:prstGeom>
        </p:spPr>
      </p:pic>
      <p:pic>
        <p:nvPicPr>
          <p:cNvPr id="25" name="图片 24"/>
          <p:cNvPicPr>
            <a:picLocks noChangeAspect="1"/>
          </p:cNvPicPr>
          <p:nvPr/>
        </p:nvPicPr>
        <p:blipFill>
          <a:blip r:embed="rId14">
            <a:extLst>
              <a:ext uri="{28A0092B-C50C-407E-A947-70E740481C1C}">
                <a14:useLocalDpi val="0"/>
              </a:ext>
            </a:extLst>
          </a:blip>
          <a:stretch>
            <a:fillRect/>
          </a:stretch>
        </p:blipFill>
        <p:spPr>
          <a:xfrm>
            <a:off x="9117005" y="808233"/>
            <a:ext cx="538419" cy="542625"/>
          </a:xfrm>
          <a:prstGeom prst="rect">
            <a:avLst/>
          </a:prstGeom>
        </p:spPr>
      </p:pic>
      <p:pic>
        <p:nvPicPr>
          <p:cNvPr id="26" name="图片 25"/>
          <p:cNvPicPr>
            <a:picLocks noChangeAspect="1"/>
          </p:cNvPicPr>
          <p:nvPr/>
        </p:nvPicPr>
        <p:blipFill>
          <a:blip r:embed="rId15">
            <a:duotone>
              <a:schemeClr val="accent4">
                <a:shade val="45000"/>
                <a:satMod val="135000"/>
              </a:schemeClr>
              <a:prstClr val="white"/>
            </a:duotone>
            <a:extLst>
              <a:ext uri="{28A0092B-C50C-407E-A947-70E740481C1C}">
                <a14:useLocalDpi val="0"/>
              </a:ext>
            </a:extLst>
          </a:blip>
          <a:stretch>
            <a:fillRect/>
          </a:stretch>
        </p:blipFill>
        <p:spPr>
          <a:xfrm>
            <a:off x="5121188" y="500589"/>
            <a:ext cx="514176" cy="514176"/>
          </a:xfrm>
          <a:prstGeom prst="rect">
            <a:avLst/>
          </a:prstGeom>
        </p:spPr>
      </p:pic>
      <p:pic>
        <p:nvPicPr>
          <p:cNvPr id="28" name="图片 27"/>
          <p:cNvPicPr>
            <a:picLocks noChangeAspect="1"/>
          </p:cNvPicPr>
          <p:nvPr/>
        </p:nvPicPr>
        <p:blipFill>
          <a:blip r:embed="rId6">
            <a:duotone>
              <a:schemeClr val="accent1">
                <a:shade val="45000"/>
                <a:satMod val="135000"/>
              </a:schemeClr>
              <a:prstClr val="white"/>
            </a:duotone>
            <a:extLst>
              <a:ext uri="{28A0092B-C50C-407E-A947-70E740481C1C}">
                <a14:useLocalDpi val="0"/>
              </a:ext>
            </a:extLst>
          </a:blip>
          <a:stretch>
            <a:fillRect/>
          </a:stretch>
        </p:blipFill>
        <p:spPr>
          <a:xfrm rot="14173607">
            <a:off x="5835965" y="-144450"/>
            <a:ext cx="492407" cy="858025"/>
          </a:xfrm>
          <a:prstGeom prst="rect">
            <a:avLst/>
          </a:prstGeom>
        </p:spPr>
      </p:pic>
      <p:pic>
        <p:nvPicPr>
          <p:cNvPr id="29" name="图片 28"/>
          <p:cNvPicPr>
            <a:picLocks noChangeAspect="1"/>
          </p:cNvPicPr>
          <p:nvPr/>
        </p:nvPicPr>
        <p:blipFill>
          <a:blip r:embed="rId16">
            <a:duotone>
              <a:schemeClr val="accent1">
                <a:shade val="45000"/>
                <a:satMod val="135000"/>
              </a:schemeClr>
              <a:prstClr val="white"/>
            </a:duotone>
            <a:extLst>
              <a:ext uri="{28A0092B-C50C-407E-A947-70E740481C1C}">
                <a14:useLocalDpi val="0"/>
              </a:ext>
            </a:extLst>
          </a:blip>
          <a:stretch>
            <a:fillRect/>
          </a:stretch>
        </p:blipFill>
        <p:spPr>
          <a:xfrm>
            <a:off x="5018546" y="337223"/>
            <a:ext cx="704575" cy="572467"/>
          </a:xfrm>
          <a:prstGeom prst="rect">
            <a:avLst/>
          </a:prstGeom>
        </p:spPr>
      </p:pic>
      <p:pic>
        <p:nvPicPr>
          <p:cNvPr id="30" name="图片 29"/>
          <p:cNvPicPr>
            <a:picLocks noChangeAspect="1"/>
          </p:cNvPicPr>
          <p:nvPr/>
        </p:nvPicPr>
        <p:blipFill>
          <a:blip r:embed="rId17">
            <a:duotone>
              <a:schemeClr val="accent1">
                <a:shade val="45000"/>
                <a:satMod val="135000"/>
              </a:schemeClr>
              <a:prstClr val="white"/>
            </a:duotone>
            <a:extLst>
              <a:ext uri="{28A0092B-C50C-407E-A947-70E740481C1C}">
                <a14:useLocalDpi val="0"/>
              </a:ext>
            </a:extLst>
          </a:blip>
          <a:stretch>
            <a:fillRect/>
          </a:stretch>
        </p:blipFill>
        <p:spPr>
          <a:xfrm rot="3481104">
            <a:off x="3471627" y="262810"/>
            <a:ext cx="513336" cy="729899"/>
          </a:xfrm>
          <a:prstGeom prst="rect">
            <a:avLst/>
          </a:prstGeom>
        </p:spPr>
      </p:pic>
      <p:pic>
        <p:nvPicPr>
          <p:cNvPr id="31" name="图片 30"/>
          <p:cNvPicPr>
            <a:picLocks noChangeAspect="1"/>
          </p:cNvPicPr>
          <p:nvPr/>
        </p:nvPicPr>
        <p:blipFill>
          <a:blip r:embed="rId18">
            <a:duotone>
              <a:schemeClr val="accent1">
                <a:shade val="45000"/>
                <a:satMod val="135000"/>
              </a:schemeClr>
              <a:prstClr val="white"/>
            </a:duotone>
            <a:extLst>
              <a:ext uri="{28A0092B-C50C-407E-A947-70E740481C1C}">
                <a14:useLocalDpi val="0"/>
              </a:ext>
            </a:extLst>
          </a:blip>
          <a:stretch>
            <a:fillRect/>
          </a:stretch>
        </p:blipFill>
        <p:spPr>
          <a:xfrm>
            <a:off x="3935355" y="1166337"/>
            <a:ext cx="472581" cy="439353"/>
          </a:xfrm>
          <a:prstGeom prst="rect">
            <a:avLst/>
          </a:prstGeom>
        </p:spPr>
      </p:pic>
      <p:pic>
        <p:nvPicPr>
          <p:cNvPr id="32" name="图片 31"/>
          <p:cNvPicPr>
            <a:picLocks noChangeAspect="1"/>
          </p:cNvPicPr>
          <p:nvPr/>
        </p:nvPicPr>
        <p:blipFill>
          <a:blip r:embed="rId19">
            <a:duotone>
              <a:schemeClr val="accent1">
                <a:shade val="45000"/>
                <a:satMod val="135000"/>
              </a:schemeClr>
              <a:prstClr val="white"/>
            </a:duotone>
            <a:extLst>
              <a:ext uri="{28A0092B-C50C-407E-A947-70E740481C1C}">
                <a14:useLocalDpi val="0"/>
              </a:ext>
            </a:extLst>
          </a:blip>
          <a:stretch>
            <a:fillRect/>
          </a:stretch>
        </p:blipFill>
        <p:spPr>
          <a:xfrm>
            <a:off x="4346267" y="161636"/>
            <a:ext cx="594195" cy="594195"/>
          </a:xfrm>
          <a:prstGeom prst="rect">
            <a:avLst/>
          </a:prstGeom>
        </p:spPr>
      </p:pic>
      <p:pic>
        <p:nvPicPr>
          <p:cNvPr id="33" name="图片 32"/>
          <p:cNvPicPr>
            <a:picLocks noChangeAspect="1"/>
          </p:cNvPicPr>
          <p:nvPr/>
        </p:nvPicPr>
        <p:blipFill>
          <a:blip r:embed="rId20">
            <a:duotone>
              <a:schemeClr val="accent1">
                <a:shade val="45000"/>
                <a:satMod val="135000"/>
              </a:schemeClr>
              <a:prstClr val="white"/>
            </a:duotone>
            <a:extLst>
              <a:ext uri="{28A0092B-C50C-407E-A947-70E740481C1C}">
                <a14:useLocalDpi val="0"/>
              </a:ext>
            </a:extLst>
          </a:blip>
          <a:stretch>
            <a:fillRect/>
          </a:stretch>
        </p:blipFill>
        <p:spPr>
          <a:xfrm>
            <a:off x="10636849" y="-21066"/>
            <a:ext cx="479799" cy="479799"/>
          </a:xfrm>
          <a:prstGeom prst="rect">
            <a:avLst/>
          </a:prstGeom>
        </p:spPr>
      </p:pic>
      <p:pic>
        <p:nvPicPr>
          <p:cNvPr id="34" name="图片 33"/>
          <p:cNvPicPr>
            <a:picLocks noChangeAspect="1"/>
          </p:cNvPicPr>
          <p:nvPr/>
        </p:nvPicPr>
        <p:blipFill>
          <a:blip r:embed="rId21">
            <a:duotone>
              <a:schemeClr val="accent2">
                <a:shade val="45000"/>
                <a:satMod val="135000"/>
              </a:schemeClr>
              <a:prstClr val="white"/>
            </a:duotone>
            <a:extLst>
              <a:ext uri="{28A0092B-C50C-407E-A947-70E740481C1C}">
                <a14:useLocalDpi val="0"/>
              </a:ext>
            </a:extLst>
          </a:blip>
          <a:stretch>
            <a:fillRect/>
          </a:stretch>
        </p:blipFill>
        <p:spPr>
          <a:xfrm>
            <a:off x="2242984" y="-84469"/>
            <a:ext cx="571245" cy="571245"/>
          </a:xfrm>
          <a:prstGeom prst="rect">
            <a:avLst/>
          </a:prstGeom>
        </p:spPr>
      </p:pic>
      <p:pic>
        <p:nvPicPr>
          <p:cNvPr id="35" name="图片 34"/>
          <p:cNvPicPr>
            <a:picLocks noChangeAspect="1"/>
          </p:cNvPicPr>
          <p:nvPr/>
        </p:nvPicPr>
        <p:blipFill>
          <a:blip r:embed="rId22">
            <a:duotone>
              <a:schemeClr val="accent4">
                <a:shade val="45000"/>
                <a:satMod val="135000"/>
              </a:schemeClr>
              <a:prstClr val="white"/>
            </a:duotone>
            <a:extLst>
              <a:ext uri="{28A0092B-C50C-407E-A947-70E740481C1C}">
                <a14:useLocalDpi val="0"/>
              </a:ext>
            </a:extLst>
          </a:blip>
          <a:stretch>
            <a:fillRect/>
          </a:stretch>
        </p:blipFill>
        <p:spPr>
          <a:xfrm>
            <a:off x="6516717" y="20972"/>
            <a:ext cx="521632" cy="513481"/>
          </a:xfrm>
          <a:prstGeom prst="rect">
            <a:avLst/>
          </a:prstGeom>
        </p:spPr>
      </p:pic>
      <p:pic>
        <p:nvPicPr>
          <p:cNvPr id="36" name="图片 35"/>
          <p:cNvPicPr>
            <a:picLocks noChangeAspect="1"/>
          </p:cNvPicPr>
          <p:nvPr/>
        </p:nvPicPr>
        <p:blipFill>
          <a:blip r:embed="rId23">
            <a:duotone>
              <a:schemeClr val="accent1">
                <a:shade val="45000"/>
                <a:satMod val="135000"/>
              </a:schemeClr>
              <a:prstClr val="white"/>
            </a:duotone>
            <a:extLst>
              <a:ext uri="{28A0092B-C50C-407E-A947-70E740481C1C}">
                <a14:useLocalDpi val="0"/>
              </a:ext>
            </a:extLst>
          </a:blip>
          <a:stretch>
            <a:fillRect/>
          </a:stretch>
        </p:blipFill>
        <p:spPr>
          <a:xfrm>
            <a:off x="1269751" y="68786"/>
            <a:ext cx="779894" cy="779894"/>
          </a:xfrm>
          <a:prstGeom prst="rect">
            <a:avLst/>
          </a:prstGeom>
        </p:spPr>
      </p:pic>
      <p:pic>
        <p:nvPicPr>
          <p:cNvPr id="37" name="图片 36"/>
          <p:cNvPicPr>
            <a:picLocks noChangeAspect="1"/>
          </p:cNvPicPr>
          <p:nvPr/>
        </p:nvPicPr>
        <p:blipFill>
          <a:blip r:embed="rId24">
            <a:duotone>
              <a:schemeClr val="accent6">
                <a:shade val="45000"/>
                <a:satMod val="135000"/>
              </a:schemeClr>
              <a:prstClr val="white"/>
            </a:duotone>
            <a:extLst>
              <a:ext uri="{28A0092B-C50C-407E-A947-70E740481C1C}">
                <a14:useLocalDpi val="0"/>
              </a:ext>
            </a:extLst>
          </a:blip>
          <a:stretch>
            <a:fillRect/>
          </a:stretch>
        </p:blipFill>
        <p:spPr>
          <a:xfrm>
            <a:off x="4667028" y="945938"/>
            <a:ext cx="278263" cy="486960"/>
          </a:xfrm>
          <a:prstGeom prst="rect">
            <a:avLst/>
          </a:prstGeom>
        </p:spPr>
      </p:pic>
      <p:pic>
        <p:nvPicPr>
          <p:cNvPr id="38" name="图片 37"/>
          <p:cNvPicPr>
            <a:picLocks noChangeAspect="1"/>
          </p:cNvPicPr>
          <p:nvPr/>
        </p:nvPicPr>
        <p:blipFill>
          <a:blip r:embed="rId25">
            <a:duotone>
              <a:schemeClr val="accent1">
                <a:shade val="45000"/>
                <a:satMod val="135000"/>
              </a:schemeClr>
              <a:prstClr val="white"/>
            </a:duotone>
            <a:extLst>
              <a:ext uri="{28A0092B-C50C-407E-A947-70E740481C1C}">
                <a14:useLocalDpi val="0"/>
              </a:ext>
            </a:extLst>
          </a:blip>
          <a:stretch>
            <a:fillRect/>
          </a:stretch>
        </p:blipFill>
        <p:spPr>
          <a:xfrm>
            <a:off x="11260696" y="-294670"/>
            <a:ext cx="460712" cy="615482"/>
          </a:xfrm>
          <a:prstGeom prst="rect">
            <a:avLst/>
          </a:prstGeom>
        </p:spPr>
      </p:pic>
      <p:pic>
        <p:nvPicPr>
          <p:cNvPr id="39" name="图片 38"/>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rot="2280487">
            <a:off x="547082" y="85469"/>
            <a:ext cx="563428" cy="369750"/>
          </a:xfrm>
          <a:prstGeom prst="rect">
            <a:avLst/>
          </a:prstGeom>
        </p:spPr>
      </p:pic>
      <p:pic>
        <p:nvPicPr>
          <p:cNvPr id="40" name="图片 39"/>
          <p:cNvPicPr>
            <a:picLocks noChangeAspect="1"/>
          </p:cNvPicPr>
          <p:nvPr/>
        </p:nvPicPr>
        <p:blipFill>
          <a:blip r:embed="rId11">
            <a:duotone>
              <a:prstClr val="black"/>
              <a:schemeClr val="accent6">
                <a:tint val="45000"/>
                <a:satMod val="400000"/>
              </a:schemeClr>
            </a:duotone>
            <a:extLst>
              <a:ext uri="{28A0092B-C50C-407E-A947-70E740481C1C}">
                <a14:useLocalDpi val="0"/>
              </a:ext>
            </a:extLst>
          </a:blip>
          <a:stretch>
            <a:fillRect/>
          </a:stretch>
        </p:blipFill>
        <p:spPr>
          <a:xfrm>
            <a:off x="2947861" y="-80484"/>
            <a:ext cx="697165" cy="413942"/>
          </a:xfrm>
          <a:prstGeom prst="rect">
            <a:avLst/>
          </a:prstGeom>
        </p:spPr>
      </p:pic>
      <p:pic>
        <p:nvPicPr>
          <p:cNvPr id="41" name="图片 40"/>
          <p:cNvPicPr>
            <a:picLocks noChangeAspect="1"/>
          </p:cNvPicPr>
          <p:nvPr/>
        </p:nvPicPr>
        <p:blipFill>
          <a:blip r:embed="rId9">
            <a:duotone>
              <a:schemeClr val="accent1">
                <a:shade val="45000"/>
                <a:satMod val="135000"/>
              </a:schemeClr>
              <a:prstClr val="white"/>
            </a:duotone>
            <a:extLst>
              <a:ext uri="{28A0092B-C50C-407E-A947-70E740481C1C}">
                <a14:useLocalDpi val="0"/>
              </a:ext>
            </a:extLst>
          </a:blip>
          <a:stretch>
            <a:fillRect/>
          </a:stretch>
        </p:blipFill>
        <p:spPr>
          <a:xfrm rot="10800000">
            <a:off x="4247046" y="848680"/>
            <a:ext cx="1219200" cy="1219200"/>
          </a:xfrm>
          <a:prstGeom prst="rect">
            <a:avLst/>
          </a:prstGeom>
        </p:spPr>
      </p:pic>
      <p:pic>
        <p:nvPicPr>
          <p:cNvPr id="42" name="图片 41"/>
          <p:cNvPicPr>
            <a:picLocks noChangeAspect="1"/>
          </p:cNvPicPr>
          <p:nvPr/>
        </p:nvPicPr>
        <p:blipFill>
          <a:blip r:embed="rId13">
            <a:duotone>
              <a:schemeClr val="accent4">
                <a:shade val="45000"/>
                <a:satMod val="135000"/>
              </a:schemeClr>
              <a:prstClr val="white"/>
            </a:duotone>
            <a:extLst>
              <a:ext uri="{28A0092B-C50C-407E-A947-70E740481C1C}">
                <a14:useLocalDpi val="0"/>
              </a:ext>
            </a:extLst>
          </a:blip>
          <a:stretch>
            <a:fillRect/>
          </a:stretch>
        </p:blipFill>
        <p:spPr>
          <a:xfrm>
            <a:off x="2555691" y="643636"/>
            <a:ext cx="682941" cy="682941"/>
          </a:xfrm>
          <a:prstGeom prst="rect">
            <a:avLst/>
          </a:prstGeom>
        </p:spPr>
      </p:pic>
      <p:pic>
        <p:nvPicPr>
          <p:cNvPr id="43" name="图片 42"/>
          <p:cNvPicPr>
            <a:picLocks noChangeAspect="1"/>
          </p:cNvPicPr>
          <p:nvPr/>
        </p:nvPicPr>
        <p:blipFill>
          <a:blip r:embed="rId26">
            <a:duotone>
              <a:schemeClr val="accent6">
                <a:shade val="45000"/>
                <a:satMod val="135000"/>
              </a:schemeClr>
              <a:prstClr val="white"/>
            </a:duotone>
            <a:extLst>
              <a:ext uri="{28A0092B-C50C-407E-A947-70E740481C1C}">
                <a14:useLocalDpi val="0"/>
              </a:ext>
            </a:extLst>
          </a:blip>
          <a:stretch>
            <a:fillRect/>
          </a:stretch>
        </p:blipFill>
        <p:spPr>
          <a:xfrm>
            <a:off x="2805862" y="807814"/>
            <a:ext cx="182598" cy="319546"/>
          </a:xfrm>
          <a:prstGeom prst="rect">
            <a:avLst/>
          </a:prstGeom>
        </p:spPr>
      </p:pic>
      <p:pic>
        <p:nvPicPr>
          <p:cNvPr id="45" name="图片 44"/>
          <p:cNvPicPr>
            <a:picLocks noChangeAspect="1"/>
          </p:cNvPicPr>
          <p:nvPr/>
        </p:nvPicPr>
        <p:blipFill>
          <a:blip r:embed="rId18">
            <a:duotone>
              <a:schemeClr val="accent1">
                <a:shade val="45000"/>
                <a:satMod val="135000"/>
              </a:schemeClr>
              <a:prstClr val="white"/>
            </a:duotone>
            <a:extLst>
              <a:ext uri="{28A0092B-C50C-407E-A947-70E740481C1C}">
                <a14:useLocalDpi val="0"/>
              </a:ext>
            </a:extLst>
          </a:blip>
          <a:stretch>
            <a:fillRect/>
          </a:stretch>
        </p:blipFill>
        <p:spPr>
          <a:xfrm rot="4866620">
            <a:off x="7295528" y="-99468"/>
            <a:ext cx="472581" cy="439353"/>
          </a:xfrm>
          <a:prstGeom prst="rect">
            <a:avLst/>
          </a:prstGeom>
        </p:spPr>
      </p:pic>
      <p:pic>
        <p:nvPicPr>
          <p:cNvPr id="46" name="图片 45"/>
          <p:cNvPicPr>
            <a:picLocks noChangeAspect="1"/>
          </p:cNvPicPr>
          <p:nvPr/>
        </p:nvPicPr>
        <p:blipFill>
          <a:blip r:embed="rId18">
            <a:duotone>
              <a:schemeClr val="accent1">
                <a:shade val="45000"/>
                <a:satMod val="135000"/>
              </a:schemeClr>
              <a:prstClr val="white"/>
            </a:duotone>
            <a:extLst>
              <a:ext uri="{28A0092B-C50C-407E-A947-70E740481C1C}">
                <a14:useLocalDpi val="0"/>
              </a:ext>
            </a:extLst>
          </a:blip>
          <a:stretch>
            <a:fillRect/>
          </a:stretch>
        </p:blipFill>
        <p:spPr>
          <a:xfrm>
            <a:off x="10002981" y="50667"/>
            <a:ext cx="472581" cy="439353"/>
          </a:xfrm>
          <a:prstGeom prst="rect">
            <a:avLst/>
          </a:prstGeom>
        </p:spPr>
      </p:pic>
      <p:pic>
        <p:nvPicPr>
          <p:cNvPr id="47" name="图片 46"/>
          <p:cNvPicPr>
            <a:picLocks noChangeAspect="1"/>
          </p:cNvPicPr>
          <p:nvPr/>
        </p:nvPicPr>
        <p:blipFill>
          <a:blip r:embed="rId27">
            <a:duotone>
              <a:schemeClr val="accent1">
                <a:shade val="45000"/>
                <a:satMod val="135000"/>
              </a:schemeClr>
              <a:prstClr val="white"/>
            </a:duotone>
            <a:extLst>
              <a:ext uri="{28A0092B-C50C-407E-A947-70E740481C1C}">
                <a14:useLocalDpi val="0"/>
              </a:ext>
            </a:extLst>
          </a:blip>
          <a:stretch>
            <a:fillRect/>
          </a:stretch>
        </p:blipFill>
        <p:spPr>
          <a:xfrm rot="2842783">
            <a:off x="8807195" y="1094166"/>
            <a:ext cx="305445" cy="434304"/>
          </a:xfrm>
          <a:prstGeom prst="rect">
            <a:avLst/>
          </a:prstGeom>
        </p:spPr>
      </p:pic>
      <p:pic>
        <p:nvPicPr>
          <p:cNvPr id="48" name="图片 47"/>
          <p:cNvPicPr>
            <a:picLocks noChangeAspect="1"/>
          </p:cNvPicPr>
          <p:nvPr/>
        </p:nvPicPr>
        <p:blipFill>
          <a:blip r:embed="rId22">
            <a:duotone>
              <a:schemeClr val="accent4">
                <a:shade val="45000"/>
                <a:satMod val="135000"/>
              </a:schemeClr>
              <a:prstClr val="white"/>
            </a:duotone>
            <a:extLst>
              <a:ext uri="{28A0092B-C50C-407E-A947-70E740481C1C}">
                <a14:useLocalDpi val="0"/>
              </a:ext>
            </a:extLst>
          </a:blip>
          <a:stretch>
            <a:fillRect/>
          </a:stretch>
        </p:blipFill>
        <p:spPr>
          <a:xfrm rot="14964289">
            <a:off x="7891954" y="1364801"/>
            <a:ext cx="421537" cy="414950"/>
          </a:xfrm>
          <a:prstGeom prst="rect">
            <a:avLst/>
          </a:prstGeom>
        </p:spPr>
      </p:pic>
      <p:pic>
        <p:nvPicPr>
          <p:cNvPr id="49" name="图片 48"/>
          <p:cNvPicPr>
            <a:picLocks noChangeAspect="1"/>
          </p:cNvPicPr>
          <p:nvPr/>
        </p:nvPicPr>
        <p:blipFill>
          <a:blip r:embed="rId20">
            <a:duotone>
              <a:schemeClr val="accent1">
                <a:shade val="45000"/>
                <a:satMod val="135000"/>
              </a:schemeClr>
              <a:prstClr val="white"/>
            </a:duotone>
            <a:extLst>
              <a:ext uri="{28A0092B-C50C-407E-A947-70E740481C1C}">
                <a14:useLocalDpi val="0"/>
              </a:ext>
            </a:extLst>
          </a:blip>
          <a:stretch>
            <a:fillRect/>
          </a:stretch>
        </p:blipFill>
        <p:spPr>
          <a:xfrm>
            <a:off x="4829764" y="-154547"/>
            <a:ext cx="479799" cy="479799"/>
          </a:xfrm>
          <a:prstGeom prst="rect">
            <a:avLst/>
          </a:prstGeom>
        </p:spPr>
      </p:pic>
      <p:pic>
        <p:nvPicPr>
          <p:cNvPr id="50" name="图片 49"/>
          <p:cNvPicPr>
            <a:picLocks noChangeAspect="1"/>
          </p:cNvPicPr>
          <p:nvPr/>
        </p:nvPicPr>
        <p:blipFill>
          <a:blip r:embed="rId21">
            <a:duotone>
              <a:schemeClr val="accent1">
                <a:shade val="45000"/>
                <a:satMod val="135000"/>
              </a:schemeClr>
              <a:prstClr val="white"/>
            </a:duotone>
            <a:extLst>
              <a:ext uri="{28A0092B-C50C-407E-A947-70E740481C1C}">
                <a14:useLocalDpi val="0"/>
              </a:ext>
            </a:extLst>
          </a:blip>
          <a:stretch>
            <a:fillRect/>
          </a:stretch>
        </p:blipFill>
        <p:spPr>
          <a:xfrm>
            <a:off x="4085122" y="572793"/>
            <a:ext cx="571245" cy="571245"/>
          </a:xfrm>
          <a:prstGeom prst="rect">
            <a:avLst/>
          </a:prstGeom>
        </p:spPr>
      </p:pic>
      <p:pic>
        <p:nvPicPr>
          <p:cNvPr id="51" name="图片 50"/>
          <p:cNvPicPr>
            <a:picLocks noChangeAspect="1"/>
          </p:cNvPicPr>
          <p:nvPr/>
        </p:nvPicPr>
        <p:blipFill>
          <a:blip r:embed="rId6">
            <a:duotone>
              <a:schemeClr val="accent1">
                <a:shade val="45000"/>
                <a:satMod val="135000"/>
              </a:schemeClr>
              <a:prstClr val="white"/>
            </a:duotone>
            <a:extLst>
              <a:ext uri="{28A0092B-C50C-407E-A947-70E740481C1C}">
                <a14:useLocalDpi val="0"/>
              </a:ext>
            </a:extLst>
          </a:blip>
          <a:stretch>
            <a:fillRect/>
          </a:stretch>
        </p:blipFill>
        <p:spPr>
          <a:xfrm rot="14173607">
            <a:off x="3704764" y="724840"/>
            <a:ext cx="397039" cy="691845"/>
          </a:xfrm>
          <a:prstGeom prst="rect">
            <a:avLst/>
          </a:prstGeom>
        </p:spPr>
      </p:pic>
      <p:sp>
        <p:nvSpPr>
          <p:cNvPr id="52" name="五角星 51"/>
          <p:cNvSpPr/>
          <p:nvPr/>
        </p:nvSpPr>
        <p:spPr>
          <a:xfrm>
            <a:off x="4048892" y="94779"/>
            <a:ext cx="286191" cy="302559"/>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3" name="图片 52"/>
          <p:cNvPicPr>
            <a:picLocks noChangeAspect="1"/>
          </p:cNvPicPr>
          <p:nvPr/>
        </p:nvPicPr>
        <p:blipFill>
          <a:blip r:embed="rId14">
            <a:duotone>
              <a:prstClr val="black"/>
              <a:schemeClr val="accent6">
                <a:tint val="45000"/>
                <a:satMod val="400000"/>
              </a:schemeClr>
            </a:duotone>
            <a:extLst>
              <a:ext uri="{28A0092B-C50C-407E-A947-70E740481C1C}">
                <a14:useLocalDpi val="0"/>
              </a:ext>
            </a:extLst>
          </a:blip>
          <a:stretch>
            <a:fillRect/>
          </a:stretch>
        </p:blipFill>
        <p:spPr>
          <a:xfrm>
            <a:off x="96382" y="1514"/>
            <a:ext cx="538419" cy="542625"/>
          </a:xfrm>
          <a:prstGeom prst="rect">
            <a:avLst/>
          </a:prstGeom>
        </p:spPr>
      </p:pic>
      <p:pic>
        <p:nvPicPr>
          <p:cNvPr id="54" name="图片 53"/>
          <p:cNvPicPr>
            <a:picLocks noChangeAspect="1"/>
          </p:cNvPicPr>
          <p:nvPr/>
        </p:nvPicPr>
        <p:blipFill>
          <a:blip r:embed="rId8">
            <a:duotone>
              <a:schemeClr val="accent2">
                <a:shade val="45000"/>
                <a:satMod val="135000"/>
              </a:schemeClr>
              <a:prstClr val="white"/>
            </a:duotone>
            <a:extLst>
              <a:ext uri="{28A0092B-C50C-407E-A947-70E740481C1C}">
                <a14:useLocalDpi val="0"/>
              </a:ext>
            </a:extLst>
          </a:blip>
          <a:stretch>
            <a:fillRect/>
          </a:stretch>
        </p:blipFill>
        <p:spPr>
          <a:xfrm>
            <a:off x="8784840" y="-49391"/>
            <a:ext cx="332165" cy="332165"/>
          </a:xfrm>
          <a:prstGeom prst="rect">
            <a:avLst/>
          </a:prstGeom>
        </p:spPr>
      </p:pic>
      <p:pic>
        <p:nvPicPr>
          <p:cNvPr id="55" name="图片 54"/>
          <p:cNvPicPr>
            <a:picLocks noChangeAspect="1"/>
          </p:cNvPicPr>
          <p:nvPr/>
        </p:nvPicPr>
        <p:blipFill>
          <a:blip r:embed="rId6">
            <a:duotone>
              <a:schemeClr val="accent1">
                <a:shade val="45000"/>
                <a:satMod val="135000"/>
              </a:schemeClr>
              <a:prstClr val="white"/>
            </a:duotone>
            <a:extLst>
              <a:ext uri="{28A0092B-C50C-407E-A947-70E740481C1C}">
                <a14:useLocalDpi val="0"/>
              </a:ext>
            </a:extLst>
          </a:blip>
          <a:stretch>
            <a:fillRect/>
          </a:stretch>
        </p:blipFill>
        <p:spPr>
          <a:xfrm rot="14173607">
            <a:off x="9512673" y="-244508"/>
            <a:ext cx="397039" cy="691845"/>
          </a:xfrm>
          <a:prstGeom prst="rect">
            <a:avLst/>
          </a:prstGeom>
        </p:spPr>
      </p:pic>
      <p:pic>
        <p:nvPicPr>
          <p:cNvPr id="56" name="图片 55"/>
          <p:cNvPicPr>
            <a:picLocks noChangeAspect="1"/>
          </p:cNvPicPr>
          <p:nvPr/>
        </p:nvPicPr>
        <p:blipFill>
          <a:blip r:embed="rId14">
            <a:extLst>
              <a:ext uri="{28A0092B-C50C-407E-A947-70E740481C1C}">
                <a14:useLocalDpi val="0"/>
              </a:ext>
            </a:extLst>
          </a:blip>
          <a:stretch>
            <a:fillRect/>
          </a:stretch>
        </p:blipFill>
        <p:spPr>
          <a:xfrm>
            <a:off x="2072780" y="197056"/>
            <a:ext cx="538419" cy="542625"/>
          </a:xfrm>
          <a:prstGeom prst="rect">
            <a:avLst/>
          </a:prstGeom>
        </p:spPr>
      </p:pic>
      <p:pic>
        <p:nvPicPr>
          <p:cNvPr id="57" name="图片 56"/>
          <p:cNvPicPr>
            <a:picLocks noChangeAspect="1"/>
          </p:cNvPicPr>
          <p:nvPr/>
        </p:nvPicPr>
        <p:blipFill>
          <a:blip r:embed="rId28">
            <a:duotone>
              <a:schemeClr val="accent1">
                <a:shade val="45000"/>
                <a:satMod val="135000"/>
              </a:schemeClr>
              <a:prstClr val="white"/>
            </a:duotone>
            <a:extLst>
              <a:ext uri="{28A0092B-C50C-407E-A947-70E740481C1C}">
                <a14:useLocalDpi val="0"/>
              </a:ext>
            </a:extLst>
          </a:blip>
          <a:stretch>
            <a:fillRect/>
          </a:stretch>
        </p:blipFill>
        <p:spPr>
          <a:xfrm>
            <a:off x="2698869" y="385183"/>
            <a:ext cx="322957" cy="317911"/>
          </a:xfrm>
          <a:prstGeom prst="rect">
            <a:avLst/>
          </a:prstGeom>
        </p:spPr>
      </p:pic>
      <p:pic>
        <p:nvPicPr>
          <p:cNvPr id="58" name="图片 57"/>
          <p:cNvPicPr>
            <a:picLocks noChangeAspect="1"/>
          </p:cNvPicPr>
          <p:nvPr/>
        </p:nvPicPr>
        <p:blipFill>
          <a:blip r:embed="rId11">
            <a:duotone>
              <a:prstClr val="black"/>
              <a:schemeClr val="accent1">
                <a:tint val="45000"/>
                <a:satMod val="400000"/>
              </a:schemeClr>
            </a:duotone>
            <a:extLst>
              <a:ext uri="{28A0092B-C50C-407E-A947-70E740481C1C}">
                <a14:useLocalDpi val="0"/>
              </a:ext>
            </a:extLst>
          </a:blip>
          <a:stretch>
            <a:fillRect/>
          </a:stretch>
        </p:blipFill>
        <p:spPr>
          <a:xfrm rot="4885295">
            <a:off x="9567612" y="458733"/>
            <a:ext cx="499304" cy="296462"/>
          </a:xfrm>
          <a:prstGeom prst="rect">
            <a:avLst/>
          </a:prstGeom>
        </p:spPr>
      </p:pic>
      <p:pic>
        <p:nvPicPr>
          <p:cNvPr id="59" name="图片 58"/>
          <p:cNvPicPr>
            <a:picLocks noChangeAspect="1"/>
          </p:cNvPicPr>
          <p:nvPr/>
        </p:nvPicPr>
        <p:blipFill>
          <a:blip r:embed="rId10">
            <a:duotone>
              <a:schemeClr val="accent6">
                <a:shade val="45000"/>
                <a:satMod val="135000"/>
              </a:schemeClr>
              <a:prstClr val="white"/>
            </a:duotone>
            <a:extLst>
              <a:ext uri="{28A0092B-C50C-407E-A947-70E740481C1C}">
                <a14:useLocalDpi val="0"/>
              </a:ext>
            </a:extLst>
          </a:blip>
          <a:stretch>
            <a:fillRect/>
          </a:stretch>
        </p:blipFill>
        <p:spPr>
          <a:xfrm>
            <a:off x="1107251" y="22693"/>
            <a:ext cx="247650" cy="247650"/>
          </a:xfrm>
          <a:prstGeom prst="rect">
            <a:avLst/>
          </a:prstGeom>
        </p:spPr>
      </p:pic>
      <p:pic>
        <p:nvPicPr>
          <p:cNvPr id="60" name="图片 59"/>
          <p:cNvPicPr>
            <a:picLocks noChangeAspect="1"/>
          </p:cNvPicPr>
          <p:nvPr/>
        </p:nvPicPr>
        <p:blipFill>
          <a:blip r:embed="rId8">
            <a:duotone>
              <a:schemeClr val="accent2">
                <a:shade val="45000"/>
                <a:satMod val="135000"/>
              </a:schemeClr>
              <a:prstClr val="white"/>
            </a:duotone>
            <a:extLst>
              <a:ext uri="{28A0092B-C50C-407E-A947-70E740481C1C}">
                <a14:useLocalDpi val="0"/>
              </a:ext>
            </a:extLst>
          </a:blip>
          <a:stretch>
            <a:fillRect/>
          </a:stretch>
        </p:blipFill>
        <p:spPr>
          <a:xfrm>
            <a:off x="9607156" y="872682"/>
            <a:ext cx="332165" cy="332165"/>
          </a:xfrm>
          <a:prstGeom prst="rect">
            <a:avLst/>
          </a:prstGeom>
        </p:spPr>
      </p:pic>
      <p:pic>
        <p:nvPicPr>
          <p:cNvPr id="61" name="图片 60"/>
          <p:cNvPicPr>
            <a:picLocks noChangeAspect="1"/>
          </p:cNvPicPr>
          <p:nvPr/>
        </p:nvPicPr>
        <p:blipFill>
          <a:blip r:embed="rId9">
            <a:duotone>
              <a:schemeClr val="accent1">
                <a:shade val="45000"/>
                <a:satMod val="135000"/>
              </a:schemeClr>
              <a:prstClr val="white"/>
            </a:duotone>
            <a:extLst>
              <a:ext uri="{28A0092B-C50C-407E-A947-70E740481C1C}">
                <a14:useLocalDpi val="0"/>
              </a:ext>
            </a:extLst>
          </a:blip>
          <a:stretch>
            <a:fillRect/>
          </a:stretch>
        </p:blipFill>
        <p:spPr>
          <a:xfrm rot="3307057">
            <a:off x="10026419" y="362481"/>
            <a:ext cx="890888" cy="890888"/>
          </a:xfrm>
          <a:prstGeom prst="rect">
            <a:avLst/>
          </a:prstGeom>
        </p:spPr>
      </p:pic>
      <p:pic>
        <p:nvPicPr>
          <p:cNvPr id="62" name="图片 61"/>
          <p:cNvPicPr>
            <a:picLocks noChangeAspect="1"/>
          </p:cNvPicPr>
          <p:nvPr/>
        </p:nvPicPr>
        <p:blipFill>
          <a:blip r:embed="rId19">
            <a:duotone>
              <a:schemeClr val="accent1">
                <a:shade val="45000"/>
                <a:satMod val="135000"/>
              </a:schemeClr>
              <a:prstClr val="white"/>
            </a:duotone>
            <a:extLst>
              <a:ext uri="{28A0092B-C50C-407E-A947-70E740481C1C}">
                <a14:useLocalDpi val="0"/>
              </a:ext>
            </a:extLst>
          </a:blip>
          <a:stretch>
            <a:fillRect/>
          </a:stretch>
        </p:blipFill>
        <p:spPr>
          <a:xfrm rot="5147045">
            <a:off x="11622329" y="-128432"/>
            <a:ext cx="739437" cy="739437"/>
          </a:xfrm>
          <a:prstGeom prst="rect">
            <a:avLst/>
          </a:prstGeom>
        </p:spPr>
      </p:pic>
      <p:pic>
        <p:nvPicPr>
          <p:cNvPr id="63" name="图片 62"/>
          <p:cNvPicPr>
            <a:picLocks noChangeAspect="1"/>
          </p:cNvPicPr>
          <p:nvPr/>
        </p:nvPicPr>
        <p:blipFill>
          <a:blip r:embed="rId29">
            <a:duotone>
              <a:schemeClr val="accent1">
                <a:shade val="45000"/>
                <a:satMod val="135000"/>
              </a:schemeClr>
              <a:prstClr val="white"/>
            </a:duotone>
            <a:extLst>
              <a:ext uri="{28A0092B-C50C-407E-A947-70E740481C1C}">
                <a14:useLocalDpi val="0"/>
              </a:ext>
            </a:extLst>
          </a:blip>
          <a:stretch>
            <a:fillRect/>
          </a:stretch>
        </p:blipFill>
        <p:spPr>
          <a:xfrm>
            <a:off x="5429858" y="1091370"/>
            <a:ext cx="377771" cy="377771"/>
          </a:xfrm>
          <a:prstGeom prst="rect">
            <a:avLst/>
          </a:prstGeom>
        </p:spPr>
      </p:pic>
      <p:pic>
        <p:nvPicPr>
          <p:cNvPr id="64" name="图片 63"/>
          <p:cNvPicPr>
            <a:picLocks noChangeAspect="1"/>
          </p:cNvPicPr>
          <p:nvPr/>
        </p:nvPicPr>
        <p:blipFill>
          <a:blip r:embed="rId30">
            <a:duotone>
              <a:schemeClr val="accent1">
                <a:shade val="45000"/>
                <a:satMod val="135000"/>
              </a:schemeClr>
              <a:prstClr val="white"/>
            </a:duotone>
            <a:extLst>
              <a:ext uri="{28A0092B-C50C-407E-A947-70E740481C1C}">
                <a14:useLocalDpi val="0"/>
              </a:ext>
            </a:extLst>
          </a:blip>
          <a:stretch>
            <a:fillRect/>
          </a:stretch>
        </p:blipFill>
        <p:spPr>
          <a:xfrm>
            <a:off x="5423456" y="-7383"/>
            <a:ext cx="250884" cy="250884"/>
          </a:xfrm>
          <a:prstGeom prst="rect">
            <a:avLst/>
          </a:prstGeom>
        </p:spPr>
      </p:pic>
      <p:pic>
        <p:nvPicPr>
          <p:cNvPr id="65" name="图片 64"/>
          <p:cNvPicPr>
            <a:picLocks noChangeAspect="1"/>
          </p:cNvPicPr>
          <p:nvPr/>
        </p:nvPicPr>
        <p:blipFill>
          <a:blip r:embed="rId27">
            <a:duotone>
              <a:schemeClr val="accent1">
                <a:shade val="45000"/>
                <a:satMod val="135000"/>
              </a:schemeClr>
              <a:prstClr val="white"/>
            </a:duotone>
            <a:extLst>
              <a:ext uri="{28A0092B-C50C-407E-A947-70E740481C1C}">
                <a14:useLocalDpi val="0"/>
              </a:ext>
            </a:extLst>
          </a:blip>
          <a:stretch>
            <a:fillRect/>
          </a:stretch>
        </p:blipFill>
        <p:spPr>
          <a:xfrm rot="2842783">
            <a:off x="6978124" y="-317788"/>
            <a:ext cx="305445" cy="434304"/>
          </a:xfrm>
          <a:prstGeom prst="rect">
            <a:avLst/>
          </a:prstGeom>
        </p:spPr>
      </p:pic>
      <p:pic>
        <p:nvPicPr>
          <p:cNvPr id="66" name="图片 65"/>
          <p:cNvPicPr>
            <a:picLocks noChangeAspect="1"/>
          </p:cNvPicPr>
          <p:nvPr/>
        </p:nvPicPr>
        <p:blipFill>
          <a:blip r:embed="rId13">
            <a:duotone>
              <a:schemeClr val="accent4">
                <a:shade val="45000"/>
                <a:satMod val="135000"/>
              </a:schemeClr>
              <a:prstClr val="white"/>
            </a:duotone>
            <a:extLst>
              <a:ext uri="{28A0092B-C50C-407E-A947-70E740481C1C}">
                <a14:useLocalDpi val="0"/>
              </a:ext>
            </a:extLst>
          </a:blip>
          <a:stretch>
            <a:fillRect/>
          </a:stretch>
        </p:blipFill>
        <p:spPr>
          <a:xfrm>
            <a:off x="6061092" y="987776"/>
            <a:ext cx="434662" cy="434662"/>
          </a:xfrm>
          <a:prstGeom prst="rect">
            <a:avLst/>
          </a:prstGeom>
        </p:spPr>
      </p:pic>
      <p:pic>
        <p:nvPicPr>
          <p:cNvPr id="67" name="图片 66"/>
          <p:cNvPicPr>
            <a:picLocks noChangeAspect="1"/>
          </p:cNvPicPr>
          <p:nvPr/>
        </p:nvPicPr>
        <p:blipFill>
          <a:blip r:embed="rId19">
            <a:duotone>
              <a:schemeClr val="accent1">
                <a:shade val="45000"/>
                <a:satMod val="135000"/>
              </a:schemeClr>
              <a:prstClr val="white"/>
            </a:duotone>
            <a:extLst>
              <a:ext uri="{28A0092B-C50C-407E-A947-70E740481C1C}">
                <a14:useLocalDpi val="0"/>
              </a:ext>
            </a:extLst>
          </a:blip>
          <a:stretch>
            <a:fillRect/>
          </a:stretch>
        </p:blipFill>
        <p:spPr>
          <a:xfrm rot="9000000">
            <a:off x="7451564" y="242774"/>
            <a:ext cx="442155" cy="442155"/>
          </a:xfrm>
          <a:prstGeom prst="rect">
            <a:avLst/>
          </a:prstGeom>
        </p:spPr>
      </p:pic>
      <p:pic>
        <p:nvPicPr>
          <p:cNvPr id="68" name="图片 67"/>
          <p:cNvPicPr>
            <a:picLocks noChangeAspect="1"/>
          </p:cNvPicPr>
          <p:nvPr/>
        </p:nvPicPr>
        <p:blipFill>
          <a:blip r:embed="rId9">
            <a:duotone>
              <a:schemeClr val="accent1">
                <a:shade val="45000"/>
                <a:satMod val="135000"/>
              </a:schemeClr>
              <a:prstClr val="white"/>
            </a:duotone>
            <a:extLst>
              <a:ext uri="{28A0092B-C50C-407E-A947-70E740481C1C}">
                <a14:useLocalDpi val="0"/>
              </a:ext>
            </a:extLst>
          </a:blip>
          <a:stretch>
            <a:fillRect/>
          </a:stretch>
        </p:blipFill>
        <p:spPr>
          <a:xfrm rot="15371299">
            <a:off x="3668943" y="-539061"/>
            <a:ext cx="756224" cy="756224"/>
          </a:xfrm>
          <a:prstGeom prst="rect">
            <a:avLst/>
          </a:prstGeom>
        </p:spPr>
      </p:pic>
      <p:pic>
        <p:nvPicPr>
          <p:cNvPr id="69" name="图片 68"/>
          <p:cNvPicPr>
            <a:picLocks noChangeAspect="1"/>
          </p:cNvPicPr>
          <p:nvPr/>
        </p:nvPicPr>
        <p:blipFill>
          <a:blip r:embed="rId22">
            <a:duotone>
              <a:schemeClr val="accent4">
                <a:shade val="45000"/>
                <a:satMod val="135000"/>
              </a:schemeClr>
              <a:prstClr val="white"/>
            </a:duotone>
            <a:extLst>
              <a:ext uri="{28A0092B-C50C-407E-A947-70E740481C1C}">
                <a14:useLocalDpi val="0"/>
              </a:ext>
            </a:extLst>
          </a:blip>
          <a:stretch>
            <a:fillRect/>
          </a:stretch>
        </p:blipFill>
        <p:spPr>
          <a:xfrm>
            <a:off x="10996199" y="333458"/>
            <a:ext cx="563472" cy="554668"/>
          </a:xfrm>
          <a:prstGeom prst="rect">
            <a:avLst/>
          </a:prstGeom>
        </p:spPr>
      </p:pic>
      <p:pic>
        <p:nvPicPr>
          <p:cNvPr id="70" name="图片 69"/>
          <p:cNvPicPr>
            <a:picLocks noChangeAspect="1"/>
          </p:cNvPicPr>
          <p:nvPr/>
        </p:nvPicPr>
        <p:blipFill>
          <a:blip r:embed="rId10">
            <a:duotone>
              <a:schemeClr val="accent1">
                <a:shade val="45000"/>
                <a:satMod val="135000"/>
              </a:schemeClr>
              <a:prstClr val="white"/>
            </a:duotone>
            <a:extLst>
              <a:ext uri="{28A0092B-C50C-407E-A947-70E740481C1C}">
                <a14:useLocalDpi val="0"/>
              </a:ext>
            </a:extLst>
          </a:blip>
          <a:stretch>
            <a:fillRect/>
          </a:stretch>
        </p:blipFill>
        <p:spPr>
          <a:xfrm>
            <a:off x="3045303" y="385612"/>
            <a:ext cx="247650" cy="247650"/>
          </a:xfrm>
          <a:prstGeom prst="rect">
            <a:avLst/>
          </a:prstGeom>
        </p:spPr>
      </p:pic>
      <p:pic>
        <p:nvPicPr>
          <p:cNvPr id="71" name="图片 70"/>
          <p:cNvPicPr>
            <a:picLocks noChangeAspect="1"/>
          </p:cNvPicPr>
          <p:nvPr/>
        </p:nvPicPr>
        <p:blipFill>
          <a:blip r:embed="rId28">
            <a:duotone>
              <a:schemeClr val="accent5">
                <a:shade val="45000"/>
                <a:satMod val="135000"/>
              </a:schemeClr>
              <a:prstClr val="white"/>
            </a:duotone>
            <a:extLst>
              <a:ext uri="{28A0092B-C50C-407E-A947-70E740481C1C}">
                <a14:useLocalDpi val="0"/>
              </a:ext>
            </a:extLst>
          </a:blip>
          <a:stretch>
            <a:fillRect/>
          </a:stretch>
        </p:blipFill>
        <p:spPr>
          <a:xfrm>
            <a:off x="1825540" y="-191424"/>
            <a:ext cx="322957" cy="317911"/>
          </a:xfrm>
          <a:prstGeom prst="rect">
            <a:avLst/>
          </a:prstGeom>
        </p:spPr>
      </p:pic>
      <p:pic>
        <p:nvPicPr>
          <p:cNvPr id="72" name="图片 71"/>
          <p:cNvPicPr>
            <a:picLocks noChangeAspect="1"/>
          </p:cNvPicPr>
          <p:nvPr/>
        </p:nvPicPr>
        <p:blipFill>
          <a:blip r:embed="rId10">
            <a:duotone>
              <a:schemeClr val="accent1">
                <a:shade val="45000"/>
                <a:satMod val="135000"/>
              </a:schemeClr>
              <a:prstClr val="white"/>
            </a:duotone>
            <a:extLst>
              <a:ext uri="{28A0092B-C50C-407E-A947-70E740481C1C}">
                <a14:useLocalDpi val="0"/>
              </a:ext>
            </a:extLst>
          </a:blip>
          <a:stretch>
            <a:fillRect/>
          </a:stretch>
        </p:blipFill>
        <p:spPr>
          <a:xfrm>
            <a:off x="8723605" y="933198"/>
            <a:ext cx="247650" cy="247650"/>
          </a:xfrm>
          <a:prstGeom prst="rect">
            <a:avLst/>
          </a:prstGeom>
        </p:spPr>
      </p:pic>
      <p:pic>
        <p:nvPicPr>
          <p:cNvPr id="73" name="图片 72"/>
          <p:cNvPicPr>
            <a:picLocks noChangeAspect="1"/>
          </p:cNvPicPr>
          <p:nvPr/>
        </p:nvPicPr>
        <p:blipFill>
          <a:blip r:embed="rId31">
            <a:duotone>
              <a:schemeClr val="accent1">
                <a:shade val="45000"/>
                <a:satMod val="135000"/>
              </a:schemeClr>
              <a:prstClr val="white"/>
            </a:duotone>
            <a:extLst>
              <a:ext uri="{28A0092B-C50C-407E-A947-70E740481C1C}">
                <a14:useLocalDpi val="0"/>
              </a:ext>
            </a:extLst>
          </a:blip>
          <a:stretch>
            <a:fillRect/>
          </a:stretch>
        </p:blipFill>
        <p:spPr>
          <a:xfrm>
            <a:off x="9305364" y="760915"/>
            <a:ext cx="306604" cy="306604"/>
          </a:xfrm>
          <a:prstGeom prst="rect">
            <a:avLst/>
          </a:prstGeom>
        </p:spPr>
      </p:pic>
    </p:spTree>
    <p:extLst>
      <p:ext uri="{BB962C8B-B14F-4D97-AF65-F5344CB8AC3E}">
        <p14:creationId val="175424079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628705" y="1594027"/>
            <a:ext cx="10934591" cy="4535312"/>
            <a:chOff x="650190" y="1594027"/>
            <a:chExt cx="10934591" cy="4535312"/>
          </a:xfrm>
        </p:grpSpPr>
        <p:pic>
          <p:nvPicPr>
            <p:cNvPr id="5" name="图片 4"/>
            <p:cNvPicPr>
              <a:picLocks noChangeAspect="1"/>
            </p:cNvPicPr>
            <p:nvPr/>
          </p:nvPicPr>
          <p:blipFill>
            <a:blip r:embed="rId2"/>
            <a:stretch>
              <a:fillRect/>
            </a:stretch>
          </p:blipFill>
          <p:spPr>
            <a:xfrm>
              <a:off x="650190" y="1594027"/>
              <a:ext cx="5625852" cy="4483101"/>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6379299" y="1594028"/>
              <a:ext cx="2551113" cy="4535311"/>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9033668" y="1594027"/>
              <a:ext cx="2551113" cy="4535312"/>
            </a:xfrm>
            <a:prstGeom prst="rect">
              <a:avLst/>
            </a:prstGeom>
          </p:spPr>
        </p:pic>
      </p:grpSp>
      <p:sp>
        <p:nvSpPr>
          <p:cNvPr id="2" name="矩形 1"/>
          <p:cNvSpPr/>
          <p:nvPr/>
        </p:nvSpPr>
        <p:spPr>
          <a:xfrm>
            <a:off x="0" y="233411"/>
            <a:ext cx="283982" cy="962183"/>
          </a:xfrm>
          <a:prstGeom prst="rect">
            <a:avLst/>
          </a:prstGeom>
          <a:solidFill>
            <a:srgbClr val="DAA7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25844" y="299004"/>
            <a:ext cx="1517256" cy="822960"/>
          </a:xfrm>
          <a:prstGeom prst="rect">
            <a:avLst/>
          </a:prstGeom>
          <a:noFill/>
        </p:spPr>
        <p:txBody>
          <a:bodyPr rtlCol="0" wrap="square">
            <a:spAutoFit/>
          </a:bodyPr>
          <a:lstStyle/>
          <a:p>
            <a:r>
              <a:rPr altLang="en-US" b="1" lang="zh-CN" sz="4800">
                <a:solidFill>
                  <a:srgbClr val="DAA72C"/>
                </a:solidFill>
                <a:latin charset="-122" panose="020b0503020204020204" pitchFamily="34" typeface="微软雅黑"/>
                <a:ea charset="-122" panose="020b0503020204020204" pitchFamily="34" typeface="微软雅黑"/>
              </a:rPr>
              <a:t>应用</a:t>
            </a:r>
          </a:p>
        </p:txBody>
      </p:sp>
      <p:sp>
        <p:nvSpPr>
          <p:cNvPr id="4" name="文本框 3"/>
          <p:cNvSpPr txBox="1"/>
          <p:nvPr/>
        </p:nvSpPr>
        <p:spPr>
          <a:xfrm>
            <a:off x="2224663" y="483670"/>
            <a:ext cx="8354437" cy="457200"/>
          </a:xfrm>
          <a:prstGeom prst="rect">
            <a:avLst/>
          </a:prstGeom>
          <a:noFill/>
        </p:spPr>
        <p:txBody>
          <a:bodyPr rtlCol="0" wrap="square">
            <a:spAutoFit/>
          </a:bodyPr>
          <a:lstStyle/>
          <a:p>
            <a:pPr algn="just"/>
            <a:r>
              <a:rPr altLang="en-US" lang="zh-CN" sz="2400">
                <a:latin charset="-122" panose="020b0503020204020204" pitchFamily="34" typeface="微软雅黑"/>
                <a:ea charset="-122" panose="020b0503020204020204" pitchFamily="34" typeface="微软雅黑"/>
              </a:rPr>
              <a:t>在购买过程中，更多的是作为一种客户关系管理的重要工具</a:t>
            </a:r>
          </a:p>
        </p:txBody>
      </p:sp>
      <p:sp>
        <p:nvSpPr>
          <p:cNvPr id="7" name="文本框 6"/>
          <p:cNvSpPr txBox="1"/>
          <p:nvPr/>
        </p:nvSpPr>
        <p:spPr>
          <a:xfrm>
            <a:off x="628705" y="5246131"/>
            <a:ext cx="6188884" cy="822960"/>
          </a:xfrm>
          <a:prstGeom prst="rect">
            <a:avLst/>
          </a:prstGeom>
          <a:solidFill>
            <a:srgbClr val="DAA72C"/>
          </a:solid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打通QQ和微信这两个强大的APP或者自主研发APP，结合自己的产品做CRM是常用手法</a:t>
            </a:r>
          </a:p>
        </p:txBody>
      </p:sp>
    </p:spTree>
    <p:extLst>
      <p:ext uri="{BB962C8B-B14F-4D97-AF65-F5344CB8AC3E}">
        <p14:creationId val="200550633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对角圆角矩形 4"/>
          <p:cNvSpPr/>
          <p:nvPr/>
        </p:nvSpPr>
        <p:spPr>
          <a:xfrm>
            <a:off x="874643" y="424385"/>
            <a:ext cx="8454887" cy="4810539"/>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对角圆角矩形 5"/>
          <p:cNvSpPr/>
          <p:nvPr/>
        </p:nvSpPr>
        <p:spPr>
          <a:xfrm>
            <a:off x="1868557" y="1023731"/>
            <a:ext cx="8454887" cy="4810539"/>
          </a:xfrm>
          <a:prstGeom prst="round2DiagRect">
            <a:avLst/>
          </a:prstGeom>
          <a:solidFill>
            <a:srgbClr val="DAA7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85634" y="1905506"/>
            <a:ext cx="7020732" cy="3017520"/>
          </a:xfrm>
          <a:prstGeom prst="rect">
            <a:avLst/>
          </a:prstGeom>
          <a:noFill/>
          <a:ln>
            <a:noFill/>
          </a:ln>
        </p:spPr>
        <p:txBody>
          <a:bodyPr rtlCol="0" wrap="squar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不管你是效力于某品牌，设计应用是为了支持生意，还是说应用就是你的生意或服务，都要关心和照料它以确保你的用户与你同在并不断加深和你之间的关系。</a:t>
            </a:r>
          </a:p>
          <a:p>
            <a:r>
              <a:rPr altLang="en-US" lang="zh-CN" smtClean="0" sz="2400">
                <a:solidFill>
                  <a:schemeClr val="bg1"/>
                </a:solidFill>
                <a:latin charset="-122" panose="020b0503020204020204" pitchFamily="34" typeface="微软雅黑"/>
                <a:ea charset="-122" panose="020b0503020204020204" pitchFamily="34" typeface="微软雅黑"/>
              </a:rPr>
              <a:t>不管你的应用有多好，多么满足你的品牌和客户的需要，鉴于你想要提升受众的参与度，为版本升级和功能增强建立路标并非是一个选择，而是必须要做的工作</a:t>
            </a:r>
          </a:p>
        </p:txBody>
      </p:sp>
    </p:spTree>
    <p:extLst>
      <p:ext uri="{BB962C8B-B14F-4D97-AF65-F5344CB8AC3E}">
        <p14:creationId val="310112515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33411"/>
            <a:ext cx="283982" cy="962183"/>
          </a:xfrm>
          <a:prstGeom prst="rect">
            <a:avLst/>
          </a:pr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25844" y="299004"/>
            <a:ext cx="1517256" cy="822960"/>
          </a:xfrm>
          <a:prstGeom prst="rect">
            <a:avLst/>
          </a:prstGeom>
          <a:noFill/>
        </p:spPr>
        <p:txBody>
          <a:bodyPr rtlCol="0" wrap="square">
            <a:spAutoFit/>
          </a:bodyPr>
          <a:lstStyle/>
          <a:p>
            <a:r>
              <a:rPr altLang="en-US" b="1" lang="zh-CN" smtClean="0" sz="4800">
                <a:solidFill>
                  <a:srgbClr val="EC6D51"/>
                </a:solidFill>
                <a:latin charset="-122" panose="020b0503020204020204" pitchFamily="34" typeface="微软雅黑"/>
                <a:ea charset="-122" panose="020b0503020204020204" pitchFamily="34" typeface="微软雅黑"/>
              </a:rPr>
              <a:t>电商</a:t>
            </a:r>
          </a:p>
        </p:txBody>
      </p:sp>
      <p:sp>
        <p:nvSpPr>
          <p:cNvPr id="4" name="文本框 3"/>
          <p:cNvSpPr txBox="1"/>
          <p:nvPr/>
        </p:nvSpPr>
        <p:spPr>
          <a:xfrm>
            <a:off x="2224663" y="299004"/>
            <a:ext cx="8379837" cy="822960"/>
          </a:xfrm>
          <a:prstGeom prst="rect">
            <a:avLst/>
          </a:prstGeom>
          <a:noFill/>
        </p:spPr>
        <p:txBody>
          <a:bodyPr rtlCol="0" wrap="square">
            <a:spAutoFit/>
          </a:bodyPr>
          <a:lstStyle/>
          <a:p>
            <a:pPr algn="just"/>
            <a:r>
              <a:rPr altLang="en-US" lang="zh-CN" smtClean="0" sz="2400">
                <a:latin charset="-122" panose="020b0503020204020204" pitchFamily="34" typeface="微软雅黑"/>
                <a:ea charset="-122" panose="020b0503020204020204" pitchFamily="34" typeface="微软雅黑"/>
              </a:rPr>
              <a:t>在移动时代，所有的商务行为互联网化，移动化，越来越便捷，且所有的目的都是为了让客户付款</a:t>
            </a:r>
          </a:p>
        </p:txBody>
      </p:sp>
      <p:grpSp>
        <p:nvGrpSpPr>
          <p:cNvPr id="10" name="组合 9"/>
          <p:cNvGrpSpPr/>
          <p:nvPr/>
        </p:nvGrpSpPr>
        <p:grpSpPr>
          <a:xfrm>
            <a:off x="1521668" y="1763887"/>
            <a:ext cx="9148664" cy="4063688"/>
            <a:chOff x="1521668" y="1763887"/>
            <a:chExt cx="9148664" cy="4063688"/>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4544170" y="1763887"/>
              <a:ext cx="6126162" cy="4063687"/>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1521668" y="1763887"/>
              <a:ext cx="2285824" cy="4063688"/>
            </a:xfrm>
            <a:prstGeom prst="rect">
              <a:avLst/>
            </a:prstGeom>
          </p:spPr>
        </p:pic>
      </p:grpSp>
      <p:sp>
        <p:nvSpPr>
          <p:cNvPr id="9" name="文本框 8"/>
          <p:cNvSpPr txBox="1"/>
          <p:nvPr/>
        </p:nvSpPr>
        <p:spPr>
          <a:xfrm>
            <a:off x="1521668" y="5999795"/>
            <a:ext cx="9148664" cy="457200"/>
          </a:xfrm>
          <a:prstGeom prst="rect">
            <a:avLst/>
          </a:prstGeom>
          <a:solidFill>
            <a:srgbClr val="EC6D51"/>
          </a:solid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各种支付方式，方便了我们生活，移动端主流的还是支付宝和微信</a:t>
            </a:r>
          </a:p>
        </p:txBody>
      </p:sp>
    </p:spTree>
    <p:extLst>
      <p:ext uri="{BB962C8B-B14F-4D97-AF65-F5344CB8AC3E}">
        <p14:creationId val="3463688025"/>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对角圆角矩形 5"/>
          <p:cNvSpPr/>
          <p:nvPr/>
        </p:nvSpPr>
        <p:spPr>
          <a:xfrm>
            <a:off x="874643" y="424385"/>
            <a:ext cx="8454887" cy="4810539"/>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对角圆角矩形 6"/>
          <p:cNvSpPr/>
          <p:nvPr/>
        </p:nvSpPr>
        <p:spPr>
          <a:xfrm>
            <a:off x="1868557" y="1023731"/>
            <a:ext cx="8454887" cy="4810539"/>
          </a:xfrm>
          <a:prstGeom prst="round2DiagRect">
            <a:avLst/>
          </a:pr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flipH="1">
            <a:off x="2585634" y="1733943"/>
            <a:ext cx="7020732" cy="3383280"/>
          </a:xfrm>
          <a:prstGeom prst="rect">
            <a:avLst/>
          </a:prstGeom>
          <a:noFill/>
          <a:ln>
            <a:noFill/>
          </a:ln>
        </p:spPr>
        <p:txBody>
          <a:bodyPr rtlCol="0" wrap="squar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一些权威人士认为电商在实际上扼杀了店内的体验。市场营销人员典型的想法就是新媒介取代旧媒介，但是我们不这么认为。我们本来以为平板电脑会扼杀纸媒，但是杂志和报纸行业依旧生机勃勃，并且通过移动应用收益。电视也没有毁灭电影，广播行业依旧生龙活虎。</a:t>
            </a:r>
          </a:p>
          <a:p>
            <a:r>
              <a:rPr altLang="en-US" lang="zh-CN" smtClean="0" sz="2400">
                <a:solidFill>
                  <a:schemeClr val="bg1"/>
                </a:solidFill>
                <a:latin charset="-122" panose="020b0503020204020204" pitchFamily="34" typeface="微软雅黑"/>
                <a:ea charset="-122" panose="020b0503020204020204" pitchFamily="34" typeface="微软雅黑"/>
              </a:rPr>
              <a:t>我们可以不断前行，但要抓住重点。科技真的改变了人们的行为和客户体验，并且在大多数情况下都是好的改变</a:t>
            </a:r>
          </a:p>
        </p:txBody>
      </p:sp>
    </p:spTree>
    <p:extLst>
      <p:ext uri="{BB962C8B-B14F-4D97-AF65-F5344CB8AC3E}">
        <p14:creationId val="177907105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bwMode="auto">
          <a:xfrm>
            <a:off x="2238375" y="2006855"/>
            <a:ext cx="2232025" cy="2133600"/>
          </a:xfrm>
          <a:custGeom>
            <a:gdLst>
              <a:gd fmla="*/ 2096841 w 2972462" name="connsiteX0"/>
              <a:gd fmla="*/ 0 h 2840202" name="connsiteY0"/>
              <a:gd fmla="*/ 2194657 w 2972462" name="connsiteX1"/>
              <a:gd fmla="*/ 47120 h 2840202" name="connsiteY1"/>
              <a:gd fmla="*/ 2972462 w 2972462" name="connsiteX2"/>
              <a:gd fmla="*/ 1353971 h 2840202" name="connsiteY2"/>
              <a:gd fmla="*/ 1486231 w 2972462" name="connsiteX3"/>
              <a:gd fmla="*/ 2840202 h 2840202" name="connsiteY3"/>
              <a:gd fmla="*/ 0 w 2972462" name="connsiteX4"/>
              <a:gd fmla="*/ 1353971 h 2840202" name="connsiteY4"/>
              <a:gd fmla="*/ 777805 w 2972462" name="connsiteX5"/>
              <a:gd fmla="*/ 47120 h 2840202" name="connsiteY5"/>
              <a:gd fmla="*/ 875619 w 2972462" name="connsiteX6"/>
              <a:gd fmla="*/ 1 h 2840202" name="connsiteY6"/>
              <a:gd fmla="*/ 1486230 w 2972462" name="connsiteX7"/>
              <a:gd fmla="*/ 1052778 h 28402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40202" w="2972462">
                <a:moveTo>
                  <a:pt x="2096841" y="0"/>
                </a:moveTo>
                <a:lnTo>
                  <a:pt x="2194657" y="47120"/>
                </a:lnTo>
                <a:cubicBezTo>
                  <a:pt x="2657953" y="298798"/>
                  <a:pt x="2972462" y="789655"/>
                  <a:pt x="2972462" y="1353971"/>
                </a:cubicBezTo>
                <a:cubicBezTo>
                  <a:pt x="2972462" y="2174794"/>
                  <a:pt x="2307054" y="2840202"/>
                  <a:pt x="1486231" y="2840202"/>
                </a:cubicBezTo>
                <a:cubicBezTo>
                  <a:pt x="665408" y="2840202"/>
                  <a:pt x="0" y="2174794"/>
                  <a:pt x="0" y="1353971"/>
                </a:cubicBezTo>
                <a:cubicBezTo>
                  <a:pt x="0" y="789655"/>
                  <a:pt x="314509" y="298798"/>
                  <a:pt x="777805" y="47120"/>
                </a:cubicBezTo>
                <a:lnTo>
                  <a:pt x="875619" y="1"/>
                </a:lnTo>
                <a:lnTo>
                  <a:pt x="1486230" y="1052778"/>
                </a:lnTo>
                <a:close/>
              </a:path>
            </a:pathLst>
          </a:custGeom>
          <a:noFill/>
          <a:ln w="25400">
            <a:solidFill>
              <a:srgbClr val="EC6D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7" name="椭圆 6"/>
          <p:cNvSpPr/>
          <p:nvPr/>
        </p:nvSpPr>
        <p:spPr bwMode="auto">
          <a:xfrm>
            <a:off x="2849563" y="1581405"/>
            <a:ext cx="1009650" cy="1368425"/>
          </a:xfrm>
          <a:prstGeom prst="ellipse">
            <a:avLst/>
          </a:prstGeom>
          <a:solidFill>
            <a:srgbClr val="E6E5D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8" name="椭圆 7"/>
          <p:cNvSpPr/>
          <p:nvPr/>
        </p:nvSpPr>
        <p:spPr bwMode="auto">
          <a:xfrm>
            <a:off x="2484438" y="2159255"/>
            <a:ext cx="1739900" cy="1739900"/>
          </a:xfrm>
          <a:prstGeom prst="ellipse">
            <a:avLst/>
          </a:prstGeom>
          <a:solidFill>
            <a:srgbClr val="EC6D5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9" name="文本框 41"/>
          <p:cNvSpPr txBox="1">
            <a:spLocks noChangeArrowheads="1"/>
          </p:cNvSpPr>
          <p:nvPr/>
        </p:nvSpPr>
        <p:spPr bwMode="auto">
          <a:xfrm>
            <a:off x="3028767" y="1598393"/>
            <a:ext cx="6512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zh-CN" lang="en-US">
                <a:solidFill>
                  <a:srgbClr val="231F20"/>
                </a:solidFill>
                <a:latin charset="-122" panose="020b0503020204020204" pitchFamily="34" typeface="微软雅黑"/>
                <a:ea charset="-122" panose="020b0503020204020204" pitchFamily="34" typeface="微软雅黑"/>
              </a:rPr>
              <a:t>01</a:t>
            </a:r>
          </a:p>
        </p:txBody>
      </p:sp>
      <p:sp>
        <p:nvSpPr>
          <p:cNvPr id="10" name="文本框 18"/>
          <p:cNvSpPr txBox="1">
            <a:spLocks noChangeArrowheads="1"/>
          </p:cNvSpPr>
          <p:nvPr/>
        </p:nvSpPr>
        <p:spPr bwMode="auto">
          <a:xfrm>
            <a:off x="2576056" y="2350380"/>
            <a:ext cx="1555076"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en-US" lang="zh-CN" smtClean="0" sz="4400">
                <a:solidFill>
                  <a:schemeClr val="bg1"/>
                </a:solidFill>
                <a:latin charset="-122" panose="020b0503020204020204" pitchFamily="34" typeface="微软雅黑"/>
                <a:ea charset="-122" panose="020b0503020204020204" pitchFamily="34" typeface="微软雅黑"/>
              </a:rPr>
              <a:t>社交性</a:t>
            </a:r>
          </a:p>
        </p:txBody>
      </p:sp>
      <p:sp>
        <p:nvSpPr>
          <p:cNvPr id="11" name="任意多边形 10"/>
          <p:cNvSpPr/>
          <p:nvPr/>
        </p:nvSpPr>
        <p:spPr bwMode="auto">
          <a:xfrm>
            <a:off x="4979988" y="2006855"/>
            <a:ext cx="2232025" cy="2133600"/>
          </a:xfrm>
          <a:custGeom>
            <a:gdLst>
              <a:gd fmla="*/ 2096841 w 2972462" name="connsiteX0"/>
              <a:gd fmla="*/ 0 h 2840202" name="connsiteY0"/>
              <a:gd fmla="*/ 2194657 w 2972462" name="connsiteX1"/>
              <a:gd fmla="*/ 47120 h 2840202" name="connsiteY1"/>
              <a:gd fmla="*/ 2972462 w 2972462" name="connsiteX2"/>
              <a:gd fmla="*/ 1353971 h 2840202" name="connsiteY2"/>
              <a:gd fmla="*/ 1486231 w 2972462" name="connsiteX3"/>
              <a:gd fmla="*/ 2840202 h 2840202" name="connsiteY3"/>
              <a:gd fmla="*/ 0 w 2972462" name="connsiteX4"/>
              <a:gd fmla="*/ 1353971 h 2840202" name="connsiteY4"/>
              <a:gd fmla="*/ 777805 w 2972462" name="connsiteX5"/>
              <a:gd fmla="*/ 47120 h 2840202" name="connsiteY5"/>
              <a:gd fmla="*/ 875619 w 2972462" name="connsiteX6"/>
              <a:gd fmla="*/ 1 h 2840202" name="connsiteY6"/>
              <a:gd fmla="*/ 1486230 w 2972462" name="connsiteX7"/>
              <a:gd fmla="*/ 1052778 h 28402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40202" w="2972462">
                <a:moveTo>
                  <a:pt x="2096841" y="0"/>
                </a:moveTo>
                <a:lnTo>
                  <a:pt x="2194657" y="47120"/>
                </a:lnTo>
                <a:cubicBezTo>
                  <a:pt x="2657953" y="298798"/>
                  <a:pt x="2972462" y="789655"/>
                  <a:pt x="2972462" y="1353971"/>
                </a:cubicBezTo>
                <a:cubicBezTo>
                  <a:pt x="2972462" y="2174794"/>
                  <a:pt x="2307054" y="2840202"/>
                  <a:pt x="1486231" y="2840202"/>
                </a:cubicBezTo>
                <a:cubicBezTo>
                  <a:pt x="665408" y="2840202"/>
                  <a:pt x="0" y="2174794"/>
                  <a:pt x="0" y="1353971"/>
                </a:cubicBezTo>
                <a:cubicBezTo>
                  <a:pt x="0" y="789655"/>
                  <a:pt x="314509" y="298798"/>
                  <a:pt x="777805" y="47120"/>
                </a:cubicBezTo>
                <a:lnTo>
                  <a:pt x="875619" y="1"/>
                </a:lnTo>
                <a:lnTo>
                  <a:pt x="1486230" y="1052778"/>
                </a:lnTo>
                <a:close/>
              </a:path>
            </a:pathLst>
          </a:custGeom>
          <a:noFill/>
          <a:ln w="25400">
            <a:solidFill>
              <a:srgbClr val="7BA2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2" name="椭圆 11"/>
          <p:cNvSpPr/>
          <p:nvPr/>
        </p:nvSpPr>
        <p:spPr bwMode="auto">
          <a:xfrm>
            <a:off x="5591175" y="1581405"/>
            <a:ext cx="1009650" cy="1368425"/>
          </a:xfrm>
          <a:prstGeom prst="ellipse">
            <a:avLst/>
          </a:prstGeom>
          <a:solidFill>
            <a:srgbClr val="E6E5D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3" name="椭圆 12"/>
          <p:cNvSpPr/>
          <p:nvPr/>
        </p:nvSpPr>
        <p:spPr bwMode="auto">
          <a:xfrm>
            <a:off x="5226050" y="2159255"/>
            <a:ext cx="1739900" cy="1739900"/>
          </a:xfrm>
          <a:prstGeom prst="ellipse">
            <a:avLst/>
          </a:prstGeom>
          <a:solidFill>
            <a:srgbClr val="7BA26A"/>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4" name="文本框 51"/>
          <p:cNvSpPr txBox="1">
            <a:spLocks noChangeArrowheads="1"/>
          </p:cNvSpPr>
          <p:nvPr/>
        </p:nvSpPr>
        <p:spPr bwMode="auto">
          <a:xfrm>
            <a:off x="5770380" y="1598393"/>
            <a:ext cx="6512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zh-CN" lang="en-US">
                <a:solidFill>
                  <a:srgbClr val="231F20"/>
                </a:solidFill>
                <a:latin charset="-122" panose="020b0503020204020204" pitchFamily="34" typeface="微软雅黑"/>
                <a:ea charset="-122" panose="020b0503020204020204" pitchFamily="34" typeface="微软雅黑"/>
              </a:rPr>
              <a:t>02</a:t>
            </a:r>
          </a:p>
        </p:txBody>
      </p:sp>
      <p:sp>
        <p:nvSpPr>
          <p:cNvPr id="15" name="文本框 48"/>
          <p:cNvSpPr txBox="1">
            <a:spLocks noChangeArrowheads="1"/>
          </p:cNvSpPr>
          <p:nvPr/>
        </p:nvSpPr>
        <p:spPr bwMode="auto">
          <a:xfrm>
            <a:off x="5336795" y="2343849"/>
            <a:ext cx="1555076"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en-US" lang="zh-CN" smtClean="0" sz="4400">
                <a:solidFill>
                  <a:schemeClr val="bg1"/>
                </a:solidFill>
                <a:latin charset="-122" panose="020b0503020204020204" pitchFamily="34" typeface="微软雅黑"/>
                <a:ea charset="-122" panose="020b0503020204020204" pitchFamily="34" typeface="微软雅黑"/>
              </a:rPr>
              <a:t>本地性</a:t>
            </a:r>
          </a:p>
        </p:txBody>
      </p:sp>
      <p:sp>
        <p:nvSpPr>
          <p:cNvPr id="16" name="任意多边形 15"/>
          <p:cNvSpPr/>
          <p:nvPr/>
        </p:nvSpPr>
        <p:spPr bwMode="auto">
          <a:xfrm>
            <a:off x="7721600" y="2006855"/>
            <a:ext cx="2232025" cy="2133600"/>
          </a:xfrm>
          <a:custGeom>
            <a:gdLst>
              <a:gd fmla="*/ 2096841 w 2972462" name="connsiteX0"/>
              <a:gd fmla="*/ 0 h 2840202" name="connsiteY0"/>
              <a:gd fmla="*/ 2194657 w 2972462" name="connsiteX1"/>
              <a:gd fmla="*/ 47120 h 2840202" name="connsiteY1"/>
              <a:gd fmla="*/ 2972462 w 2972462" name="connsiteX2"/>
              <a:gd fmla="*/ 1353971 h 2840202" name="connsiteY2"/>
              <a:gd fmla="*/ 1486231 w 2972462" name="connsiteX3"/>
              <a:gd fmla="*/ 2840202 h 2840202" name="connsiteY3"/>
              <a:gd fmla="*/ 0 w 2972462" name="connsiteX4"/>
              <a:gd fmla="*/ 1353971 h 2840202" name="connsiteY4"/>
              <a:gd fmla="*/ 777805 w 2972462" name="connsiteX5"/>
              <a:gd fmla="*/ 47120 h 2840202" name="connsiteY5"/>
              <a:gd fmla="*/ 875619 w 2972462" name="connsiteX6"/>
              <a:gd fmla="*/ 1 h 2840202" name="connsiteY6"/>
              <a:gd fmla="*/ 1486230 w 2972462" name="connsiteX7"/>
              <a:gd fmla="*/ 1052778 h 28402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40202" w="2972462">
                <a:moveTo>
                  <a:pt x="2096841" y="0"/>
                </a:moveTo>
                <a:lnTo>
                  <a:pt x="2194657" y="47120"/>
                </a:lnTo>
                <a:cubicBezTo>
                  <a:pt x="2657953" y="298798"/>
                  <a:pt x="2972462" y="789655"/>
                  <a:pt x="2972462" y="1353971"/>
                </a:cubicBezTo>
                <a:cubicBezTo>
                  <a:pt x="2972462" y="2174794"/>
                  <a:pt x="2307054" y="2840202"/>
                  <a:pt x="1486231" y="2840202"/>
                </a:cubicBezTo>
                <a:cubicBezTo>
                  <a:pt x="665408" y="2840202"/>
                  <a:pt x="0" y="2174794"/>
                  <a:pt x="0" y="1353971"/>
                </a:cubicBezTo>
                <a:cubicBezTo>
                  <a:pt x="0" y="789655"/>
                  <a:pt x="314509" y="298798"/>
                  <a:pt x="777805" y="47120"/>
                </a:cubicBezTo>
                <a:lnTo>
                  <a:pt x="875619" y="1"/>
                </a:lnTo>
                <a:lnTo>
                  <a:pt x="1486230" y="1052778"/>
                </a:lnTo>
                <a:close/>
              </a:path>
            </a:pathLst>
          </a:custGeom>
          <a:noFill/>
          <a:ln w="25400">
            <a:solidFill>
              <a:srgbClr val="DAA7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7" name="椭圆 16"/>
          <p:cNvSpPr/>
          <p:nvPr/>
        </p:nvSpPr>
        <p:spPr bwMode="auto">
          <a:xfrm>
            <a:off x="8332788" y="1581405"/>
            <a:ext cx="1009650" cy="1368425"/>
          </a:xfrm>
          <a:prstGeom prst="ellipse">
            <a:avLst/>
          </a:prstGeom>
          <a:solidFill>
            <a:srgbClr val="E6E5D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8" name="椭圆 17"/>
          <p:cNvSpPr/>
          <p:nvPr/>
        </p:nvSpPr>
        <p:spPr bwMode="auto">
          <a:xfrm>
            <a:off x="7967663" y="2159255"/>
            <a:ext cx="1739900" cy="1739900"/>
          </a:xfrm>
          <a:prstGeom prst="ellipse">
            <a:avLst/>
          </a:prstGeom>
          <a:solidFill>
            <a:srgbClr val="DAA72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200">
              <a:latin charset="-122" panose="020b0503020204020204" pitchFamily="34" typeface="微软雅黑"/>
              <a:ea charset="-122" panose="020b0503020204020204" pitchFamily="34" typeface="微软雅黑"/>
            </a:endParaRPr>
          </a:p>
        </p:txBody>
      </p:sp>
      <p:sp>
        <p:nvSpPr>
          <p:cNvPr id="19" name="文本框 61"/>
          <p:cNvSpPr txBox="1">
            <a:spLocks noChangeArrowheads="1"/>
          </p:cNvSpPr>
          <p:nvPr/>
        </p:nvSpPr>
        <p:spPr bwMode="auto">
          <a:xfrm>
            <a:off x="8511992" y="1598393"/>
            <a:ext cx="6512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zh-CN" lang="en-US">
                <a:solidFill>
                  <a:srgbClr val="231F20"/>
                </a:solidFill>
                <a:latin charset="-122" panose="020b0503020204020204" pitchFamily="34" typeface="微软雅黑"/>
                <a:ea charset="-122" panose="020b0503020204020204" pitchFamily="34" typeface="微软雅黑"/>
              </a:rPr>
              <a:t>03</a:t>
            </a:r>
          </a:p>
        </p:txBody>
      </p:sp>
      <p:sp>
        <p:nvSpPr>
          <p:cNvPr id="20" name="文本框 58"/>
          <p:cNvSpPr txBox="1">
            <a:spLocks noChangeArrowheads="1"/>
          </p:cNvSpPr>
          <p:nvPr/>
        </p:nvSpPr>
        <p:spPr bwMode="auto">
          <a:xfrm>
            <a:off x="8060074" y="2343849"/>
            <a:ext cx="1555076"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FontTx/>
              <a:buNone/>
            </a:pPr>
            <a:r>
              <a:rPr altLang="en-US" lang="zh-CN" smtClean="0" sz="4400">
                <a:solidFill>
                  <a:schemeClr val="bg1"/>
                </a:solidFill>
                <a:latin charset="-122" panose="020b0503020204020204" pitchFamily="34" typeface="微软雅黑"/>
                <a:ea charset="-122" panose="020b0503020204020204" pitchFamily="34" typeface="微软雅黑"/>
              </a:rPr>
              <a:t>移动性</a:t>
            </a:r>
          </a:p>
        </p:txBody>
      </p:sp>
      <p:sp>
        <p:nvSpPr>
          <p:cNvPr id="21" name="矩形 76"/>
          <p:cNvSpPr>
            <a:spLocks noChangeArrowheads="1"/>
          </p:cNvSpPr>
          <p:nvPr/>
        </p:nvSpPr>
        <p:spPr bwMode="auto">
          <a:xfrm>
            <a:off x="2258426" y="4532754"/>
            <a:ext cx="2190336" cy="159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a:lnSpc>
                <a:spcPct val="130000"/>
              </a:lnSpc>
              <a:spcBef>
                <a:spcPct val="0"/>
              </a:spcBef>
              <a:buFontTx/>
              <a:buNone/>
            </a:pPr>
            <a:r>
              <a:rPr altLang="en-US" lang="zh-CN" smtClean="0" sz="1900">
                <a:latin charset="-122" panose="020b0503020204020204" pitchFamily="34" typeface="微软雅黑"/>
                <a:ea charset="-122" panose="020b0503020204020204" pitchFamily="34" typeface="微软雅黑"/>
              </a:rPr>
              <a:t>移动设备本质上是社交的，它们主要功能就是交流，交流是社会功能。</a:t>
            </a:r>
          </a:p>
        </p:txBody>
      </p:sp>
      <p:sp>
        <p:nvSpPr>
          <p:cNvPr id="22" name="矩形 77"/>
          <p:cNvSpPr>
            <a:spLocks noChangeArrowheads="1"/>
          </p:cNvSpPr>
          <p:nvPr/>
        </p:nvSpPr>
        <p:spPr bwMode="auto">
          <a:xfrm>
            <a:off x="4998934" y="4532754"/>
            <a:ext cx="2192337" cy="159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a:lnSpc>
                <a:spcPct val="130000"/>
              </a:lnSpc>
              <a:spcBef>
                <a:spcPct val="0"/>
              </a:spcBef>
              <a:buFontTx/>
              <a:buNone/>
            </a:pPr>
            <a:r>
              <a:rPr altLang="en-US" lang="zh-CN" sz="1900">
                <a:latin charset="-122" panose="020b0503020204020204" pitchFamily="34" typeface="微软雅黑"/>
                <a:ea charset="-122" panose="020b0503020204020204" pitchFamily="34" typeface="微软雅黑"/>
              </a:rPr>
              <a:t>可以通过移动设备定位我们的坐标，能提供基于位置的服务</a:t>
            </a:r>
          </a:p>
        </p:txBody>
      </p:sp>
      <p:sp>
        <p:nvSpPr>
          <p:cNvPr id="23" name="矩形 78"/>
          <p:cNvSpPr>
            <a:spLocks noChangeArrowheads="1"/>
          </p:cNvSpPr>
          <p:nvPr/>
        </p:nvSpPr>
        <p:spPr bwMode="auto">
          <a:xfrm>
            <a:off x="7741444" y="4532754"/>
            <a:ext cx="2192337" cy="159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a:lnSpc>
                <a:spcPct val="130000"/>
              </a:lnSpc>
              <a:spcBef>
                <a:spcPct val="0"/>
              </a:spcBef>
              <a:buNone/>
            </a:pPr>
            <a:r>
              <a:rPr altLang="en-US" lang="zh-CN" sz="1900">
                <a:latin charset="-122" panose="020b0503020204020204" pitchFamily="34" typeface="微软雅黑"/>
                <a:ea charset="-122" panose="020b0503020204020204" pitchFamily="34" typeface="微软雅黑"/>
              </a:rPr>
              <a:t>无论我们去哪里，我们都会带着移动设备，所以它必然是移动的。</a:t>
            </a:r>
          </a:p>
        </p:txBody>
      </p:sp>
      <p:sp>
        <p:nvSpPr>
          <p:cNvPr id="24" name="文本框 23"/>
          <p:cNvSpPr txBox="1"/>
          <p:nvPr/>
        </p:nvSpPr>
        <p:spPr>
          <a:xfrm>
            <a:off x="4776940" y="245014"/>
            <a:ext cx="2638120" cy="822960"/>
          </a:xfrm>
          <a:prstGeom prst="rect">
            <a:avLst/>
          </a:prstGeom>
          <a:noFill/>
        </p:spPr>
        <p:txBody>
          <a:bodyPr rtlCol="0" wrap="square">
            <a:spAutoFit/>
          </a:bodyPr>
          <a:lstStyle/>
          <a:p>
            <a:r>
              <a:rPr altLang="en-US" b="1" lang="zh-CN" smtClean="0" sz="4800">
                <a:solidFill>
                  <a:srgbClr val="C15D17"/>
                </a:solidFill>
                <a:latin charset="-122" panose="020b0503020204020204" pitchFamily="34" typeface="微软雅黑"/>
                <a:ea charset="-122" panose="020b0503020204020204" pitchFamily="34" typeface="微软雅黑"/>
              </a:rPr>
              <a:t>移动特性</a:t>
            </a:r>
          </a:p>
        </p:txBody>
      </p:sp>
      <p:sp>
        <p:nvSpPr>
          <p:cNvPr id="25" name="矩形 24"/>
          <p:cNvSpPr/>
          <p:nvPr/>
        </p:nvSpPr>
        <p:spPr>
          <a:xfrm>
            <a:off x="4114800" y="0"/>
            <a:ext cx="3962400" cy="139700"/>
          </a:xfrm>
          <a:prstGeom prst="rect">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7582315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flipH="1">
            <a:off x="1215079" y="1801019"/>
            <a:ext cx="9761842" cy="4217987"/>
            <a:chOff x="1138408" y="1058409"/>
            <a:chExt cx="9761842" cy="4217987"/>
          </a:xfrm>
        </p:grpSpPr>
        <p:sp>
          <p:nvSpPr>
            <p:cNvPr id="3" name="Freeform 88"/>
            <p:cNvSpPr/>
            <p:nvPr/>
          </p:nvSpPr>
          <p:spPr bwMode="auto">
            <a:xfrm flipH="1">
              <a:off x="5212237" y="3350759"/>
              <a:ext cx="3582988" cy="1477963"/>
            </a:xfrm>
            <a:custGeom>
              <a:gdLst>
                <a:gd fmla="*/ 1251 w 1672" name="T0"/>
                <a:gd fmla="*/ 184 h 690" name="T1"/>
                <a:gd fmla="*/ 876 w 1672" name="T2"/>
                <a:gd fmla="*/ 66 h 690" name="T3"/>
                <a:gd fmla="*/ 286 w 1672" name="T4"/>
                <a:gd fmla="*/ 17 h 690" name="T5"/>
                <a:gd fmla="*/ 0 w 1672" name="T6"/>
                <a:gd fmla="*/ 0 h 690" name="T7"/>
                <a:gd fmla="*/ 0 w 1672" name="T8"/>
                <a:gd fmla="*/ 25 h 690" name="T9"/>
                <a:gd fmla="*/ 287 w 1672" name="T10"/>
                <a:gd fmla="*/ 40 h 690" name="T11"/>
                <a:gd fmla="*/ 835 w 1672" name="T12"/>
                <a:gd fmla="*/ 121 h 690" name="T13"/>
                <a:gd fmla="*/ 1485 w 1672" name="T14"/>
                <a:gd fmla="*/ 598 h 690" name="T15"/>
                <a:gd fmla="*/ 1652 w 1672" name="T16"/>
                <a:gd fmla="*/ 686 h 690" name="T17"/>
                <a:gd fmla="*/ 1672 w 1672" name="T18"/>
                <a:gd fmla="*/ 391 h 690" name="T19"/>
                <a:gd fmla="*/ 1251 w 1672" name="T20"/>
                <a:gd fmla="*/ 184 h 6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90" w="1672">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solidFill>
              <a:srgbClr val="418AB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89"/>
            <p:cNvSpPr/>
            <p:nvPr/>
          </p:nvSpPr>
          <p:spPr bwMode="auto">
            <a:xfrm flipH="1">
              <a:off x="5623400" y="3285671"/>
              <a:ext cx="3171825" cy="698500"/>
            </a:xfrm>
            <a:custGeom>
              <a:gdLst>
                <a:gd fmla="*/ 0 w 1480" name="T0"/>
                <a:gd fmla="*/ 0 h 326" name="T1"/>
                <a:gd fmla="*/ 0 w 1480" name="T2"/>
                <a:gd fmla="*/ 31 h 326" name="T3"/>
                <a:gd fmla="*/ 726 w 1480" name="T4"/>
                <a:gd fmla="*/ 76 h 326" name="T5"/>
                <a:gd fmla="*/ 1382 w 1480" name="T6"/>
                <a:gd fmla="*/ 285 h 326" name="T7"/>
                <a:gd fmla="*/ 1471 w 1480" name="T8"/>
                <a:gd fmla="*/ 316 h 326" name="T9"/>
                <a:gd fmla="*/ 1480 w 1480" name="T10"/>
                <a:gd fmla="*/ 45 h 326" name="T11"/>
                <a:gd fmla="*/ 0 w 1480" name="T12"/>
                <a:gd fmla="*/ 0 h 326" name="T13"/>
              </a:gdLst>
              <a:cxnLst>
                <a:cxn ang="0">
                  <a:pos x="T0" y="T1"/>
                </a:cxn>
                <a:cxn ang="0">
                  <a:pos x="T2" y="T3"/>
                </a:cxn>
                <a:cxn ang="0">
                  <a:pos x="T4" y="T5"/>
                </a:cxn>
                <a:cxn ang="0">
                  <a:pos x="T6" y="T7"/>
                </a:cxn>
                <a:cxn ang="0">
                  <a:pos x="T8" y="T9"/>
                </a:cxn>
                <a:cxn ang="0">
                  <a:pos x="T10" y="T11"/>
                </a:cxn>
                <a:cxn ang="0">
                  <a:pos x="T12" y="T13"/>
                </a:cxn>
              </a:cxnLst>
              <a:rect b="b" l="0" r="r" t="0"/>
              <a:pathLst>
                <a:path h="326" w="1480">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rgbClr val="DAA72C"/>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90"/>
            <p:cNvSpPr/>
            <p:nvPr/>
          </p:nvSpPr>
          <p:spPr bwMode="auto">
            <a:xfrm flipH="1">
              <a:off x="5428137" y="2445884"/>
              <a:ext cx="3367088" cy="795338"/>
            </a:xfrm>
            <a:custGeom>
              <a:gdLst>
                <a:gd fmla="*/ 1491 w 1571" name="T0"/>
                <a:gd fmla="*/ 0 h 371" name="T1"/>
                <a:gd fmla="*/ 726 w 1571" name="T2"/>
                <a:gd fmla="*/ 287 h 371" name="T3"/>
                <a:gd fmla="*/ 0 w 1571" name="T4"/>
                <a:gd fmla="*/ 343 h 371" name="T5"/>
                <a:gd fmla="*/ 0 w 1571" name="T6"/>
                <a:gd fmla="*/ 371 h 371" name="T7"/>
                <a:gd fmla="*/ 550 w 1571" name="T8"/>
                <a:gd fmla="*/ 361 h 371" name="T9"/>
                <a:gd fmla="*/ 1571 w 1571" name="T10"/>
                <a:gd fmla="*/ 245 h 371" name="T11"/>
                <a:gd fmla="*/ 1491 w 1571" name="T12"/>
                <a:gd fmla="*/ 0 h 371" name="T13"/>
              </a:gdLst>
              <a:cxnLst>
                <a:cxn ang="0">
                  <a:pos x="T0" y="T1"/>
                </a:cxn>
                <a:cxn ang="0">
                  <a:pos x="T2" y="T3"/>
                </a:cxn>
                <a:cxn ang="0">
                  <a:pos x="T4" y="T5"/>
                </a:cxn>
                <a:cxn ang="0">
                  <a:pos x="T6" y="T7"/>
                </a:cxn>
                <a:cxn ang="0">
                  <a:pos x="T8" y="T9"/>
                </a:cxn>
                <a:cxn ang="0">
                  <a:pos x="T10" y="T11"/>
                </a:cxn>
                <a:cxn ang="0">
                  <a:pos x="T12" y="T13"/>
                </a:cxn>
              </a:cxnLst>
              <a:rect b="b" l="0" r="r" t="0"/>
              <a:pathLst>
                <a:path h="371" w="15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rgbClr val="7BA26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92"/>
            <p:cNvSpPr/>
            <p:nvPr/>
          </p:nvSpPr>
          <p:spPr bwMode="auto">
            <a:xfrm flipH="1">
              <a:off x="5105875" y="1588634"/>
              <a:ext cx="3689350" cy="1593850"/>
            </a:xfrm>
            <a:custGeom>
              <a:gdLst>
                <a:gd fmla="*/ 1646 w 1722" name="T0"/>
                <a:gd fmla="*/ 45 h 744" name="T1"/>
                <a:gd fmla="*/ 1569 w 1722" name="T2"/>
                <a:gd fmla="*/ 44 h 744" name="T3"/>
                <a:gd fmla="*/ 836 w 1722" name="T4"/>
                <a:gd fmla="*/ 614 h 744" name="T5"/>
                <a:gd fmla="*/ 288 w 1722" name="T6"/>
                <a:gd fmla="*/ 695 h 744" name="T7"/>
                <a:gd fmla="*/ 0 w 1722" name="T8"/>
                <a:gd fmla="*/ 712 h 744" name="T9"/>
                <a:gd fmla="*/ 0 w 1722" name="T10"/>
                <a:gd fmla="*/ 744 h 744" name="T11"/>
                <a:gd fmla="*/ 286 w 1722" name="T12"/>
                <a:gd fmla="*/ 728 h 744" name="T13"/>
                <a:gd fmla="*/ 853 w 1722" name="T14"/>
                <a:gd fmla="*/ 670 h 744" name="T15"/>
                <a:gd fmla="*/ 1221 w 1722" name="T16"/>
                <a:gd fmla="*/ 541 h 744" name="T17"/>
                <a:gd fmla="*/ 1722 w 1722" name="T18"/>
                <a:gd fmla="*/ 302 h 744" name="T19"/>
                <a:gd fmla="*/ 1646 w 1722" name="T20"/>
                <a:gd fmla="*/ 45 h 7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4" w="1722">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solidFill>
              <a:srgbClr val="EC6D5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Oval 93"/>
            <p:cNvSpPr>
              <a:spLocks noChangeArrowheads="1"/>
            </p:cNvSpPr>
            <p:nvPr/>
          </p:nvSpPr>
          <p:spPr bwMode="auto">
            <a:xfrm flipH="1">
              <a:off x="5124925" y="2395084"/>
              <a:ext cx="573088" cy="573088"/>
            </a:xfrm>
            <a:prstGeom prst="ellipse">
              <a:avLst/>
            </a:prstGeom>
            <a:solidFill>
              <a:srgbClr val="DAA72C"/>
            </a:solidFill>
            <a:ln>
              <a:noFill/>
            </a:ln>
            <a:extLst/>
          </p:spPr>
          <p:txBody>
            <a:bodyPr anchor="ctr" anchorCtr="0" bIns="45720" compatLnSpc="1" lIns="91440" numCol="1" rIns="91440" tIns="45720" vert="horz" wrap="square">
              <a:prstTxWarp prst="textNoShape">
                <a:avLst/>
              </a:prstTxWarp>
            </a:bodyPr>
            <a:lstStyle/>
            <a:p>
              <a:pPr algn="ctr"/>
              <a:r>
                <a:rPr altLang="zh-CN" b="1" lang="en-US" smtClean="0" sz="2800">
                  <a:solidFill>
                    <a:schemeClr val="bg1"/>
                  </a:solidFill>
                  <a:latin charset="-122" panose="020b0503020204020204" pitchFamily="34" typeface="微软雅黑"/>
                  <a:ea charset="-122" panose="020b0503020204020204" pitchFamily="34" typeface="微软雅黑"/>
                </a:rPr>
                <a:t>2</a:t>
              </a:r>
            </a:p>
          </p:txBody>
        </p:sp>
        <p:sp>
          <p:nvSpPr>
            <p:cNvPr id="8" name="Oval 95"/>
            <p:cNvSpPr>
              <a:spLocks noChangeArrowheads="1"/>
            </p:cNvSpPr>
            <p:nvPr/>
          </p:nvSpPr>
          <p:spPr bwMode="auto">
            <a:xfrm flipH="1">
              <a:off x="5197950" y="3353139"/>
              <a:ext cx="669925" cy="668338"/>
            </a:xfrm>
            <a:prstGeom prst="ellipse">
              <a:avLst/>
            </a:prstGeom>
            <a:solidFill>
              <a:srgbClr val="EC6D51"/>
            </a:solidFill>
            <a:ln>
              <a:noFill/>
            </a:ln>
            <a:extLst/>
          </p:spPr>
          <p:txBody>
            <a:bodyPr anchor="ctr" anchorCtr="0" bIns="45720" compatLnSpc="1" lIns="91440" numCol="1" rIns="91440" tIns="45720" vert="horz" wrap="square">
              <a:prstTxWarp prst="textNoShape">
                <a:avLst/>
              </a:prstTxWarp>
            </a:bodyPr>
            <a:lstStyle/>
            <a:p>
              <a:pPr algn="ctr"/>
              <a:r>
                <a:rPr altLang="zh-CN" b="1" lang="en-US" smtClean="0" sz="2800">
                  <a:solidFill>
                    <a:schemeClr val="bg1"/>
                  </a:solidFill>
                  <a:latin charset="-122" panose="020b0503020204020204" pitchFamily="34" typeface="微软雅黑"/>
                  <a:ea charset="-122" panose="020b0503020204020204" pitchFamily="34" typeface="微软雅黑"/>
                </a:rPr>
                <a:t>3</a:t>
              </a:r>
            </a:p>
          </p:txBody>
        </p:sp>
        <p:sp>
          <p:nvSpPr>
            <p:cNvPr id="9" name="Oval 96"/>
            <p:cNvSpPr>
              <a:spLocks noChangeArrowheads="1"/>
            </p:cNvSpPr>
            <p:nvPr/>
          </p:nvSpPr>
          <p:spPr bwMode="auto">
            <a:xfrm flipH="1">
              <a:off x="4955063" y="4181021"/>
              <a:ext cx="638175" cy="638175"/>
            </a:xfrm>
            <a:prstGeom prst="ellipse">
              <a:avLst/>
            </a:prstGeom>
            <a:solidFill>
              <a:srgbClr val="C15D17"/>
            </a:solidFill>
            <a:ln>
              <a:noFill/>
            </a:ln>
            <a:extLst/>
          </p:spPr>
          <p:txBody>
            <a:bodyPr anchor="ctr" anchorCtr="0" bIns="45720" compatLnSpc="1" lIns="91440" numCol="1" rIns="91440" tIns="45720" vert="horz" wrap="square">
              <a:prstTxWarp prst="textNoShape">
                <a:avLst/>
              </a:prstTxWarp>
            </a:bodyPr>
            <a:lstStyle/>
            <a:p>
              <a:pPr algn="ctr"/>
              <a:r>
                <a:rPr altLang="zh-CN" b="1" lang="en-US" smtClean="0" sz="2800">
                  <a:solidFill>
                    <a:schemeClr val="bg1"/>
                  </a:solidFill>
                  <a:latin charset="-122" panose="020b0503020204020204" pitchFamily="34" typeface="微软雅黑"/>
                  <a:ea charset="-122" panose="020b0503020204020204" pitchFamily="34" typeface="微软雅黑"/>
                </a:rPr>
                <a:t>4</a:t>
              </a:r>
            </a:p>
          </p:txBody>
        </p:sp>
        <p:sp>
          <p:nvSpPr>
            <p:cNvPr id="10" name="Oval 99"/>
            <p:cNvSpPr>
              <a:spLocks noChangeArrowheads="1"/>
            </p:cNvSpPr>
            <p:nvPr/>
          </p:nvSpPr>
          <p:spPr bwMode="auto">
            <a:xfrm flipH="1">
              <a:off x="4901088" y="1610859"/>
              <a:ext cx="654050" cy="650875"/>
            </a:xfrm>
            <a:prstGeom prst="ellipse">
              <a:avLst/>
            </a:prstGeom>
            <a:solidFill>
              <a:srgbClr val="418AB3"/>
            </a:solidFill>
            <a:ln>
              <a:noFill/>
            </a:ln>
            <a:extLst/>
          </p:spPr>
          <p:txBody>
            <a:bodyPr anchor="ctr" anchorCtr="0" bIns="45720" compatLnSpc="1" lIns="91440" numCol="1" rIns="91440" tIns="45720" vert="horz" wrap="square">
              <a:prstTxWarp prst="textNoShape">
                <a:avLst/>
              </a:prstTxWarp>
            </a:bodyPr>
            <a:lstStyle/>
            <a:p>
              <a:pPr algn="ctr"/>
              <a:r>
                <a:rPr altLang="zh-CN" b="1" lang="en-US" smtClean="0" sz="2800">
                  <a:solidFill>
                    <a:schemeClr val="bg1"/>
                  </a:solidFill>
                  <a:latin charset="-122" panose="020b0503020204020204" pitchFamily="34" typeface="微软雅黑"/>
                  <a:ea charset="-122" panose="020b0503020204020204" pitchFamily="34" typeface="微软雅黑"/>
                </a:rPr>
                <a:t>1</a:t>
              </a:r>
            </a:p>
          </p:txBody>
        </p:sp>
        <p:grpSp>
          <p:nvGrpSpPr>
            <p:cNvPr id="11" name="组合 10"/>
            <p:cNvGrpSpPr/>
            <p:nvPr/>
          </p:nvGrpSpPr>
          <p:grpSpPr>
            <a:xfrm flipH="1">
              <a:off x="8520587" y="2831646"/>
              <a:ext cx="2379663" cy="893763"/>
              <a:chOff x="3046413" y="2984500"/>
              <a:chExt cx="2379663" cy="893763"/>
            </a:xfrm>
          </p:grpSpPr>
          <p:sp>
            <p:nvSpPr>
              <p:cNvPr id="27" name="Freeform 101"/>
              <p:cNvSpPr>
                <a:spLocks noEditPoints="1"/>
              </p:cNvSpPr>
              <p:nvPr/>
            </p:nvSpPr>
            <p:spPr bwMode="auto">
              <a:xfrm>
                <a:off x="3046413" y="2984500"/>
                <a:ext cx="2379663" cy="893763"/>
              </a:xfrm>
              <a:custGeom>
                <a:gdLst>
                  <a:gd fmla="*/ 7 w 1111" name="T0"/>
                  <a:gd fmla="*/ 265 h 417" name="T1"/>
                  <a:gd fmla="*/ 93 w 1111" name="T2"/>
                  <a:gd fmla="*/ 291 h 417" name="T3"/>
                  <a:gd fmla="*/ 169 w 1111" name="T4"/>
                  <a:gd fmla="*/ 295 h 417" name="T5"/>
                  <a:gd fmla="*/ 171 w 1111" name="T6"/>
                  <a:gd fmla="*/ 295 h 417" name="T7"/>
                  <a:gd fmla="*/ 199 w 1111" name="T8"/>
                  <a:gd fmla="*/ 295 h 417" name="T9"/>
                  <a:gd fmla="*/ 418 w 1111" name="T10"/>
                  <a:gd fmla="*/ 295 h 417" name="T11"/>
                  <a:gd fmla="*/ 681 w 1111" name="T12"/>
                  <a:gd fmla="*/ 417 h 417" name="T13"/>
                  <a:gd fmla="*/ 809 w 1111" name="T14"/>
                  <a:gd fmla="*/ 417 h 417" name="T15"/>
                  <a:gd fmla="*/ 658 w 1111" name="T16"/>
                  <a:gd fmla="*/ 295 h 417" name="T17"/>
                  <a:gd fmla="*/ 785 w 1111" name="T18"/>
                  <a:gd fmla="*/ 295 h 417" name="T19"/>
                  <a:gd fmla="*/ 983 w 1111" name="T20"/>
                  <a:gd fmla="*/ 290 h 417" name="T21"/>
                  <a:gd fmla="*/ 1025 w 1111" name="T22"/>
                  <a:gd fmla="*/ 195 h 417" name="T23"/>
                  <a:gd fmla="*/ 1047 w 1111" name="T24"/>
                  <a:gd fmla="*/ 146 h 417" name="T25"/>
                  <a:gd fmla="*/ 1051 w 1111" name="T26"/>
                  <a:gd fmla="*/ 138 h 417" name="T27"/>
                  <a:gd fmla="*/ 1061 w 1111" name="T28"/>
                  <a:gd fmla="*/ 143 h 417" name="T29"/>
                  <a:gd fmla="*/ 1109 w 1111" name="T30"/>
                  <a:gd fmla="*/ 143 h 417" name="T31"/>
                  <a:gd fmla="*/ 1067 w 1111" name="T32"/>
                  <a:gd fmla="*/ 102 h 417" name="T33"/>
                  <a:gd fmla="*/ 1071 w 1111" name="T34"/>
                  <a:gd fmla="*/ 93 h 417" name="T35"/>
                  <a:gd fmla="*/ 1107 w 1111" name="T36"/>
                  <a:gd fmla="*/ 12 h 417" name="T37"/>
                  <a:gd fmla="*/ 1111 w 1111" name="T38"/>
                  <a:gd fmla="*/ 0 h 417" name="T39"/>
                  <a:gd fmla="*/ 1024 w 1111" name="T40"/>
                  <a:gd fmla="*/ 0 h 417" name="T41"/>
                  <a:gd fmla="*/ 978 w 1111" name="T42"/>
                  <a:gd fmla="*/ 42 h 417" name="T43"/>
                  <a:gd fmla="*/ 950 w 1111" name="T44"/>
                  <a:gd fmla="*/ 69 h 417" name="T45"/>
                  <a:gd fmla="*/ 895 w 1111" name="T46"/>
                  <a:gd fmla="*/ 122 h 417" name="T47"/>
                  <a:gd fmla="*/ 570 w 1111" name="T48"/>
                  <a:gd fmla="*/ 122 h 417" name="T49"/>
                  <a:gd fmla="*/ 608 w 1111" name="T50"/>
                  <a:gd fmla="*/ 54 h 417" name="T51"/>
                  <a:gd fmla="*/ 514 w 1111" name="T52"/>
                  <a:gd fmla="*/ 54 h 417" name="T53"/>
                  <a:gd fmla="*/ 411 w 1111" name="T54"/>
                  <a:gd fmla="*/ 122 h 417" name="T55"/>
                  <a:gd fmla="*/ 244 w 1111" name="T56"/>
                  <a:gd fmla="*/ 122 h 417" name="T57"/>
                  <a:gd fmla="*/ 179 w 1111" name="T58"/>
                  <a:gd fmla="*/ 135 h 417" name="T59"/>
                  <a:gd fmla="*/ 208 w 1111" name="T60"/>
                  <a:gd fmla="*/ 149 h 417" name="T61"/>
                  <a:gd fmla="*/ 161 w 1111" name="T62"/>
                  <a:gd fmla="*/ 197 h 417" name="T63"/>
                  <a:gd fmla="*/ 113 w 1111" name="T64"/>
                  <a:gd fmla="*/ 197 h 417" name="T65"/>
                  <a:gd fmla="*/ 98 w 1111" name="T66"/>
                  <a:gd fmla="*/ 197 h 417" name="T67"/>
                  <a:gd fmla="*/ 87 w 1111" name="T68"/>
                  <a:gd fmla="*/ 198 h 417" name="T69"/>
                  <a:gd fmla="*/ 54 w 1111" name="T70"/>
                  <a:gd fmla="*/ 208 h 417" name="T71"/>
                  <a:gd fmla="*/ 7 w 1111" name="T72"/>
                  <a:gd fmla="*/ 265 h 417" name="T73"/>
                  <a:gd fmla="*/ 680 w 1111" name="T74"/>
                  <a:gd fmla="*/ 163 h 417" name="T75"/>
                  <a:gd fmla="*/ 746 w 1111" name="T76"/>
                  <a:gd fmla="*/ 163 h 417" name="T77"/>
                  <a:gd fmla="*/ 755 w 1111" name="T78"/>
                  <a:gd fmla="*/ 197 h 417" name="T79"/>
                  <a:gd fmla="*/ 689 w 1111" name="T80"/>
                  <a:gd fmla="*/ 197 h 417" name="T81"/>
                  <a:gd fmla="*/ 680 w 1111" name="T82"/>
                  <a:gd fmla="*/ 163 h 417" name="T83"/>
                  <a:gd fmla="*/ 570 w 1111" name="T84"/>
                  <a:gd fmla="*/ 163 h 417" name="T85"/>
                  <a:gd fmla="*/ 636 w 1111" name="T86"/>
                  <a:gd fmla="*/ 163 h 417" name="T87"/>
                  <a:gd fmla="*/ 645 w 1111" name="T88"/>
                  <a:gd fmla="*/ 197 h 417" name="T89"/>
                  <a:gd fmla="*/ 579 w 1111" name="T90"/>
                  <a:gd fmla="*/ 197 h 417" name="T91"/>
                  <a:gd fmla="*/ 570 w 1111" name="T92"/>
                  <a:gd fmla="*/ 163 h 417" name="T93"/>
                  <a:gd fmla="*/ 461 w 1111" name="T94"/>
                  <a:gd fmla="*/ 163 h 417" name="T95"/>
                  <a:gd fmla="*/ 527 w 1111" name="T96"/>
                  <a:gd fmla="*/ 163 h 417" name="T97"/>
                  <a:gd fmla="*/ 536 w 1111" name="T98"/>
                  <a:gd fmla="*/ 197 h 417" name="T99"/>
                  <a:gd fmla="*/ 470 w 1111" name="T100"/>
                  <a:gd fmla="*/ 197 h 417" name="T101"/>
                  <a:gd fmla="*/ 461 w 1111" name="T102"/>
                  <a:gd fmla="*/ 163 h 417" name="T103"/>
                  <a:gd fmla="*/ 351 w 1111" name="T104"/>
                  <a:gd fmla="*/ 163 h 417" name="T105"/>
                  <a:gd fmla="*/ 417 w 1111" name="T106"/>
                  <a:gd fmla="*/ 163 h 417" name="T107"/>
                  <a:gd fmla="*/ 426 w 1111" name="T108"/>
                  <a:gd fmla="*/ 197 h 417" name="T109"/>
                  <a:gd fmla="*/ 360 w 1111" name="T110"/>
                  <a:gd fmla="*/ 197 h 417" name="T111"/>
                  <a:gd fmla="*/ 351 w 1111" name="T112"/>
                  <a:gd fmla="*/ 163 h 4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7" w="1111">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algn="tl" blurRad="190500" dir="2700000" dist="139700" rotWithShape="0" sx="102000" sy="102000">
                  <a:prstClr val="black">
                    <a:alpha val="27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02"/>
              <p:cNvSpPr/>
              <p:nvPr/>
            </p:nvSpPr>
            <p:spPr bwMode="auto">
              <a:xfrm>
                <a:off x="4806950" y="3509963"/>
                <a:ext cx="349250" cy="165100"/>
              </a:xfrm>
              <a:custGeom>
                <a:gdLst>
                  <a:gd fmla="*/ 0 w 163" name="T0"/>
                  <a:gd fmla="*/ 0 h 77" name="T1"/>
                  <a:gd fmla="*/ 9 w 163" name="T2"/>
                  <a:gd fmla="*/ 38 h 77" name="T3"/>
                  <a:gd fmla="*/ 9 w 163" name="T4"/>
                  <a:gd fmla="*/ 50 h 77" name="T5"/>
                  <a:gd fmla="*/ 0 w 163" name="T6"/>
                  <a:gd fmla="*/ 77 h 77" name="T7"/>
                  <a:gd fmla="*/ 153 w 163" name="T8"/>
                  <a:gd fmla="*/ 50 h 77" name="T9"/>
                  <a:gd fmla="*/ 160 w 163" name="T10"/>
                  <a:gd fmla="*/ 45 h 77" name="T11"/>
                  <a:gd fmla="*/ 163 w 163" name="T12"/>
                  <a:gd fmla="*/ 38 h 77" name="T13"/>
                  <a:gd fmla="*/ 163 w 163" name="T14"/>
                  <a:gd fmla="*/ 38 h 77" name="T15"/>
                  <a:gd fmla="*/ 0 w 163" name="T16"/>
                  <a:gd fmla="*/ 0 h 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7" w="163">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439D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03"/>
              <p:cNvSpPr/>
              <p:nvPr/>
            </p:nvSpPr>
            <p:spPr bwMode="auto">
              <a:xfrm>
                <a:off x="4775200" y="3509963"/>
                <a:ext cx="61913" cy="165100"/>
              </a:xfrm>
              <a:custGeom>
                <a:gdLst>
                  <a:gd fmla="*/ 28 w 29" name="T0"/>
                  <a:gd fmla="*/ 50 h 77" name="T1"/>
                  <a:gd fmla="*/ 29 w 29" name="T2"/>
                  <a:gd fmla="*/ 38 h 77" name="T3"/>
                  <a:gd fmla="*/ 18 w 29" name="T4"/>
                  <a:gd fmla="*/ 2 h 77" name="T5"/>
                  <a:gd fmla="*/ 14 w 29" name="T6"/>
                  <a:gd fmla="*/ 0 h 77" name="T7"/>
                  <a:gd fmla="*/ 14 w 29" name="T8"/>
                  <a:gd fmla="*/ 0 h 77" name="T9"/>
                  <a:gd fmla="*/ 9 w 29" name="T10"/>
                  <a:gd fmla="*/ 3 h 77" name="T11"/>
                  <a:gd fmla="*/ 0 w 29" name="T12"/>
                  <a:gd fmla="*/ 38 h 77" name="T13"/>
                  <a:gd fmla="*/ 1 w 29" name="T14"/>
                  <a:gd fmla="*/ 50 h 77" name="T15"/>
                  <a:gd fmla="*/ 9 w 29" name="T16"/>
                  <a:gd fmla="*/ 73 h 77" name="T17"/>
                  <a:gd fmla="*/ 14 w 29" name="T18"/>
                  <a:gd fmla="*/ 77 h 77" name="T19"/>
                  <a:gd fmla="*/ 14 w 29" name="T20"/>
                  <a:gd fmla="*/ 77 h 77" name="T21"/>
                  <a:gd fmla="*/ 18 w 29" name="T22"/>
                  <a:gd fmla="*/ 75 h 77" name="T23"/>
                  <a:gd fmla="*/ 28 w 29" name="T24"/>
                  <a:gd fmla="*/ 50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28">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9EDD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04"/>
              <p:cNvSpPr/>
              <p:nvPr/>
            </p:nvSpPr>
            <p:spPr bwMode="auto">
              <a:xfrm>
                <a:off x="3929063" y="3100388"/>
                <a:ext cx="422275" cy="146050"/>
              </a:xfrm>
              <a:custGeom>
                <a:gdLst>
                  <a:gd fmla="*/ 214 w 266" name="T0"/>
                  <a:gd fmla="*/ 92 h 92" name="T1"/>
                  <a:gd fmla="*/ 266 w 266" name="T2"/>
                  <a:gd fmla="*/ 0 h 92" name="T3"/>
                  <a:gd fmla="*/ 138 w 266" name="T4"/>
                  <a:gd fmla="*/ 0 h 92" name="T5"/>
                  <a:gd fmla="*/ 0 w 266" name="T6"/>
                  <a:gd fmla="*/ 92 h 92" name="T7"/>
                  <a:gd fmla="*/ 214 w 266" name="T8"/>
                  <a:gd fmla="*/ 92 h 92" name="T9"/>
                </a:gdLst>
                <a:cxnLst>
                  <a:cxn ang="0">
                    <a:pos x="T0" y="T1"/>
                  </a:cxn>
                  <a:cxn ang="0">
                    <a:pos x="T2" y="T3"/>
                  </a:cxn>
                  <a:cxn ang="0">
                    <a:pos x="T4" y="T5"/>
                  </a:cxn>
                  <a:cxn ang="0">
                    <a:pos x="T6" y="T7"/>
                  </a:cxn>
                  <a:cxn ang="0">
                    <a:pos x="T8" y="T9"/>
                  </a:cxn>
                </a:cxnLst>
                <a:rect b="b" l="0" r="r" t="0"/>
                <a:pathLst>
                  <a:path h="92" w="266">
                    <a:moveTo>
                      <a:pt x="214" y="92"/>
                    </a:moveTo>
                    <a:lnTo>
                      <a:pt x="266" y="0"/>
                    </a:lnTo>
                    <a:lnTo>
                      <a:pt x="138" y="0"/>
                    </a:lnTo>
                    <a:lnTo>
                      <a:pt x="0" y="92"/>
                    </a:lnTo>
                    <a:lnTo>
                      <a:pt x="214" y="92"/>
                    </a:lnTo>
                    <a:close/>
                  </a:path>
                </a:pathLst>
              </a:custGeom>
              <a:solidFill>
                <a:srgbClr val="418A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5"/>
              <p:cNvSpPr/>
              <p:nvPr/>
            </p:nvSpPr>
            <p:spPr bwMode="auto">
              <a:xfrm>
                <a:off x="3929063" y="3100388"/>
                <a:ext cx="422275" cy="146050"/>
              </a:xfrm>
              <a:custGeom>
                <a:gdLst>
                  <a:gd fmla="*/ 214 w 266" name="T0"/>
                  <a:gd fmla="*/ 92 h 92" name="T1"/>
                  <a:gd fmla="*/ 266 w 266" name="T2"/>
                  <a:gd fmla="*/ 0 h 92" name="T3"/>
                  <a:gd fmla="*/ 138 w 266" name="T4"/>
                  <a:gd fmla="*/ 0 h 92" name="T5"/>
                  <a:gd fmla="*/ 0 w 266" name="T6"/>
                  <a:gd fmla="*/ 92 h 92" name="T7"/>
                </a:gdLst>
                <a:cxnLst>
                  <a:cxn ang="0">
                    <a:pos x="T0" y="T1"/>
                  </a:cxn>
                  <a:cxn ang="0">
                    <a:pos x="T2" y="T3"/>
                  </a:cxn>
                  <a:cxn ang="0">
                    <a:pos x="T4" y="T5"/>
                  </a:cxn>
                  <a:cxn ang="0">
                    <a:pos x="T6" y="T7"/>
                  </a:cxn>
                </a:cxnLst>
                <a:rect b="b" l="0" r="r" t="0"/>
                <a:pathLst>
                  <a:path h="92" w="266">
                    <a:moveTo>
                      <a:pt x="214" y="92"/>
                    </a:moveTo>
                    <a:lnTo>
                      <a:pt x="266" y="0"/>
                    </a:lnTo>
                    <a:lnTo>
                      <a:pt x="138" y="0"/>
                    </a:lnTo>
                    <a:lnTo>
                      <a:pt x="0" y="9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06"/>
              <p:cNvSpPr/>
              <p:nvPr/>
            </p:nvSpPr>
            <p:spPr bwMode="auto">
              <a:xfrm>
                <a:off x="3230563" y="3268663"/>
                <a:ext cx="265113" cy="139700"/>
              </a:xfrm>
              <a:custGeom>
                <a:gdLst>
                  <a:gd fmla="*/ 94 w 124" name="T0"/>
                  <a:gd fmla="*/ 1 h 65" name="T1"/>
                  <a:gd fmla="*/ 124 w 124" name="T2"/>
                  <a:gd fmla="*/ 16 h 65" name="T3"/>
                  <a:gd fmla="*/ 75 w 124" name="T4"/>
                  <a:gd fmla="*/ 64 h 65" name="T5"/>
                  <a:gd fmla="*/ 27 w 124" name="T6"/>
                  <a:gd fmla="*/ 64 h 65" name="T7"/>
                  <a:gd fmla="*/ 13 w 124" name="T8"/>
                  <a:gd fmla="*/ 64 h 65" name="T9"/>
                  <a:gd fmla="*/ 0 w 124" name="T10"/>
                  <a:gd fmla="*/ 65 h 65" name="T11"/>
                  <a:gd fmla="*/ 94 w 124" name="T12"/>
                  <a:gd fmla="*/ 1 h 65" name="T13"/>
                </a:gdLst>
                <a:cxnLst>
                  <a:cxn ang="0">
                    <a:pos x="T0" y="T1"/>
                  </a:cxn>
                  <a:cxn ang="0">
                    <a:pos x="T2" y="T3"/>
                  </a:cxn>
                  <a:cxn ang="0">
                    <a:pos x="T4" y="T5"/>
                  </a:cxn>
                  <a:cxn ang="0">
                    <a:pos x="T6" y="T7"/>
                  </a:cxn>
                  <a:cxn ang="0">
                    <a:pos x="T8" y="T9"/>
                  </a:cxn>
                  <a:cxn ang="0">
                    <a:pos x="T10" y="T11"/>
                  </a:cxn>
                  <a:cxn ang="0">
                    <a:pos x="T12" y="T13"/>
                  </a:cxn>
                </a:cxnLst>
                <a:rect b="b" l="0" r="r" t="0"/>
                <a:pathLst>
                  <a:path h="65" w="124">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9EDD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组合 11"/>
            <p:cNvGrpSpPr/>
            <p:nvPr/>
          </p:nvGrpSpPr>
          <p:grpSpPr>
            <a:xfrm flipH="1">
              <a:off x="5342413" y="4903334"/>
              <a:ext cx="476250" cy="373062"/>
              <a:chOff x="8128000" y="5056188"/>
              <a:chExt cx="476250" cy="373062"/>
            </a:xfrm>
          </p:grpSpPr>
          <p:sp>
            <p:nvSpPr>
              <p:cNvPr id="23" name="Freeform 120"/>
              <p:cNvSpPr/>
              <p:nvPr/>
            </p:nvSpPr>
            <p:spPr bwMode="auto">
              <a:xfrm>
                <a:off x="8128000" y="5241925"/>
                <a:ext cx="476250" cy="187325"/>
              </a:xfrm>
              <a:custGeom>
                <a:gdLst>
                  <a:gd fmla="*/ 222 w 222" name="T0"/>
                  <a:gd fmla="*/ 22 h 87" name="T1"/>
                  <a:gd fmla="*/ 173 w 222" name="T2"/>
                  <a:gd fmla="*/ 0 h 87" name="T3"/>
                  <a:gd fmla="*/ 165 w 222" name="T4"/>
                  <a:gd fmla="*/ 5 h 87" name="T5"/>
                  <a:gd fmla="*/ 196 w 222" name="T6"/>
                  <a:gd fmla="*/ 18 h 87" name="T7"/>
                  <a:gd fmla="*/ 190 w 222" name="T8"/>
                  <a:gd fmla="*/ 24 h 87" name="T9"/>
                  <a:gd fmla="*/ 111 w 222" name="T10"/>
                  <a:gd fmla="*/ 35 h 87" name="T11"/>
                  <a:gd fmla="*/ 31 w 222" name="T12"/>
                  <a:gd fmla="*/ 24 h 87" name="T13"/>
                  <a:gd fmla="*/ 26 w 222" name="T14"/>
                  <a:gd fmla="*/ 18 h 87" name="T15"/>
                  <a:gd fmla="*/ 48 w 222" name="T16"/>
                  <a:gd fmla="*/ 7 h 87" name="T17"/>
                  <a:gd fmla="*/ 42 w 222" name="T18"/>
                  <a:gd fmla="*/ 1 h 87" name="T19"/>
                  <a:gd fmla="*/ 0 w 222" name="T20"/>
                  <a:gd fmla="*/ 22 h 87" name="T21"/>
                  <a:gd fmla="*/ 0 w 222" name="T22"/>
                  <a:gd fmla="*/ 24 h 87" name="T23"/>
                  <a:gd fmla="*/ 0 w 222" name="T24"/>
                  <a:gd fmla="*/ 24 h 87" name="T25"/>
                  <a:gd fmla="*/ 0 w 222" name="T26"/>
                  <a:gd fmla="*/ 25 h 87" name="T27"/>
                  <a:gd fmla="*/ 5 w 222" name="T28"/>
                  <a:gd fmla="*/ 31 h 87" name="T29"/>
                  <a:gd fmla="*/ 38 w 222" name="T30"/>
                  <a:gd fmla="*/ 69 h 87" name="T31"/>
                  <a:gd fmla="*/ 37 w 222" name="T32"/>
                  <a:gd fmla="*/ 69 h 87" name="T33"/>
                  <a:gd fmla="*/ 28 w 222" name="T34"/>
                  <a:gd fmla="*/ 77 h 87" name="T35"/>
                  <a:gd fmla="*/ 28 w 222" name="T36"/>
                  <a:gd fmla="*/ 78 h 87" name="T37"/>
                  <a:gd fmla="*/ 37 w 222" name="T38"/>
                  <a:gd fmla="*/ 87 h 87" name="T39"/>
                  <a:gd fmla="*/ 189 w 222" name="T40"/>
                  <a:gd fmla="*/ 87 h 87" name="T41"/>
                  <a:gd fmla="*/ 198 w 222" name="T42"/>
                  <a:gd fmla="*/ 78 h 87" name="T43"/>
                  <a:gd fmla="*/ 198 w 222" name="T44"/>
                  <a:gd fmla="*/ 77 h 87" name="T45"/>
                  <a:gd fmla="*/ 189 w 222" name="T46"/>
                  <a:gd fmla="*/ 69 h 87" name="T47"/>
                  <a:gd fmla="*/ 184 w 222" name="T48"/>
                  <a:gd fmla="*/ 69 h 87" name="T49"/>
                  <a:gd fmla="*/ 216 w 222" name="T50"/>
                  <a:gd fmla="*/ 31 h 87" name="T51"/>
                  <a:gd fmla="*/ 222 w 222" name="T52"/>
                  <a:gd fmla="*/ 25 h 87" name="T53"/>
                  <a:gd fmla="*/ 222 w 222" name="T54"/>
                  <a:gd fmla="*/ 24 h 87" name="T55"/>
                  <a:gd fmla="*/ 222 w 222" name="T56"/>
                  <a:gd fmla="*/ 24 h 87" name="T57"/>
                  <a:gd fmla="*/ 222 w 222" name="T58"/>
                  <a:gd fmla="*/ 22 h 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7" w="221">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21"/>
              <p:cNvSpPr>
                <a:spLocks noEditPoints="1"/>
              </p:cNvSpPr>
              <p:nvPr/>
            </p:nvSpPr>
            <p:spPr bwMode="auto">
              <a:xfrm>
                <a:off x="8413750" y="5056188"/>
                <a:ext cx="180975" cy="215900"/>
              </a:xfrm>
              <a:custGeom>
                <a:gdLst>
                  <a:gd fmla="*/ 7 w 85" name="T0"/>
                  <a:gd fmla="*/ 89 h 101" name="T1"/>
                  <a:gd fmla="*/ 8 w 85" name="T2"/>
                  <a:gd fmla="*/ 101 h 101" name="T3"/>
                  <a:gd fmla="*/ 22 w 85" name="T4"/>
                  <a:gd fmla="*/ 91 h 101" name="T5"/>
                  <a:gd fmla="*/ 30 w 85" name="T6"/>
                  <a:gd fmla="*/ 85 h 101" name="T7"/>
                  <a:gd fmla="*/ 85 w 85" name="T8"/>
                  <a:gd fmla="*/ 43 h 101" name="T9"/>
                  <a:gd fmla="*/ 0 w 85" name="T10"/>
                  <a:gd fmla="*/ 0 h 101" name="T11"/>
                  <a:gd fmla="*/ 1 w 85" name="T12"/>
                  <a:gd fmla="*/ 17 h 101" name="T13"/>
                  <a:gd fmla="*/ 37 w 85" name="T14"/>
                  <a:gd fmla="*/ 26 h 101" name="T15"/>
                  <a:gd fmla="*/ 40 w 85" name="T16"/>
                  <a:gd fmla="*/ 28 h 101" name="T17"/>
                  <a:gd fmla="*/ 39 w 85" name="T18"/>
                  <a:gd fmla="*/ 32 h 101" name="T19"/>
                  <a:gd fmla="*/ 6 w 85" name="T20"/>
                  <a:gd fmla="*/ 70 h 101" name="T21"/>
                  <a:gd fmla="*/ 7 w 85" name="T22"/>
                  <a:gd fmla="*/ 83 h 101" name="T23"/>
                  <a:gd fmla="*/ 7 w 85" name="T24"/>
                  <a:gd fmla="*/ 89 h 101" name="T25"/>
                  <a:gd fmla="*/ 55 w 85" name="T26"/>
                  <a:gd fmla="*/ 34 h 101" name="T27"/>
                  <a:gd fmla="*/ 61 w 85" name="T28"/>
                  <a:gd fmla="*/ 39 h 101" name="T29"/>
                  <a:gd fmla="*/ 55 w 85" name="T30"/>
                  <a:gd fmla="*/ 45 h 101" name="T31"/>
                  <a:gd fmla="*/ 50 w 85" name="T32"/>
                  <a:gd fmla="*/ 39 h 101" name="T33"/>
                  <a:gd fmla="*/ 55 w 85" name="T34"/>
                  <a:gd fmla="*/ 34 h 101" name="T35"/>
                  <a:gd fmla="*/ 46 w 85" name="T36"/>
                  <a:gd fmla="*/ 52 h 101" name="T37"/>
                  <a:gd fmla="*/ 54 w 85" name="T38"/>
                  <a:gd fmla="*/ 60 h 101" name="T39"/>
                  <a:gd fmla="*/ 46 w 85" name="T40"/>
                  <a:gd fmla="*/ 67 h 101" name="T41"/>
                  <a:gd fmla="*/ 39 w 85" name="T42"/>
                  <a:gd fmla="*/ 60 h 101" name="T43"/>
                  <a:gd fmla="*/ 46 w 85" name="T44"/>
                  <a:gd fmla="*/ 52 h 1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0" w="85">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2"/>
              <p:cNvSpPr>
                <a:spLocks noEditPoints="1"/>
              </p:cNvSpPr>
              <p:nvPr/>
            </p:nvSpPr>
            <p:spPr bwMode="auto">
              <a:xfrm>
                <a:off x="8304213" y="5091113"/>
                <a:ext cx="173038" cy="193675"/>
              </a:xfrm>
              <a:custGeom>
                <a:gdLst>
                  <a:gd fmla="*/ 8 w 81" name="T0"/>
                  <a:gd fmla="*/ 73 h 91" name="T1"/>
                  <a:gd fmla="*/ 15 w 81" name="T2"/>
                  <a:gd fmla="*/ 91 h 91" name="T3"/>
                  <a:gd fmla="*/ 31 w 81" name="T4"/>
                  <a:gd fmla="*/ 72 h 91" name="T5"/>
                  <a:gd fmla="*/ 37 w 81" name="T6"/>
                  <a:gd fmla="*/ 66 h 91" name="T7"/>
                  <a:gd fmla="*/ 49 w 81" name="T8"/>
                  <a:gd fmla="*/ 52 h 91" name="T9"/>
                  <a:gd fmla="*/ 52 w 81" name="T10"/>
                  <a:gd fmla="*/ 48 h 91" name="T11"/>
                  <a:gd fmla="*/ 56 w 81" name="T12"/>
                  <a:gd fmla="*/ 44 h 91" name="T13"/>
                  <a:gd fmla="*/ 81 w 81" name="T14"/>
                  <a:gd fmla="*/ 15 h 91" name="T15"/>
                  <a:gd fmla="*/ 53 w 81" name="T16"/>
                  <a:gd fmla="*/ 9 h 91" name="T17"/>
                  <a:gd fmla="*/ 49 w 81" name="T18"/>
                  <a:gd fmla="*/ 8 h 91" name="T19"/>
                  <a:gd fmla="*/ 45 w 81" name="T20"/>
                  <a:gd fmla="*/ 7 h 91" name="T21"/>
                  <a:gd fmla="*/ 15 w 81" name="T22"/>
                  <a:gd fmla="*/ 0 h 91" name="T23"/>
                  <a:gd fmla="*/ 0 w 81" name="T24"/>
                  <a:gd fmla="*/ 51 h 91" name="T25"/>
                  <a:gd fmla="*/ 6 w 81" name="T26"/>
                  <a:gd fmla="*/ 66 h 91" name="T27"/>
                  <a:gd fmla="*/ 8 w 81" name="T28"/>
                  <a:gd fmla="*/ 73 h 91" name="T29"/>
                  <a:gd fmla="*/ 45 w 81" name="T30"/>
                  <a:gd fmla="*/ 14 h 91" name="T31"/>
                  <a:gd fmla="*/ 46 w 81" name="T32"/>
                  <a:gd fmla="*/ 14 h 91" name="T33"/>
                  <a:gd fmla="*/ 49 w 81" name="T34"/>
                  <a:gd fmla="*/ 12 h 91" name="T35"/>
                  <a:gd fmla="*/ 53 w 81" name="T36"/>
                  <a:gd fmla="*/ 13 h 91" name="T37"/>
                  <a:gd fmla="*/ 55 w 81" name="T38"/>
                  <a:gd fmla="*/ 15 h 91" name="T39"/>
                  <a:gd fmla="*/ 55 w 81" name="T40"/>
                  <a:gd fmla="*/ 25 h 91" name="T41"/>
                  <a:gd fmla="*/ 54 w 81" name="T42"/>
                  <a:gd fmla="*/ 26 h 91" name="T43"/>
                  <a:gd fmla="*/ 51 w 81" name="T44"/>
                  <a:gd fmla="*/ 27 h 91" name="T45"/>
                  <a:gd fmla="*/ 47 w 81" name="T46"/>
                  <a:gd fmla="*/ 26 h 91" name="T47"/>
                  <a:gd fmla="*/ 45 w 81" name="T48"/>
                  <a:gd fmla="*/ 25 h 91" name="T49"/>
                  <a:gd fmla="*/ 45 w 81" name="T50"/>
                  <a:gd fmla="*/ 14 h 91" name="T51"/>
                  <a:gd fmla="*/ 25 w 81" name="T52"/>
                  <a:gd fmla="*/ 23 h 91" name="T53"/>
                  <a:gd fmla="*/ 33 w 81" name="T54"/>
                  <a:gd fmla="*/ 23 h 91" name="T55"/>
                  <a:gd fmla="*/ 33 w 81" name="T56"/>
                  <a:gd fmla="*/ 31 h 91" name="T57"/>
                  <a:gd fmla="*/ 25 w 81" name="T58"/>
                  <a:gd fmla="*/ 31 h 91" name="T59"/>
                  <a:gd fmla="*/ 25 w 81" name="T60"/>
                  <a:gd fmla="*/ 23 h 9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1" w="8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23"/>
              <p:cNvSpPr>
                <a:spLocks noEditPoints="1"/>
              </p:cNvSpPr>
              <p:nvPr/>
            </p:nvSpPr>
            <p:spPr bwMode="auto">
              <a:xfrm>
                <a:off x="8134350" y="5084763"/>
                <a:ext cx="187325" cy="187325"/>
              </a:xfrm>
              <a:custGeom>
                <a:gdLst>
                  <a:gd fmla="*/ 83 w 87" name="T0"/>
                  <a:gd fmla="*/ 1 h 88" name="T1"/>
                  <a:gd fmla="*/ 62 w 87" name="T2"/>
                  <a:gd fmla="*/ 7 h 88" name="T3"/>
                  <a:gd fmla="*/ 58 w 87" name="T4"/>
                  <a:gd fmla="*/ 8 h 88" name="T5"/>
                  <a:gd fmla="*/ 55 w 87" name="T6"/>
                  <a:gd fmla="*/ 9 h 88" name="T7"/>
                  <a:gd fmla="*/ 0 w 87" name="T8"/>
                  <a:gd fmla="*/ 25 h 88" name="T9"/>
                  <a:gd fmla="*/ 47 w 87" name="T10"/>
                  <a:gd fmla="*/ 73 h 88" name="T11"/>
                  <a:gd fmla="*/ 53 w 87" name="T12"/>
                  <a:gd fmla="*/ 79 h 88" name="T13"/>
                  <a:gd fmla="*/ 62 w 87" name="T14"/>
                  <a:gd fmla="*/ 88 h 88" name="T15"/>
                  <a:gd fmla="*/ 65 w 87" name="T16"/>
                  <a:gd fmla="*/ 78 h 88" name="T17"/>
                  <a:gd fmla="*/ 67 w 87" name="T18"/>
                  <a:gd fmla="*/ 71 h 88" name="T19"/>
                  <a:gd fmla="*/ 71 w 87" name="T20"/>
                  <a:gd fmla="*/ 55 h 88" name="T21"/>
                  <a:gd fmla="*/ 73 w 87" name="T22"/>
                  <a:gd fmla="*/ 49 h 88" name="T23"/>
                  <a:gd fmla="*/ 75 w 87" name="T24"/>
                  <a:gd fmla="*/ 43 h 88" name="T25"/>
                  <a:gd fmla="*/ 86 w 87" name="T26"/>
                  <a:gd fmla="*/ 2 h 88" name="T27"/>
                  <a:gd fmla="*/ 87 w 87" name="T28"/>
                  <a:gd fmla="*/ 0 h 88" name="T29"/>
                  <a:gd fmla="*/ 83 w 87" name="T30"/>
                  <a:gd fmla="*/ 1 h 88" name="T31"/>
                  <a:gd fmla="*/ 30 w 87" name="T32"/>
                  <a:gd fmla="*/ 32 h 88" name="T33"/>
                  <a:gd fmla="*/ 25 w 87" name="T34"/>
                  <a:gd fmla="*/ 27 h 88" name="T35"/>
                  <a:gd fmla="*/ 30 w 87" name="T36"/>
                  <a:gd fmla="*/ 22 h 88" name="T37"/>
                  <a:gd fmla="*/ 35 w 87" name="T38"/>
                  <a:gd fmla="*/ 27 h 88" name="T39"/>
                  <a:gd fmla="*/ 30 w 87" name="T40"/>
                  <a:gd fmla="*/ 32 h 88" name="T41"/>
                  <a:gd fmla="*/ 45 w 87" name="T42"/>
                  <a:gd fmla="*/ 48 h 88" name="T43"/>
                  <a:gd fmla="*/ 38 w 87" name="T44"/>
                  <a:gd fmla="*/ 42 h 88" name="T45"/>
                  <a:gd fmla="*/ 45 w 87" name="T46"/>
                  <a:gd fmla="*/ 35 h 88" name="T47"/>
                  <a:gd fmla="*/ 51 w 87" name="T48"/>
                  <a:gd fmla="*/ 42 h 88" name="T49"/>
                  <a:gd fmla="*/ 45 w 87" name="T50"/>
                  <a:gd fmla="*/ 48 h 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8" w="87">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Freeform 126"/>
            <p:cNvSpPr>
              <a:spLocks noEditPoints="1"/>
            </p:cNvSpPr>
            <p:nvPr/>
          </p:nvSpPr>
          <p:spPr bwMode="auto">
            <a:xfrm flipH="1">
              <a:off x="5317012" y="1058409"/>
              <a:ext cx="439738" cy="431800"/>
            </a:xfrm>
            <a:custGeom>
              <a:gdLst>
                <a:gd fmla="*/ 0 w 205" name="T0"/>
                <a:gd fmla="*/ 202 h 202" name="T1"/>
                <a:gd fmla="*/ 205 w 205" name="T2"/>
                <a:gd fmla="*/ 202 h 202" name="T3"/>
                <a:gd fmla="*/ 106 w 205" name="T4"/>
                <a:gd fmla="*/ 176 h 202" name="T5"/>
                <a:gd fmla="*/ 106 w 205" name="T6"/>
                <a:gd fmla="*/ 81 h 202" name="T7"/>
                <a:gd fmla="*/ 122 w 205" name="T8"/>
                <a:gd fmla="*/ 74 h 202" name="T9"/>
                <a:gd fmla="*/ 141 w 205" name="T10"/>
                <a:gd fmla="*/ 86 h 202" name="T11"/>
                <a:gd fmla="*/ 161 w 205" name="T12"/>
                <a:gd fmla="*/ 74 h 202" name="T13"/>
                <a:gd fmla="*/ 180 w 205" name="T14"/>
                <a:gd fmla="*/ 86 h 202" name="T15"/>
                <a:gd fmla="*/ 106 w 205" name="T16"/>
                <a:gd fmla="*/ 10 h 202" name="T17"/>
                <a:gd fmla="*/ 106 w 205" name="T18"/>
                <a:gd fmla="*/ 3 h 202" name="T19"/>
                <a:gd fmla="*/ 103 w 205" name="T20"/>
                <a:gd fmla="*/ 0 h 202" name="T21"/>
                <a:gd fmla="*/ 100 w 205" name="T22"/>
                <a:gd fmla="*/ 3 h 202" name="T23"/>
                <a:gd fmla="*/ 100 w 205" name="T24"/>
                <a:gd fmla="*/ 10 h 202" name="T25"/>
                <a:gd fmla="*/ 26 w 205" name="T26"/>
                <a:gd fmla="*/ 86 h 202" name="T27"/>
                <a:gd fmla="*/ 45 w 205" name="T28"/>
                <a:gd fmla="*/ 74 h 202" name="T29"/>
                <a:gd fmla="*/ 64 w 205" name="T30"/>
                <a:gd fmla="*/ 86 h 202" name="T31"/>
                <a:gd fmla="*/ 84 w 205" name="T32"/>
                <a:gd fmla="*/ 74 h 202" name="T33"/>
                <a:gd fmla="*/ 100 w 205" name="T34"/>
                <a:gd fmla="*/ 81 h 202" name="T35"/>
                <a:gd fmla="*/ 100 w 205" name="T36"/>
                <a:gd fmla="*/ 176 h 202" name="T37"/>
                <a:gd fmla="*/ 0 w 205" name="T38"/>
                <a:gd fmla="*/ 202 h 202" name="T39"/>
                <a:gd fmla="*/ 106 w 205" name="T40"/>
                <a:gd fmla="*/ 16 h 202" name="T41"/>
                <a:gd fmla="*/ 141 w 205" name="T42"/>
                <a:gd fmla="*/ 75 h 202" name="T43"/>
                <a:gd fmla="*/ 122 w 205" name="T44"/>
                <a:gd fmla="*/ 67 h 202" name="T45"/>
                <a:gd fmla="*/ 106 w 205" name="T46"/>
                <a:gd fmla="*/ 73 h 202" name="T47"/>
                <a:gd fmla="*/ 106 w 205" name="T48"/>
                <a:gd fmla="*/ 16 h 202" name="T49"/>
                <a:gd fmla="*/ 64 w 205" name="T50"/>
                <a:gd fmla="*/ 75 h 202" name="T51"/>
                <a:gd fmla="*/ 45 w 205" name="T52"/>
                <a:gd fmla="*/ 67 h 202" name="T53"/>
                <a:gd fmla="*/ 34 w 205" name="T54"/>
                <a:gd fmla="*/ 69 h 202" name="T55"/>
                <a:gd fmla="*/ 100 w 205" name="T56"/>
                <a:gd fmla="*/ 16 h 202" name="T57"/>
                <a:gd fmla="*/ 64 w 205" name="T58"/>
                <a:gd fmla="*/ 75 h 20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1" w="205">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28"/>
            <p:cNvSpPr/>
            <p:nvPr/>
          </p:nvSpPr>
          <p:spPr bwMode="auto">
            <a:xfrm flipH="1">
              <a:off x="5243987" y="3090409"/>
              <a:ext cx="230188" cy="193675"/>
            </a:xfrm>
            <a:custGeom>
              <a:gdLst>
                <a:gd fmla="*/ 74 w 107" name="T0"/>
                <a:gd fmla="*/ 0 h 90" name="T1"/>
                <a:gd fmla="*/ 54 w 107" name="T2"/>
                <a:gd fmla="*/ 12 h 90" name="T3"/>
                <a:gd fmla="*/ 33 w 107" name="T4"/>
                <a:gd fmla="*/ 0 h 90" name="T5"/>
                <a:gd fmla="*/ 8 w 107" name="T6"/>
                <a:gd fmla="*/ 42 h 90" name="T7"/>
                <a:gd fmla="*/ 54 w 107" name="T8"/>
                <a:gd fmla="*/ 90 h 90" name="T9"/>
                <a:gd fmla="*/ 99 w 107" name="T10"/>
                <a:gd fmla="*/ 42 h 90" name="T11"/>
                <a:gd fmla="*/ 74 w 107" name="T12"/>
                <a:gd fmla="*/ 0 h 90" name="T13"/>
              </a:gdLst>
              <a:cxnLst>
                <a:cxn ang="0">
                  <a:pos x="T0" y="T1"/>
                </a:cxn>
                <a:cxn ang="0">
                  <a:pos x="T2" y="T3"/>
                </a:cxn>
                <a:cxn ang="0">
                  <a:pos x="T4" y="T5"/>
                </a:cxn>
                <a:cxn ang="0">
                  <a:pos x="T6" y="T7"/>
                </a:cxn>
                <a:cxn ang="0">
                  <a:pos x="T8" y="T9"/>
                </a:cxn>
                <a:cxn ang="0">
                  <a:pos x="T10" y="T11"/>
                </a:cxn>
                <a:cxn ang="0">
                  <a:pos x="T12" y="T13"/>
                </a:cxn>
              </a:cxnLst>
              <a:rect b="b" l="0" r="r" t="0"/>
              <a:pathLst>
                <a:path h="90" w="107">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rgbClr val="F8FC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文本框 14"/>
            <p:cNvSpPr txBox="1"/>
            <p:nvPr/>
          </p:nvSpPr>
          <p:spPr>
            <a:xfrm>
              <a:off x="3450114" y="1669248"/>
              <a:ext cx="1108505" cy="457200"/>
            </a:xfrm>
            <a:prstGeom prst="rect">
              <a:avLst/>
            </a:prstGeom>
            <a:solidFill>
              <a:srgbClr val="EC6D51"/>
            </a:solidFill>
            <a:ln>
              <a:solidFill>
                <a:schemeClr val="bg1"/>
              </a:solidFill>
            </a:ln>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便携性</a:t>
              </a:r>
            </a:p>
          </p:txBody>
        </p:sp>
        <p:sp>
          <p:nvSpPr>
            <p:cNvPr id="16" name="文本框 15"/>
            <p:cNvSpPr txBox="1"/>
            <p:nvPr/>
          </p:nvSpPr>
          <p:spPr>
            <a:xfrm>
              <a:off x="3450114" y="2522137"/>
              <a:ext cx="1108505" cy="457200"/>
            </a:xfrm>
            <a:prstGeom prst="rect">
              <a:avLst/>
            </a:prstGeom>
            <a:solidFill>
              <a:srgbClr val="7BA26A"/>
            </a:solidFill>
            <a:ln>
              <a:solidFill>
                <a:schemeClr val="bg1"/>
              </a:solidFill>
            </a:ln>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偏好性</a:t>
              </a:r>
            </a:p>
          </p:txBody>
        </p:sp>
        <p:sp>
          <p:nvSpPr>
            <p:cNvPr id="17" name="文本框 16"/>
            <p:cNvSpPr txBox="1"/>
            <p:nvPr/>
          </p:nvSpPr>
          <p:spPr>
            <a:xfrm>
              <a:off x="3450114" y="3375026"/>
              <a:ext cx="1108505" cy="457200"/>
            </a:xfrm>
            <a:prstGeom prst="rect">
              <a:avLst/>
            </a:prstGeom>
            <a:solidFill>
              <a:srgbClr val="DAA72C"/>
            </a:solidFill>
            <a:ln>
              <a:solidFill>
                <a:schemeClr val="bg1"/>
              </a:solidFill>
            </a:ln>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接近性</a:t>
              </a:r>
            </a:p>
          </p:txBody>
        </p:sp>
        <p:sp>
          <p:nvSpPr>
            <p:cNvPr id="18" name="文本框 17"/>
            <p:cNvSpPr txBox="1"/>
            <p:nvPr/>
          </p:nvSpPr>
          <p:spPr>
            <a:xfrm>
              <a:off x="3450114" y="4227916"/>
              <a:ext cx="1108505" cy="457200"/>
            </a:xfrm>
            <a:prstGeom prst="rect">
              <a:avLst/>
            </a:prstGeom>
            <a:solidFill>
              <a:srgbClr val="418AB3"/>
            </a:solidFill>
            <a:ln>
              <a:solidFill>
                <a:schemeClr val="bg1"/>
              </a:solidFill>
            </a:ln>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存在性</a:t>
              </a:r>
            </a:p>
          </p:txBody>
        </p:sp>
        <p:sp>
          <p:nvSpPr>
            <p:cNvPr id="19" name="文本框 18"/>
            <p:cNvSpPr txBox="1"/>
            <p:nvPr/>
          </p:nvSpPr>
          <p:spPr>
            <a:xfrm>
              <a:off x="1138409" y="1669248"/>
              <a:ext cx="1988162" cy="396240"/>
            </a:xfrm>
            <a:prstGeom prst="rect">
              <a:avLst/>
            </a:prstGeom>
            <a:noFill/>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穿戴数字化</a:t>
              </a:r>
            </a:p>
          </p:txBody>
        </p:sp>
        <p:sp>
          <p:nvSpPr>
            <p:cNvPr id="20" name="文本框 19"/>
            <p:cNvSpPr txBox="1"/>
            <p:nvPr/>
          </p:nvSpPr>
          <p:spPr>
            <a:xfrm>
              <a:off x="1138409" y="2547424"/>
              <a:ext cx="2023300" cy="396240"/>
            </a:xfrm>
            <a:prstGeom prst="rect">
              <a:avLst/>
            </a:prstGeom>
            <a:noFill/>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消费者兴趣</a:t>
              </a:r>
            </a:p>
          </p:txBody>
        </p:sp>
        <p:sp>
          <p:nvSpPr>
            <p:cNvPr id="21" name="文本框 20"/>
            <p:cNvSpPr txBox="1"/>
            <p:nvPr/>
          </p:nvSpPr>
          <p:spPr>
            <a:xfrm>
              <a:off x="1138409" y="3405804"/>
              <a:ext cx="2023300" cy="396240"/>
            </a:xfrm>
            <a:prstGeom prst="rect">
              <a:avLst/>
            </a:prstGeom>
            <a:noFill/>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何时何地做什么</a:t>
              </a:r>
            </a:p>
          </p:txBody>
        </p:sp>
        <p:sp>
          <p:nvSpPr>
            <p:cNvPr id="22" name="文本框 21"/>
            <p:cNvSpPr txBox="1"/>
            <p:nvPr/>
          </p:nvSpPr>
          <p:spPr>
            <a:xfrm>
              <a:off x="1138409" y="4305684"/>
              <a:ext cx="2023300" cy="396240"/>
            </a:xfrm>
            <a:prstGeom prst="rect">
              <a:avLst/>
            </a:prstGeom>
            <a:noFill/>
          </p:spPr>
          <p:txBody>
            <a:bodyPr rtlCol="0" wrap="square">
              <a:spAutoFit/>
            </a:bodyPr>
            <a:lstStyle/>
            <a:p>
              <a:pPr algn="r"/>
              <a:r>
                <a:rPr altLang="en-US" lang="zh-CN" smtClean="0" sz="2000">
                  <a:latin charset="-122" panose="020b0503020204020204" pitchFamily="34" typeface="微软雅黑"/>
                  <a:ea charset="-122" panose="020b0503020204020204" pitchFamily="34" typeface="微软雅黑"/>
                </a:rPr>
                <a:t>客户有木有空</a:t>
              </a:r>
            </a:p>
          </p:txBody>
        </p:sp>
      </p:grpSp>
      <p:sp>
        <p:nvSpPr>
          <p:cNvPr id="33" name="矩形 32"/>
          <p:cNvSpPr/>
          <p:nvPr/>
        </p:nvSpPr>
        <p:spPr>
          <a:xfrm>
            <a:off x="0" y="233411"/>
            <a:ext cx="283982" cy="962183"/>
          </a:xfrm>
          <a:prstGeom prst="rect">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425844" y="299004"/>
            <a:ext cx="1517256" cy="822960"/>
          </a:xfrm>
          <a:prstGeom prst="rect">
            <a:avLst/>
          </a:prstGeom>
          <a:noFill/>
        </p:spPr>
        <p:txBody>
          <a:bodyPr rtlCol="0" wrap="square">
            <a:spAutoFit/>
          </a:bodyPr>
          <a:lstStyle/>
          <a:p>
            <a:r>
              <a:rPr altLang="en-US" b="1" lang="zh-CN" smtClean="0" sz="4800">
                <a:solidFill>
                  <a:srgbClr val="C15D17"/>
                </a:solidFill>
                <a:latin charset="-122" panose="020b0503020204020204" pitchFamily="34" typeface="微软雅黑"/>
                <a:ea charset="-122" panose="020b0503020204020204" pitchFamily="34" typeface="微软雅黑"/>
              </a:rPr>
              <a:t>未来</a:t>
            </a:r>
          </a:p>
        </p:txBody>
      </p:sp>
      <p:sp>
        <p:nvSpPr>
          <p:cNvPr id="35" name="文本框 34"/>
          <p:cNvSpPr txBox="1"/>
          <p:nvPr/>
        </p:nvSpPr>
        <p:spPr>
          <a:xfrm>
            <a:off x="2224663" y="299004"/>
            <a:ext cx="8379837" cy="82296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未来的营销会越来越人性化，个性化，便利化，本质上还是人性和习惯。</a:t>
            </a:r>
          </a:p>
        </p:txBody>
      </p:sp>
    </p:spTree>
    <p:extLst>
      <p:ext uri="{BB962C8B-B14F-4D97-AF65-F5344CB8AC3E}">
        <p14:creationId val="179623098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776940" y="245014"/>
            <a:ext cx="2638120" cy="822960"/>
          </a:xfrm>
          <a:prstGeom prst="rect">
            <a:avLst/>
          </a:prstGeom>
          <a:noFill/>
        </p:spPr>
        <p:txBody>
          <a:bodyPr rtlCol="0" wrap="square">
            <a:spAutoFit/>
          </a:bodyPr>
          <a:lstStyle/>
          <a:p>
            <a:r>
              <a:rPr altLang="en-US" b="1" lang="zh-CN" smtClean="0" sz="4800">
                <a:solidFill>
                  <a:srgbClr val="418AB3"/>
                </a:solidFill>
                <a:latin charset="-122" panose="020b0503020204020204" pitchFamily="34" typeface="微软雅黑"/>
                <a:ea charset="-122" panose="020b0503020204020204" pitchFamily="34" typeface="微软雅黑"/>
              </a:rPr>
              <a:t>技术革新</a:t>
            </a:r>
          </a:p>
        </p:txBody>
      </p:sp>
      <p:sp>
        <p:nvSpPr>
          <p:cNvPr id="3" name="矩形 2"/>
          <p:cNvSpPr/>
          <p:nvPr/>
        </p:nvSpPr>
        <p:spPr>
          <a:xfrm>
            <a:off x="4114800" y="0"/>
            <a:ext cx="3962400" cy="1397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3" name="图片 42"/>
          <p:cNvPicPr>
            <a:picLocks noChangeAspect="1"/>
          </p:cNvPicPr>
          <p:nvPr/>
        </p:nvPicPr>
        <p:blipFill>
          <a:blip r:embed="rId2"/>
          <a:stretch>
            <a:fillRect/>
          </a:stretch>
        </p:blipFill>
        <p:spPr>
          <a:xfrm>
            <a:off x="3553214" y="1691657"/>
            <a:ext cx="4824315" cy="5507141"/>
          </a:xfrm>
          <a:prstGeom prst="rect">
            <a:avLst/>
          </a:prstGeom>
        </p:spPr>
      </p:pic>
    </p:spTree>
    <p:extLst>
      <p:ext uri="{BB962C8B-B14F-4D97-AF65-F5344CB8AC3E}">
        <p14:creationId val="2395561449"/>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604696" y="564127"/>
            <a:ext cx="6013991" cy="5565211"/>
            <a:chOff x="2303463" y="706813"/>
            <a:chExt cx="6013991" cy="5565211"/>
          </a:xfrm>
        </p:grpSpPr>
        <p:sp>
          <p:nvSpPr>
            <p:cNvPr id="3" name="Oval 5"/>
            <p:cNvSpPr>
              <a:spLocks noChangeArrowheads="1"/>
            </p:cNvSpPr>
            <p:nvPr/>
          </p:nvSpPr>
          <p:spPr bwMode="auto">
            <a:xfrm>
              <a:off x="4743451" y="1218067"/>
              <a:ext cx="204788" cy="200025"/>
            </a:xfrm>
            <a:prstGeom prst="ellipse">
              <a:avLst/>
            </a:prstGeom>
            <a:solidFill>
              <a:srgbClr val="DAA72C"/>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a:spLocks noEditPoints="1"/>
            </p:cNvSpPr>
            <p:nvPr/>
          </p:nvSpPr>
          <p:spPr bwMode="auto">
            <a:xfrm>
              <a:off x="4279901" y="768805"/>
              <a:ext cx="1322388" cy="1273175"/>
            </a:xfrm>
            <a:custGeom>
              <a:gdLst>
                <a:gd fmla="*/ 131 w 271" name="T0"/>
                <a:gd fmla="*/ 127 h 261" name="T1"/>
                <a:gd fmla="*/ 119 w 271" name="T2"/>
                <a:gd fmla="*/ 133 h 261" name="T3"/>
                <a:gd fmla="*/ 149 w 271" name="T4"/>
                <a:gd fmla="*/ 261 h 261" name="T5"/>
                <a:gd fmla="*/ 163 w 271" name="T6"/>
                <a:gd fmla="*/ 261 h 261" name="T7"/>
                <a:gd fmla="*/ 131 w 271" name="T8"/>
                <a:gd fmla="*/ 127 h 261" name="T9"/>
                <a:gd fmla="*/ 271 w 271" name="T10"/>
                <a:gd fmla="*/ 105 h 261" name="T11"/>
                <a:gd fmla="*/ 135 w 271" name="T12"/>
                <a:gd fmla="*/ 105 h 261" name="T13"/>
                <a:gd fmla="*/ 137 w 271" name="T14"/>
                <a:gd fmla="*/ 113 h 261" name="T15"/>
                <a:gd fmla="*/ 136 w 271" name="T16"/>
                <a:gd fmla="*/ 118 h 261" name="T17"/>
                <a:gd fmla="*/ 271 w 271" name="T18"/>
                <a:gd fmla="*/ 118 h 261" name="T19"/>
                <a:gd fmla="*/ 271 w 271" name="T20"/>
                <a:gd fmla="*/ 105 h 261" name="T21"/>
                <a:gd fmla="*/ 7 w 271" name="T22"/>
                <a:gd fmla="*/ 0 h 261" name="T23"/>
                <a:gd fmla="*/ 0 w 271" name="T24"/>
                <a:gd fmla="*/ 12 h 261" name="T25"/>
                <a:gd fmla="*/ 99 w 271" name="T26"/>
                <a:gd fmla="*/ 101 h 261" name="T27"/>
                <a:gd fmla="*/ 110 w 271" name="T28"/>
                <a:gd fmla="*/ 93 h 261" name="T29"/>
                <a:gd fmla="*/ 7 w 271" name="T30"/>
                <a:gd fmla="*/ 0 h 2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1" w="271">
                  <a:moveTo>
                    <a:pt x="131" y="127"/>
                  </a:moveTo>
                  <a:cubicBezTo>
                    <a:pt x="128" y="130"/>
                    <a:pt x="123" y="133"/>
                    <a:pt x="119" y="133"/>
                  </a:cubicBezTo>
                  <a:cubicBezTo>
                    <a:pt x="138" y="172"/>
                    <a:pt x="149" y="216"/>
                    <a:pt x="149" y="261"/>
                  </a:cubicBezTo>
                  <a:cubicBezTo>
                    <a:pt x="163" y="261"/>
                    <a:pt x="163" y="261"/>
                    <a:pt x="163" y="261"/>
                  </a:cubicBezTo>
                  <a:cubicBezTo>
                    <a:pt x="163" y="214"/>
                    <a:pt x="151" y="168"/>
                    <a:pt x="131" y="127"/>
                  </a:cubicBezTo>
                  <a:moveTo>
                    <a:pt x="271" y="105"/>
                  </a:moveTo>
                  <a:cubicBezTo>
                    <a:pt x="135" y="105"/>
                    <a:pt x="135" y="105"/>
                    <a:pt x="135" y="105"/>
                  </a:cubicBezTo>
                  <a:cubicBezTo>
                    <a:pt x="136" y="107"/>
                    <a:pt x="137" y="110"/>
                    <a:pt x="137" y="113"/>
                  </a:cubicBezTo>
                  <a:cubicBezTo>
                    <a:pt x="137" y="115"/>
                    <a:pt x="136" y="117"/>
                    <a:pt x="136" y="118"/>
                  </a:cubicBezTo>
                  <a:cubicBezTo>
                    <a:pt x="271" y="118"/>
                    <a:pt x="271" y="118"/>
                    <a:pt x="271" y="118"/>
                  </a:cubicBezTo>
                  <a:cubicBezTo>
                    <a:pt x="271" y="105"/>
                    <a:pt x="271" y="105"/>
                    <a:pt x="271" y="105"/>
                  </a:cubicBezTo>
                  <a:moveTo>
                    <a:pt x="7" y="0"/>
                  </a:moveTo>
                  <a:cubicBezTo>
                    <a:pt x="0" y="12"/>
                    <a:pt x="0" y="12"/>
                    <a:pt x="0" y="12"/>
                  </a:cubicBezTo>
                  <a:cubicBezTo>
                    <a:pt x="41" y="34"/>
                    <a:pt x="74" y="64"/>
                    <a:pt x="99" y="101"/>
                  </a:cubicBezTo>
                  <a:cubicBezTo>
                    <a:pt x="102" y="97"/>
                    <a:pt x="106" y="94"/>
                    <a:pt x="110" y="93"/>
                  </a:cubicBezTo>
                  <a:cubicBezTo>
                    <a:pt x="84" y="55"/>
                    <a:pt x="49" y="23"/>
                    <a:pt x="7"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p:nvPr/>
          </p:nvSpPr>
          <p:spPr bwMode="auto">
            <a:xfrm>
              <a:off x="4762501" y="1222830"/>
              <a:ext cx="185738" cy="195263"/>
            </a:xfrm>
            <a:custGeom>
              <a:gdLst>
                <a:gd fmla="*/ 11 w 38" name="T0"/>
                <a:gd fmla="*/ 0 h 40" name="T1"/>
                <a:gd fmla="*/ 0 w 38" name="T2"/>
                <a:gd fmla="*/ 8 h 40" name="T3"/>
                <a:gd fmla="*/ 20 w 38" name="T4"/>
                <a:gd fmla="*/ 40 h 40" name="T5"/>
                <a:gd fmla="*/ 32 w 38" name="T6"/>
                <a:gd fmla="*/ 34 h 40" name="T7"/>
                <a:gd fmla="*/ 27 w 38" name="T8"/>
                <a:gd fmla="*/ 25 h 40" name="T9"/>
                <a:gd fmla="*/ 37 w 38" name="T10"/>
                <a:gd fmla="*/ 25 h 40" name="T11"/>
                <a:gd fmla="*/ 38 w 38" name="T12"/>
                <a:gd fmla="*/ 20 h 40" name="T13"/>
                <a:gd fmla="*/ 36 w 38" name="T14"/>
                <a:gd fmla="*/ 12 h 40" name="T15"/>
                <a:gd fmla="*/ 19 w 38" name="T16"/>
                <a:gd fmla="*/ 12 h 40" name="T17"/>
                <a:gd fmla="*/ 11 w 38" name="T18"/>
                <a:gd fmla="*/ 0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38">
                  <a:moveTo>
                    <a:pt x="11" y="0"/>
                  </a:moveTo>
                  <a:cubicBezTo>
                    <a:pt x="7" y="1"/>
                    <a:pt x="3" y="4"/>
                    <a:pt x="0" y="8"/>
                  </a:cubicBezTo>
                  <a:cubicBezTo>
                    <a:pt x="8" y="18"/>
                    <a:pt x="14" y="29"/>
                    <a:pt x="20" y="40"/>
                  </a:cubicBezTo>
                  <a:cubicBezTo>
                    <a:pt x="24" y="40"/>
                    <a:pt x="29" y="37"/>
                    <a:pt x="32" y="34"/>
                  </a:cubicBezTo>
                  <a:cubicBezTo>
                    <a:pt x="30" y="31"/>
                    <a:pt x="29" y="28"/>
                    <a:pt x="27" y="25"/>
                  </a:cubicBezTo>
                  <a:cubicBezTo>
                    <a:pt x="37" y="25"/>
                    <a:pt x="37" y="25"/>
                    <a:pt x="37" y="25"/>
                  </a:cubicBezTo>
                  <a:cubicBezTo>
                    <a:pt x="37" y="24"/>
                    <a:pt x="38" y="22"/>
                    <a:pt x="38" y="20"/>
                  </a:cubicBezTo>
                  <a:cubicBezTo>
                    <a:pt x="38" y="17"/>
                    <a:pt x="37" y="14"/>
                    <a:pt x="36" y="12"/>
                  </a:cubicBezTo>
                  <a:cubicBezTo>
                    <a:pt x="19" y="12"/>
                    <a:pt x="19" y="12"/>
                    <a:pt x="19" y="12"/>
                  </a:cubicBezTo>
                  <a:cubicBezTo>
                    <a:pt x="17" y="8"/>
                    <a:pt x="14" y="4"/>
                    <a:pt x="11" y="0"/>
                  </a:cubicBezTo>
                </a:path>
              </a:pathLst>
            </a:custGeom>
            <a:solidFill>
              <a:srgbClr val="DAA72C"/>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Oval 8"/>
            <p:cNvSpPr>
              <a:spLocks noChangeArrowheads="1"/>
            </p:cNvSpPr>
            <p:nvPr/>
          </p:nvSpPr>
          <p:spPr bwMode="auto">
            <a:xfrm>
              <a:off x="4254501" y="759280"/>
              <a:ext cx="84138"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Oval 9"/>
            <p:cNvSpPr>
              <a:spLocks noChangeArrowheads="1"/>
            </p:cNvSpPr>
            <p:nvPr/>
          </p:nvSpPr>
          <p:spPr bwMode="auto">
            <a:xfrm>
              <a:off x="5557838" y="1272042"/>
              <a:ext cx="87313"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Oval 10"/>
            <p:cNvSpPr>
              <a:spLocks noChangeArrowheads="1"/>
            </p:cNvSpPr>
            <p:nvPr/>
          </p:nvSpPr>
          <p:spPr bwMode="auto">
            <a:xfrm>
              <a:off x="4997451" y="2003880"/>
              <a:ext cx="87313"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Oval 11"/>
            <p:cNvSpPr>
              <a:spLocks noChangeArrowheads="1"/>
            </p:cNvSpPr>
            <p:nvPr/>
          </p:nvSpPr>
          <p:spPr bwMode="auto">
            <a:xfrm>
              <a:off x="4802188" y="1276805"/>
              <a:ext cx="87313" cy="87313"/>
            </a:xfrm>
            <a:prstGeom prst="ellipse">
              <a:avLst/>
            </a:prstGeom>
            <a:solidFill>
              <a:srgbClr val="E6EAE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Oval 12"/>
            <p:cNvSpPr>
              <a:spLocks noChangeArrowheads="1"/>
            </p:cNvSpPr>
            <p:nvPr/>
          </p:nvSpPr>
          <p:spPr bwMode="auto">
            <a:xfrm>
              <a:off x="5856288" y="2726192"/>
              <a:ext cx="200025" cy="204788"/>
            </a:xfrm>
            <a:prstGeom prst="ellipse">
              <a:avLst/>
            </a:prstGeom>
            <a:solidFill>
              <a:srgbClr val="418AB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3"/>
            <p:cNvSpPr>
              <a:spLocks noEditPoints="1"/>
            </p:cNvSpPr>
            <p:nvPr/>
          </p:nvSpPr>
          <p:spPr bwMode="auto">
            <a:xfrm>
              <a:off x="5411788" y="2310267"/>
              <a:ext cx="1296988" cy="1065213"/>
            </a:xfrm>
            <a:custGeom>
              <a:gdLst>
                <a:gd fmla="*/ 125 w 266" name="T0"/>
                <a:gd fmla="*/ 121 h 218" name="T1"/>
                <a:gd fmla="*/ 113 w 266" name="T2"/>
                <a:gd fmla="*/ 127 h 218" name="T3"/>
                <a:gd fmla="*/ 133 w 266" name="T4"/>
                <a:gd fmla="*/ 218 h 218" name="T5"/>
                <a:gd fmla="*/ 146 w 266" name="T6"/>
                <a:gd fmla="*/ 218 h 218" name="T7"/>
                <a:gd fmla="*/ 125 w 266" name="T8"/>
                <a:gd fmla="*/ 121 h 218" name="T9"/>
                <a:gd fmla="*/ 266 w 266" name="T10"/>
                <a:gd fmla="*/ 98 h 218" name="T11"/>
                <a:gd fmla="*/ 131 w 266" name="T12"/>
                <a:gd fmla="*/ 98 h 218" name="T13"/>
                <a:gd fmla="*/ 132 w 266" name="T14"/>
                <a:gd fmla="*/ 106 h 218" name="T15"/>
                <a:gd fmla="*/ 132 w 266" name="T16"/>
                <a:gd fmla="*/ 111 h 218" name="T17"/>
                <a:gd fmla="*/ 266 w 266" name="T18"/>
                <a:gd fmla="*/ 111 h 218" name="T19"/>
                <a:gd fmla="*/ 266 w 266" name="T20"/>
                <a:gd fmla="*/ 98 h 218" name="T21"/>
                <a:gd fmla="*/ 6 w 266" name="T22"/>
                <a:gd fmla="*/ 0 h 218" name="T23"/>
                <a:gd fmla="*/ 0 w 266" name="T24"/>
                <a:gd fmla="*/ 12 h 218" name="T25"/>
                <a:gd fmla="*/ 95 w 266" name="T26"/>
                <a:gd fmla="*/ 94 h 218" name="T27"/>
                <a:gd fmla="*/ 106 w 266" name="T28"/>
                <a:gd fmla="*/ 86 h 218" name="T29"/>
                <a:gd fmla="*/ 6 w 266" name="T30"/>
                <a:gd fmla="*/ 0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66">
                  <a:moveTo>
                    <a:pt x="125" y="121"/>
                  </a:moveTo>
                  <a:cubicBezTo>
                    <a:pt x="122" y="124"/>
                    <a:pt x="118" y="126"/>
                    <a:pt x="113" y="127"/>
                  </a:cubicBezTo>
                  <a:cubicBezTo>
                    <a:pt x="126" y="155"/>
                    <a:pt x="133" y="186"/>
                    <a:pt x="133" y="218"/>
                  </a:cubicBezTo>
                  <a:cubicBezTo>
                    <a:pt x="146" y="218"/>
                    <a:pt x="146" y="218"/>
                    <a:pt x="146" y="218"/>
                  </a:cubicBezTo>
                  <a:cubicBezTo>
                    <a:pt x="146" y="184"/>
                    <a:pt x="139" y="151"/>
                    <a:pt x="125" y="121"/>
                  </a:cubicBezTo>
                  <a:moveTo>
                    <a:pt x="266" y="98"/>
                  </a:moveTo>
                  <a:cubicBezTo>
                    <a:pt x="131" y="98"/>
                    <a:pt x="131" y="98"/>
                    <a:pt x="131" y="98"/>
                  </a:cubicBezTo>
                  <a:cubicBezTo>
                    <a:pt x="132" y="100"/>
                    <a:pt x="132" y="103"/>
                    <a:pt x="132" y="106"/>
                  </a:cubicBezTo>
                  <a:cubicBezTo>
                    <a:pt x="132" y="108"/>
                    <a:pt x="132" y="110"/>
                    <a:pt x="132" y="111"/>
                  </a:cubicBezTo>
                  <a:cubicBezTo>
                    <a:pt x="266" y="111"/>
                    <a:pt x="266" y="111"/>
                    <a:pt x="266" y="111"/>
                  </a:cubicBezTo>
                  <a:cubicBezTo>
                    <a:pt x="266" y="98"/>
                    <a:pt x="266" y="98"/>
                    <a:pt x="266" y="98"/>
                  </a:cubicBezTo>
                  <a:moveTo>
                    <a:pt x="6" y="0"/>
                  </a:moveTo>
                  <a:cubicBezTo>
                    <a:pt x="0" y="12"/>
                    <a:pt x="0" y="12"/>
                    <a:pt x="0" y="12"/>
                  </a:cubicBezTo>
                  <a:cubicBezTo>
                    <a:pt x="39" y="30"/>
                    <a:pt x="72" y="59"/>
                    <a:pt x="95" y="94"/>
                  </a:cubicBezTo>
                  <a:cubicBezTo>
                    <a:pt x="98" y="90"/>
                    <a:pt x="102" y="87"/>
                    <a:pt x="106" y="86"/>
                  </a:cubicBezTo>
                  <a:cubicBezTo>
                    <a:pt x="82" y="49"/>
                    <a:pt x="47" y="19"/>
                    <a:pt x="6"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4"/>
            <p:cNvSpPr/>
            <p:nvPr/>
          </p:nvSpPr>
          <p:spPr bwMode="auto">
            <a:xfrm>
              <a:off x="5875338" y="2730955"/>
              <a:ext cx="180975" cy="200025"/>
            </a:xfrm>
            <a:custGeom>
              <a:gdLst>
                <a:gd fmla="*/ 11 w 37" name="T0"/>
                <a:gd fmla="*/ 0 h 41" name="T1"/>
                <a:gd fmla="*/ 0 w 37" name="T2"/>
                <a:gd fmla="*/ 8 h 41" name="T3"/>
                <a:gd fmla="*/ 18 w 37" name="T4"/>
                <a:gd fmla="*/ 41 h 41" name="T5"/>
                <a:gd fmla="*/ 30 w 37" name="T6"/>
                <a:gd fmla="*/ 35 h 41" name="T7"/>
                <a:gd fmla="*/ 26 w 37" name="T8"/>
                <a:gd fmla="*/ 25 h 41" name="T9"/>
                <a:gd fmla="*/ 37 w 37" name="T10"/>
                <a:gd fmla="*/ 25 h 41" name="T11"/>
                <a:gd fmla="*/ 37 w 37" name="T12"/>
                <a:gd fmla="*/ 20 h 41" name="T13"/>
                <a:gd fmla="*/ 36 w 37" name="T14"/>
                <a:gd fmla="*/ 12 h 41" name="T15"/>
                <a:gd fmla="*/ 18 w 37" name="T16"/>
                <a:gd fmla="*/ 12 h 41" name="T17"/>
                <a:gd fmla="*/ 11 w 37" name="T18"/>
                <a:gd fmla="*/ 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37">
                  <a:moveTo>
                    <a:pt x="11" y="0"/>
                  </a:moveTo>
                  <a:cubicBezTo>
                    <a:pt x="7" y="1"/>
                    <a:pt x="3" y="4"/>
                    <a:pt x="0" y="8"/>
                  </a:cubicBezTo>
                  <a:cubicBezTo>
                    <a:pt x="7" y="18"/>
                    <a:pt x="13" y="29"/>
                    <a:pt x="18" y="41"/>
                  </a:cubicBezTo>
                  <a:cubicBezTo>
                    <a:pt x="23" y="40"/>
                    <a:pt x="27" y="38"/>
                    <a:pt x="30" y="35"/>
                  </a:cubicBezTo>
                  <a:cubicBezTo>
                    <a:pt x="29" y="32"/>
                    <a:pt x="27" y="29"/>
                    <a:pt x="26" y="25"/>
                  </a:cubicBezTo>
                  <a:cubicBezTo>
                    <a:pt x="37" y="25"/>
                    <a:pt x="37" y="25"/>
                    <a:pt x="37" y="25"/>
                  </a:cubicBezTo>
                  <a:cubicBezTo>
                    <a:pt x="37" y="24"/>
                    <a:pt x="37" y="22"/>
                    <a:pt x="37" y="20"/>
                  </a:cubicBezTo>
                  <a:cubicBezTo>
                    <a:pt x="37" y="17"/>
                    <a:pt x="37" y="14"/>
                    <a:pt x="36" y="12"/>
                  </a:cubicBezTo>
                  <a:cubicBezTo>
                    <a:pt x="18" y="12"/>
                    <a:pt x="18" y="12"/>
                    <a:pt x="18" y="12"/>
                  </a:cubicBezTo>
                  <a:cubicBezTo>
                    <a:pt x="16" y="8"/>
                    <a:pt x="14" y="4"/>
                    <a:pt x="11" y="0"/>
                  </a:cubicBezTo>
                </a:path>
              </a:pathLst>
            </a:custGeom>
            <a:solidFill>
              <a:srgbClr val="418AB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Oval 15"/>
            <p:cNvSpPr>
              <a:spLocks noChangeArrowheads="1"/>
            </p:cNvSpPr>
            <p:nvPr/>
          </p:nvSpPr>
          <p:spPr bwMode="auto">
            <a:xfrm>
              <a:off x="5381626" y="2295980"/>
              <a:ext cx="84138" cy="87313"/>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Oval 16"/>
            <p:cNvSpPr>
              <a:spLocks noChangeArrowheads="1"/>
            </p:cNvSpPr>
            <p:nvPr/>
          </p:nvSpPr>
          <p:spPr bwMode="auto">
            <a:xfrm>
              <a:off x="6665913" y="2773817"/>
              <a:ext cx="87313" cy="8890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Oval 17"/>
            <p:cNvSpPr>
              <a:spLocks noChangeArrowheads="1"/>
            </p:cNvSpPr>
            <p:nvPr/>
          </p:nvSpPr>
          <p:spPr bwMode="auto">
            <a:xfrm>
              <a:off x="6045201" y="3335792"/>
              <a:ext cx="84138"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Oval 18"/>
            <p:cNvSpPr>
              <a:spLocks noChangeArrowheads="1"/>
            </p:cNvSpPr>
            <p:nvPr/>
          </p:nvSpPr>
          <p:spPr bwMode="auto">
            <a:xfrm>
              <a:off x="5908676" y="2784930"/>
              <a:ext cx="93663" cy="87313"/>
            </a:xfrm>
            <a:prstGeom prst="ellipse">
              <a:avLst/>
            </a:prstGeom>
            <a:solidFill>
              <a:srgbClr val="E6EAE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Oval 19"/>
            <p:cNvSpPr>
              <a:spLocks noChangeArrowheads="1"/>
            </p:cNvSpPr>
            <p:nvPr/>
          </p:nvSpPr>
          <p:spPr bwMode="auto">
            <a:xfrm>
              <a:off x="5938838" y="5790067"/>
              <a:ext cx="204788" cy="204788"/>
            </a:xfrm>
            <a:prstGeom prst="ellipse">
              <a:avLst/>
            </a:prstGeom>
            <a:solidFill>
              <a:srgbClr val="EC6D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0"/>
            <p:cNvSpPr>
              <a:spLocks noEditPoints="1"/>
            </p:cNvSpPr>
            <p:nvPr/>
          </p:nvSpPr>
          <p:spPr bwMode="auto">
            <a:xfrm>
              <a:off x="5299076" y="5551942"/>
              <a:ext cx="1098550" cy="595313"/>
            </a:xfrm>
            <a:custGeom>
              <a:gdLst>
                <a:gd fmla="*/ 171 w 225" name="T0"/>
                <a:gd fmla="*/ 78 h 122" name="T1"/>
                <a:gd fmla="*/ 162 w 225" name="T2"/>
                <a:gd fmla="*/ 88 h 122" name="T3"/>
                <a:gd fmla="*/ 220 w 225" name="T4"/>
                <a:gd fmla="*/ 122 h 122" name="T5"/>
                <a:gd fmla="*/ 225 w 225" name="T6"/>
                <a:gd fmla="*/ 110 h 122" name="T7"/>
                <a:gd fmla="*/ 171 w 225" name="T8"/>
                <a:gd fmla="*/ 78 h 122" name="T9"/>
                <a:gd fmla="*/ 132 w 225" name="T10"/>
                <a:gd fmla="*/ 66 h 122" name="T11"/>
                <a:gd fmla="*/ 0 w 225" name="T12"/>
                <a:gd fmla="*/ 66 h 122" name="T13"/>
                <a:gd fmla="*/ 0 w 225" name="T14"/>
                <a:gd fmla="*/ 79 h 122" name="T15"/>
                <a:gd fmla="*/ 134 w 225" name="T16"/>
                <a:gd fmla="*/ 79 h 122" name="T17"/>
                <a:gd fmla="*/ 131 w 225" name="T18"/>
                <a:gd fmla="*/ 70 h 122" name="T19"/>
                <a:gd fmla="*/ 132 w 225" name="T20"/>
                <a:gd fmla="*/ 66 h 122" name="T21"/>
                <a:gd fmla="*/ 124 w 225" name="T22"/>
                <a:gd fmla="*/ 0 h 122" name="T23"/>
                <a:gd fmla="*/ 111 w 225" name="T24"/>
                <a:gd fmla="*/ 3 h 122" name="T25"/>
                <a:gd fmla="*/ 136 w 225" name="T26"/>
                <a:gd fmla="*/ 57 h 122" name="T27"/>
                <a:gd fmla="*/ 147 w 225" name="T28"/>
                <a:gd fmla="*/ 50 h 122" name="T29"/>
                <a:gd fmla="*/ 124 w 225" name="T30"/>
                <a:gd fmla="*/ 0 h 1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2" w="225">
                  <a:moveTo>
                    <a:pt x="171" y="78"/>
                  </a:moveTo>
                  <a:cubicBezTo>
                    <a:pt x="169" y="82"/>
                    <a:pt x="166" y="86"/>
                    <a:pt x="162" y="88"/>
                  </a:cubicBezTo>
                  <a:cubicBezTo>
                    <a:pt x="179" y="103"/>
                    <a:pt x="199" y="115"/>
                    <a:pt x="220" y="122"/>
                  </a:cubicBezTo>
                  <a:cubicBezTo>
                    <a:pt x="225" y="110"/>
                    <a:pt x="225" y="110"/>
                    <a:pt x="225" y="110"/>
                  </a:cubicBezTo>
                  <a:cubicBezTo>
                    <a:pt x="205" y="103"/>
                    <a:pt x="186" y="92"/>
                    <a:pt x="171" y="78"/>
                  </a:cubicBezTo>
                  <a:moveTo>
                    <a:pt x="132" y="66"/>
                  </a:moveTo>
                  <a:cubicBezTo>
                    <a:pt x="0" y="66"/>
                    <a:pt x="0" y="66"/>
                    <a:pt x="0" y="66"/>
                  </a:cubicBezTo>
                  <a:cubicBezTo>
                    <a:pt x="0" y="79"/>
                    <a:pt x="0" y="79"/>
                    <a:pt x="0" y="79"/>
                  </a:cubicBezTo>
                  <a:cubicBezTo>
                    <a:pt x="134" y="79"/>
                    <a:pt x="134" y="79"/>
                    <a:pt x="134" y="79"/>
                  </a:cubicBezTo>
                  <a:cubicBezTo>
                    <a:pt x="132" y="76"/>
                    <a:pt x="131" y="73"/>
                    <a:pt x="131" y="70"/>
                  </a:cubicBezTo>
                  <a:cubicBezTo>
                    <a:pt x="131" y="68"/>
                    <a:pt x="132" y="67"/>
                    <a:pt x="132" y="66"/>
                  </a:cubicBezTo>
                  <a:moveTo>
                    <a:pt x="124" y="0"/>
                  </a:moveTo>
                  <a:cubicBezTo>
                    <a:pt x="111" y="3"/>
                    <a:pt x="111" y="3"/>
                    <a:pt x="111" y="3"/>
                  </a:cubicBezTo>
                  <a:cubicBezTo>
                    <a:pt x="116" y="23"/>
                    <a:pt x="125" y="41"/>
                    <a:pt x="136" y="57"/>
                  </a:cubicBezTo>
                  <a:cubicBezTo>
                    <a:pt x="139" y="54"/>
                    <a:pt x="142" y="51"/>
                    <a:pt x="147" y="50"/>
                  </a:cubicBezTo>
                  <a:cubicBezTo>
                    <a:pt x="137" y="35"/>
                    <a:pt x="129" y="18"/>
                    <a:pt x="124"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1"/>
            <p:cNvSpPr/>
            <p:nvPr/>
          </p:nvSpPr>
          <p:spPr bwMode="auto">
            <a:xfrm>
              <a:off x="5938838" y="5794830"/>
              <a:ext cx="195263" cy="185738"/>
            </a:xfrm>
            <a:custGeom>
              <a:gdLst>
                <a:gd fmla="*/ 16 w 40" name="T0"/>
                <a:gd fmla="*/ 0 h 38" name="T1"/>
                <a:gd fmla="*/ 5 w 40" name="T2"/>
                <a:gd fmla="*/ 7 h 38" name="T3"/>
                <a:gd fmla="*/ 11 w 40" name="T4"/>
                <a:gd fmla="*/ 16 h 38" name="T5"/>
                <a:gd fmla="*/ 1 w 40" name="T6"/>
                <a:gd fmla="*/ 16 h 38" name="T7"/>
                <a:gd fmla="*/ 0 w 40" name="T8"/>
                <a:gd fmla="*/ 20 h 38" name="T9"/>
                <a:gd fmla="*/ 3 w 40" name="T10"/>
                <a:gd fmla="*/ 29 h 38" name="T11"/>
                <a:gd fmla="*/ 22 w 40" name="T12"/>
                <a:gd fmla="*/ 29 h 38" name="T13"/>
                <a:gd fmla="*/ 31 w 40" name="T14"/>
                <a:gd fmla="*/ 38 h 38" name="T15"/>
                <a:gd fmla="*/ 40 w 40" name="T16"/>
                <a:gd fmla="*/ 28 h 38" name="T17"/>
                <a:gd fmla="*/ 16 w 40" name="T18"/>
                <a:gd fmla="*/ 0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40">
                  <a:moveTo>
                    <a:pt x="16" y="0"/>
                  </a:moveTo>
                  <a:cubicBezTo>
                    <a:pt x="11" y="1"/>
                    <a:pt x="8" y="4"/>
                    <a:pt x="5" y="7"/>
                  </a:cubicBezTo>
                  <a:cubicBezTo>
                    <a:pt x="7" y="10"/>
                    <a:pt x="9" y="13"/>
                    <a:pt x="11" y="16"/>
                  </a:cubicBezTo>
                  <a:cubicBezTo>
                    <a:pt x="1" y="16"/>
                    <a:pt x="1" y="16"/>
                    <a:pt x="1" y="16"/>
                  </a:cubicBezTo>
                  <a:cubicBezTo>
                    <a:pt x="1" y="17"/>
                    <a:pt x="0" y="18"/>
                    <a:pt x="0" y="20"/>
                  </a:cubicBezTo>
                  <a:cubicBezTo>
                    <a:pt x="0" y="23"/>
                    <a:pt x="1" y="26"/>
                    <a:pt x="3" y="29"/>
                  </a:cubicBezTo>
                  <a:cubicBezTo>
                    <a:pt x="22" y="29"/>
                    <a:pt x="22" y="29"/>
                    <a:pt x="22" y="29"/>
                  </a:cubicBezTo>
                  <a:cubicBezTo>
                    <a:pt x="25" y="32"/>
                    <a:pt x="28" y="35"/>
                    <a:pt x="31" y="38"/>
                  </a:cubicBezTo>
                  <a:cubicBezTo>
                    <a:pt x="35" y="36"/>
                    <a:pt x="38" y="32"/>
                    <a:pt x="40" y="28"/>
                  </a:cubicBezTo>
                  <a:cubicBezTo>
                    <a:pt x="31" y="19"/>
                    <a:pt x="23" y="10"/>
                    <a:pt x="16" y="0"/>
                  </a:cubicBezTo>
                </a:path>
              </a:pathLst>
            </a:custGeom>
            <a:solidFill>
              <a:srgbClr val="EC6D5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Oval 22"/>
            <p:cNvSpPr>
              <a:spLocks noChangeArrowheads="1"/>
            </p:cNvSpPr>
            <p:nvPr/>
          </p:nvSpPr>
          <p:spPr bwMode="auto">
            <a:xfrm>
              <a:off x="5997576" y="5848805"/>
              <a:ext cx="87313" cy="88900"/>
            </a:xfrm>
            <a:prstGeom prst="ellipse">
              <a:avLst/>
            </a:prstGeom>
            <a:solidFill>
              <a:srgbClr val="E6EAE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Oval 23"/>
            <p:cNvSpPr>
              <a:spLocks noChangeArrowheads="1"/>
            </p:cNvSpPr>
            <p:nvPr/>
          </p:nvSpPr>
          <p:spPr bwMode="auto">
            <a:xfrm>
              <a:off x="5826126" y="5517017"/>
              <a:ext cx="87313"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Oval 24"/>
            <p:cNvSpPr>
              <a:spLocks noChangeArrowheads="1"/>
            </p:cNvSpPr>
            <p:nvPr/>
          </p:nvSpPr>
          <p:spPr bwMode="auto">
            <a:xfrm>
              <a:off x="5256213" y="5853567"/>
              <a:ext cx="87313" cy="8890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Oval 25"/>
            <p:cNvSpPr>
              <a:spLocks noChangeArrowheads="1"/>
            </p:cNvSpPr>
            <p:nvPr/>
          </p:nvSpPr>
          <p:spPr bwMode="auto">
            <a:xfrm>
              <a:off x="6343651" y="6074230"/>
              <a:ext cx="82550"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26"/>
            <p:cNvSpPr>
              <a:spLocks noChangeArrowheads="1"/>
            </p:cNvSpPr>
            <p:nvPr/>
          </p:nvSpPr>
          <p:spPr bwMode="auto">
            <a:xfrm>
              <a:off x="4933951" y="4945517"/>
              <a:ext cx="200025" cy="206375"/>
            </a:xfrm>
            <a:prstGeom prst="ellipse">
              <a:avLst/>
            </a:prstGeom>
            <a:solidFill>
              <a:srgbClr val="7BA26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7"/>
            <p:cNvSpPr>
              <a:spLocks noEditPoints="1"/>
            </p:cNvSpPr>
            <p:nvPr/>
          </p:nvSpPr>
          <p:spPr bwMode="auto">
            <a:xfrm>
              <a:off x="4289426" y="4580392"/>
              <a:ext cx="1181100" cy="809625"/>
            </a:xfrm>
            <a:custGeom>
              <a:gdLst>
                <a:gd fmla="*/ 171 w 242" name="T0"/>
                <a:gd fmla="*/ 105 h 166" name="T1"/>
                <a:gd fmla="*/ 162 w 242" name="T2"/>
                <a:gd fmla="*/ 114 h 166" name="T3"/>
                <a:gd fmla="*/ 237 w 242" name="T4"/>
                <a:gd fmla="*/ 166 h 166" name="T5"/>
                <a:gd fmla="*/ 242 w 242" name="T6"/>
                <a:gd fmla="*/ 153 h 166" name="T7"/>
                <a:gd fmla="*/ 171 w 242" name="T8"/>
                <a:gd fmla="*/ 105 h 166" name="T9"/>
                <a:gd fmla="*/ 133 w 242" name="T10"/>
                <a:gd fmla="*/ 89 h 166" name="T11"/>
                <a:gd fmla="*/ 0 w 242" name="T12"/>
                <a:gd fmla="*/ 89 h 166" name="T13"/>
                <a:gd fmla="*/ 0 w 242" name="T14"/>
                <a:gd fmla="*/ 103 h 166" name="T15"/>
                <a:gd fmla="*/ 133 w 242" name="T16"/>
                <a:gd fmla="*/ 103 h 166" name="T17"/>
                <a:gd fmla="*/ 132 w 242" name="T18"/>
                <a:gd fmla="*/ 96 h 166" name="T19"/>
                <a:gd fmla="*/ 133 w 242" name="T20"/>
                <a:gd fmla="*/ 89 h 166" name="T21"/>
                <a:gd fmla="*/ 124 w 242" name="T22"/>
                <a:gd fmla="*/ 0 h 166" name="T23"/>
                <a:gd fmla="*/ 111 w 242" name="T24"/>
                <a:gd fmla="*/ 1 h 166" name="T25"/>
                <a:gd fmla="*/ 138 w 242" name="T26"/>
                <a:gd fmla="*/ 82 h 166" name="T27"/>
                <a:gd fmla="*/ 150 w 242" name="T28"/>
                <a:gd fmla="*/ 76 h 166" name="T29"/>
                <a:gd fmla="*/ 124 w 242" name="T30"/>
                <a:gd fmla="*/ 0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241">
                  <a:moveTo>
                    <a:pt x="171" y="105"/>
                  </a:moveTo>
                  <a:cubicBezTo>
                    <a:pt x="169" y="109"/>
                    <a:pt x="166" y="112"/>
                    <a:pt x="162" y="114"/>
                  </a:cubicBezTo>
                  <a:cubicBezTo>
                    <a:pt x="182" y="136"/>
                    <a:pt x="208" y="154"/>
                    <a:pt x="237" y="166"/>
                  </a:cubicBezTo>
                  <a:cubicBezTo>
                    <a:pt x="242" y="153"/>
                    <a:pt x="242" y="153"/>
                    <a:pt x="242" y="153"/>
                  </a:cubicBezTo>
                  <a:cubicBezTo>
                    <a:pt x="214" y="142"/>
                    <a:pt x="190" y="126"/>
                    <a:pt x="171" y="105"/>
                  </a:cubicBezTo>
                  <a:moveTo>
                    <a:pt x="133" y="89"/>
                  </a:moveTo>
                  <a:cubicBezTo>
                    <a:pt x="0" y="89"/>
                    <a:pt x="0" y="89"/>
                    <a:pt x="0" y="89"/>
                  </a:cubicBezTo>
                  <a:cubicBezTo>
                    <a:pt x="0" y="103"/>
                    <a:pt x="0" y="103"/>
                    <a:pt x="0" y="103"/>
                  </a:cubicBezTo>
                  <a:cubicBezTo>
                    <a:pt x="133" y="103"/>
                    <a:pt x="133" y="103"/>
                    <a:pt x="133" y="103"/>
                  </a:cubicBezTo>
                  <a:cubicBezTo>
                    <a:pt x="132" y="101"/>
                    <a:pt x="132" y="98"/>
                    <a:pt x="132" y="96"/>
                  </a:cubicBezTo>
                  <a:cubicBezTo>
                    <a:pt x="132" y="94"/>
                    <a:pt x="132" y="91"/>
                    <a:pt x="133" y="89"/>
                  </a:cubicBezTo>
                  <a:moveTo>
                    <a:pt x="124" y="0"/>
                  </a:moveTo>
                  <a:cubicBezTo>
                    <a:pt x="111" y="1"/>
                    <a:pt x="111" y="1"/>
                    <a:pt x="111" y="1"/>
                  </a:cubicBezTo>
                  <a:cubicBezTo>
                    <a:pt x="114" y="30"/>
                    <a:pt x="123" y="57"/>
                    <a:pt x="138" y="82"/>
                  </a:cubicBezTo>
                  <a:cubicBezTo>
                    <a:pt x="141" y="78"/>
                    <a:pt x="145" y="76"/>
                    <a:pt x="150" y="76"/>
                  </a:cubicBezTo>
                  <a:cubicBezTo>
                    <a:pt x="136" y="53"/>
                    <a:pt x="127" y="27"/>
                    <a:pt x="124"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8"/>
            <p:cNvSpPr/>
            <p:nvPr/>
          </p:nvSpPr>
          <p:spPr bwMode="auto">
            <a:xfrm>
              <a:off x="4933951" y="4951867"/>
              <a:ext cx="190500" cy="184150"/>
            </a:xfrm>
            <a:custGeom>
              <a:gdLst>
                <a:gd fmla="*/ 18 w 39" name="T0"/>
                <a:gd fmla="*/ 0 h 38" name="T1"/>
                <a:gd fmla="*/ 6 w 39" name="T2"/>
                <a:gd fmla="*/ 6 h 38" name="T3"/>
                <a:gd fmla="*/ 11 w 39" name="T4"/>
                <a:gd fmla="*/ 13 h 38" name="T5"/>
                <a:gd fmla="*/ 1 w 39" name="T6"/>
                <a:gd fmla="*/ 13 h 38" name="T7"/>
                <a:gd fmla="*/ 0 w 39" name="T8"/>
                <a:gd fmla="*/ 20 h 38" name="T9"/>
                <a:gd fmla="*/ 1 w 39" name="T10"/>
                <a:gd fmla="*/ 27 h 38" name="T11"/>
                <a:gd fmla="*/ 20 w 39" name="T12"/>
                <a:gd fmla="*/ 27 h 38" name="T13"/>
                <a:gd fmla="*/ 30 w 39" name="T14"/>
                <a:gd fmla="*/ 38 h 38" name="T15"/>
                <a:gd fmla="*/ 39 w 39" name="T16"/>
                <a:gd fmla="*/ 29 h 38" name="T17"/>
                <a:gd fmla="*/ 18 w 39" name="T18"/>
                <a:gd fmla="*/ 0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9">
                  <a:moveTo>
                    <a:pt x="18" y="0"/>
                  </a:moveTo>
                  <a:cubicBezTo>
                    <a:pt x="13" y="0"/>
                    <a:pt x="9" y="2"/>
                    <a:pt x="6" y="6"/>
                  </a:cubicBezTo>
                  <a:cubicBezTo>
                    <a:pt x="7" y="8"/>
                    <a:pt x="9" y="11"/>
                    <a:pt x="11" y="13"/>
                  </a:cubicBezTo>
                  <a:cubicBezTo>
                    <a:pt x="1" y="13"/>
                    <a:pt x="1" y="13"/>
                    <a:pt x="1" y="13"/>
                  </a:cubicBezTo>
                  <a:cubicBezTo>
                    <a:pt x="0" y="15"/>
                    <a:pt x="0" y="18"/>
                    <a:pt x="0" y="20"/>
                  </a:cubicBezTo>
                  <a:cubicBezTo>
                    <a:pt x="0" y="22"/>
                    <a:pt x="0" y="25"/>
                    <a:pt x="1" y="27"/>
                  </a:cubicBezTo>
                  <a:cubicBezTo>
                    <a:pt x="20" y="27"/>
                    <a:pt x="20" y="27"/>
                    <a:pt x="20" y="27"/>
                  </a:cubicBezTo>
                  <a:cubicBezTo>
                    <a:pt x="23" y="31"/>
                    <a:pt x="27" y="35"/>
                    <a:pt x="30" y="38"/>
                  </a:cubicBezTo>
                  <a:cubicBezTo>
                    <a:pt x="34" y="36"/>
                    <a:pt x="37" y="33"/>
                    <a:pt x="39" y="29"/>
                  </a:cubicBezTo>
                  <a:cubicBezTo>
                    <a:pt x="31" y="20"/>
                    <a:pt x="24" y="10"/>
                    <a:pt x="18" y="0"/>
                  </a:cubicBezTo>
                </a:path>
              </a:pathLst>
            </a:custGeom>
            <a:solidFill>
              <a:srgbClr val="7BA26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29"/>
            <p:cNvSpPr>
              <a:spLocks noChangeArrowheads="1"/>
            </p:cNvSpPr>
            <p:nvPr/>
          </p:nvSpPr>
          <p:spPr bwMode="auto">
            <a:xfrm>
              <a:off x="4987926" y="5004255"/>
              <a:ext cx="92075" cy="88900"/>
            </a:xfrm>
            <a:prstGeom prst="ellipse">
              <a:avLst/>
            </a:prstGeom>
            <a:solidFill>
              <a:srgbClr val="E6EAE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30"/>
            <p:cNvSpPr>
              <a:spLocks noChangeArrowheads="1"/>
            </p:cNvSpPr>
            <p:nvPr/>
          </p:nvSpPr>
          <p:spPr bwMode="auto">
            <a:xfrm>
              <a:off x="4244976" y="5004255"/>
              <a:ext cx="88900" cy="8890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31"/>
            <p:cNvSpPr>
              <a:spLocks noChangeArrowheads="1"/>
            </p:cNvSpPr>
            <p:nvPr/>
          </p:nvSpPr>
          <p:spPr bwMode="auto">
            <a:xfrm>
              <a:off x="4821238" y="4535942"/>
              <a:ext cx="87313" cy="8890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Oval 32"/>
            <p:cNvSpPr>
              <a:spLocks noChangeArrowheads="1"/>
            </p:cNvSpPr>
            <p:nvPr/>
          </p:nvSpPr>
          <p:spPr bwMode="auto">
            <a:xfrm>
              <a:off x="5411788" y="5316992"/>
              <a:ext cx="87313" cy="82550"/>
            </a:xfrm>
            <a:prstGeom prst="ellipse">
              <a:avLst/>
            </a:prstGeom>
            <a:solidFill>
              <a:srgbClr val="4544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3"/>
            <p:cNvSpPr>
              <a:spLocks noEditPoints="1"/>
            </p:cNvSpPr>
            <p:nvPr/>
          </p:nvSpPr>
          <p:spPr bwMode="auto">
            <a:xfrm>
              <a:off x="2747963" y="1286330"/>
              <a:ext cx="4849813" cy="4851400"/>
            </a:xfrm>
            <a:custGeom>
              <a:gdLst>
                <a:gd fmla="*/ 706 w 994" name="T0"/>
                <a:gd fmla="*/ 832 h 994" name="T1"/>
                <a:gd fmla="*/ 706 w 994" name="T2"/>
                <a:gd fmla="*/ 831 h 994" name="T3"/>
                <a:gd fmla="*/ 656 w 994" name="T4"/>
                <a:gd fmla="*/ 812 h 994" name="T5"/>
                <a:gd fmla="*/ 655 w 994" name="T6"/>
                <a:gd fmla="*/ 812 h 994" name="T7"/>
                <a:gd fmla="*/ 653 w 994" name="T8"/>
                <a:gd fmla="*/ 812 h 994" name="T9"/>
                <a:gd fmla="*/ 652 w 994" name="T10"/>
                <a:gd fmla="*/ 812 h 994" name="T11"/>
                <a:gd fmla="*/ 651 w 994" name="T12"/>
                <a:gd fmla="*/ 812 h 994" name="T13"/>
                <a:gd fmla="*/ 958 w 994" name="T14"/>
                <a:gd fmla="*/ 826 h 994" name="T15"/>
                <a:gd fmla="*/ 958 w 994" name="T16"/>
                <a:gd fmla="*/ 827 h 994" name="T17"/>
                <a:gd fmla="*/ 958 w 994" name="T18"/>
                <a:gd fmla="*/ 828 h 994" name="T19"/>
                <a:gd fmla="*/ 958 w 994" name="T20"/>
                <a:gd fmla="*/ 829 h 994" name="T21"/>
                <a:gd fmla="*/ 958 w 994" name="T22"/>
                <a:gd fmla="*/ 829 h 994" name="T23"/>
                <a:gd fmla="*/ 958 w 994" name="T24"/>
                <a:gd fmla="*/ 830 h 994" name="T25"/>
                <a:gd fmla="*/ 958 w 994" name="T26"/>
                <a:gd fmla="*/ 831 h 994" name="T27"/>
                <a:gd fmla="*/ 832 w 994" name="T28"/>
                <a:gd fmla="*/ 958 h 994" name="T29"/>
                <a:gd fmla="*/ 831 w 994" name="T30"/>
                <a:gd fmla="*/ 958 h 994" name="T31"/>
                <a:gd fmla="*/ 830 w 994" name="T32"/>
                <a:gd fmla="*/ 958 h 994" name="T33"/>
                <a:gd fmla="*/ 937 w 994" name="T34"/>
                <a:gd fmla="*/ 762 h 994" name="T35"/>
                <a:gd fmla="*/ 497 w 994" name="T36"/>
                <a:gd fmla="*/ 654 h 994" name="T37"/>
                <a:gd fmla="*/ 497 w 994" name="T38"/>
                <a:gd fmla="*/ 653 h 994" name="T39"/>
                <a:gd fmla="*/ 497 w 994" name="T40"/>
                <a:gd fmla="*/ 652 h 994" name="T41"/>
                <a:gd fmla="*/ 433 w 994" name="T42"/>
                <a:gd fmla="*/ 628 h 994" name="T43"/>
                <a:gd fmla="*/ 431 w 994" name="T44"/>
                <a:gd fmla="*/ 628 h 994" name="T45"/>
                <a:gd fmla="*/ 430 w 994" name="T46"/>
                <a:gd fmla="*/ 628 h 994" name="T47"/>
                <a:gd fmla="*/ 428 w 994" name="T48"/>
                <a:gd fmla="*/ 628 h 994" name="T49"/>
                <a:gd fmla="*/ 426 w 994" name="T50"/>
                <a:gd fmla="*/ 628 h 994" name="T51"/>
                <a:gd fmla="*/ 812 w 994" name="T52"/>
                <a:gd fmla="*/ 650 h 994" name="T53"/>
                <a:gd fmla="*/ 812 w 994" name="T54"/>
                <a:gd fmla="*/ 651 h 994" name="T55"/>
                <a:gd fmla="*/ 812 w 994" name="T56"/>
                <a:gd fmla="*/ 652 h 994" name="T57"/>
                <a:gd fmla="*/ 812 w 994" name="T58"/>
                <a:gd fmla="*/ 653 h 994" name="T59"/>
                <a:gd fmla="*/ 812 w 994" name="T60"/>
                <a:gd fmla="*/ 654 h 994" name="T61"/>
                <a:gd fmla="*/ 812 w 994" name="T62"/>
                <a:gd fmla="*/ 655 h 994" name="T63"/>
                <a:gd fmla="*/ 831 w 994" name="T64"/>
                <a:gd fmla="*/ 706 h 994" name="T65"/>
                <a:gd fmla="*/ 832 w 994" name="T66"/>
                <a:gd fmla="*/ 706 h 994" name="T67"/>
                <a:gd fmla="*/ 234 w 994" name="T68"/>
                <a:gd fmla="*/ 431 h 994" name="T69"/>
                <a:gd fmla="*/ 234 w 994" name="T70"/>
                <a:gd fmla="*/ 430 h 994" name="T71"/>
                <a:gd fmla="*/ 234 w 994" name="T72"/>
                <a:gd fmla="*/ 429 h 994" name="T73"/>
                <a:gd fmla="*/ 157 w 994" name="T74"/>
                <a:gd fmla="*/ 402 h 994" name="T75"/>
                <a:gd fmla="*/ 156 w 994" name="T76"/>
                <a:gd fmla="*/ 402 h 994" name="T77"/>
                <a:gd fmla="*/ 154 w 994" name="T78"/>
                <a:gd fmla="*/ 402 h 994" name="T79"/>
                <a:gd fmla="*/ 153 w 994" name="T80"/>
                <a:gd fmla="*/ 402 h 994" name="T81"/>
                <a:gd fmla="*/ 628 w 994" name="T82"/>
                <a:gd fmla="*/ 426 h 994" name="T83"/>
                <a:gd fmla="*/ 628 w 994" name="T84"/>
                <a:gd fmla="*/ 427 h 994" name="T85"/>
                <a:gd fmla="*/ 628 w 994" name="T86"/>
                <a:gd fmla="*/ 429 h 994" name="T87"/>
                <a:gd fmla="*/ 628 w 994" name="T88"/>
                <a:gd fmla="*/ 430 h 994" name="T89"/>
                <a:gd fmla="*/ 628 w 994" name="T90"/>
                <a:gd fmla="*/ 431 h 994" name="T91"/>
                <a:gd fmla="*/ 628 w 994" name="T92"/>
                <a:gd fmla="*/ 433 h 994" name="T93"/>
                <a:gd fmla="*/ 621 w 994" name="T94"/>
                <a:gd fmla="*/ 500 h 994" name="T95"/>
                <a:gd fmla="*/ 649 w 994" name="T96"/>
                <a:gd fmla="*/ 497 h 994" name="T97"/>
                <a:gd fmla="*/ 651 w 994" name="T98"/>
                <a:gd fmla="*/ 497 h 994" name="T99"/>
                <a:gd fmla="*/ 652 w 994" name="T100"/>
                <a:gd fmla="*/ 497 h 994" name="T101"/>
                <a:gd fmla="*/ 653 w 994" name="T102"/>
                <a:gd fmla="*/ 497 h 994" name="T103"/>
                <a:gd fmla="*/ 654 w 994" name="T104"/>
                <a:gd fmla="*/ 497 h 994" name="T105"/>
                <a:gd fmla="*/ 347 w 994" name="T106"/>
                <a:gd fmla="*/ 0 h 994" name="T107"/>
                <a:gd fmla="*/ 402 w 994" name="T108"/>
                <a:gd fmla="*/ 154 h 994" name="T109"/>
                <a:gd fmla="*/ 402 w 994" name="T110"/>
                <a:gd fmla="*/ 155 h 994" name="T111"/>
                <a:gd fmla="*/ 402 w 994" name="T112"/>
                <a:gd fmla="*/ 156 h 994" name="T113"/>
                <a:gd fmla="*/ 429 w 994" name="T114"/>
                <a:gd fmla="*/ 234 h 994" name="T115"/>
                <a:gd fmla="*/ 431 w 994" name="T116"/>
                <a:gd fmla="*/ 234 h 9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94" w="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34"/>
            <p:cNvSpPr>
              <a:spLocks noChangeArrowheads="1"/>
            </p:cNvSpPr>
            <p:nvPr/>
          </p:nvSpPr>
          <p:spPr bwMode="auto">
            <a:xfrm>
              <a:off x="6192838" y="4731205"/>
              <a:ext cx="1228725" cy="12303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35"/>
            <p:cNvSpPr>
              <a:spLocks noChangeArrowheads="1"/>
            </p:cNvSpPr>
            <p:nvPr/>
          </p:nvSpPr>
          <p:spPr bwMode="auto">
            <a:xfrm>
              <a:off x="6270626" y="4808992"/>
              <a:ext cx="1073150" cy="1074738"/>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36"/>
            <p:cNvSpPr>
              <a:spLocks noChangeArrowheads="1"/>
            </p:cNvSpPr>
            <p:nvPr/>
          </p:nvSpPr>
          <p:spPr bwMode="auto">
            <a:xfrm>
              <a:off x="6343651" y="4883605"/>
              <a:ext cx="927100" cy="922338"/>
            </a:xfrm>
            <a:prstGeom prst="ellipse">
              <a:avLst/>
            </a:prstGeom>
            <a:solidFill>
              <a:srgbClr val="EC6D5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Oval 37"/>
            <p:cNvSpPr>
              <a:spLocks noChangeArrowheads="1"/>
            </p:cNvSpPr>
            <p:nvPr/>
          </p:nvSpPr>
          <p:spPr bwMode="auto">
            <a:xfrm>
              <a:off x="5172076" y="3712030"/>
              <a:ext cx="1536700" cy="15367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Oval 38"/>
            <p:cNvSpPr>
              <a:spLocks noChangeArrowheads="1"/>
            </p:cNvSpPr>
            <p:nvPr/>
          </p:nvSpPr>
          <p:spPr bwMode="auto">
            <a:xfrm>
              <a:off x="5270501" y="3808867"/>
              <a:ext cx="1341438" cy="1343025"/>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39"/>
            <p:cNvSpPr>
              <a:spLocks noChangeArrowheads="1"/>
            </p:cNvSpPr>
            <p:nvPr/>
          </p:nvSpPr>
          <p:spPr bwMode="auto">
            <a:xfrm>
              <a:off x="5362576" y="3902530"/>
              <a:ext cx="1157288" cy="1150938"/>
            </a:xfrm>
            <a:prstGeom prst="ellipse">
              <a:avLst/>
            </a:prstGeom>
            <a:solidFill>
              <a:srgbClr val="7BA26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40"/>
            <p:cNvSpPr>
              <a:spLocks noChangeArrowheads="1"/>
            </p:cNvSpPr>
            <p:nvPr/>
          </p:nvSpPr>
          <p:spPr bwMode="auto">
            <a:xfrm>
              <a:off x="3889376" y="2427742"/>
              <a:ext cx="1922463" cy="19224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41"/>
            <p:cNvSpPr>
              <a:spLocks noChangeArrowheads="1"/>
            </p:cNvSpPr>
            <p:nvPr/>
          </p:nvSpPr>
          <p:spPr bwMode="auto">
            <a:xfrm>
              <a:off x="4016376" y="2549980"/>
              <a:ext cx="1673225" cy="1679575"/>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Oval 42"/>
            <p:cNvSpPr>
              <a:spLocks noChangeArrowheads="1"/>
            </p:cNvSpPr>
            <p:nvPr/>
          </p:nvSpPr>
          <p:spPr bwMode="auto">
            <a:xfrm>
              <a:off x="4133851" y="2667455"/>
              <a:ext cx="1438275" cy="1444625"/>
            </a:xfrm>
            <a:prstGeom prst="ellipse">
              <a:avLst/>
            </a:prstGeom>
            <a:solidFill>
              <a:srgbClr val="418AB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Oval 43"/>
            <p:cNvSpPr>
              <a:spLocks noChangeArrowheads="1"/>
            </p:cNvSpPr>
            <p:nvPr/>
          </p:nvSpPr>
          <p:spPr bwMode="auto">
            <a:xfrm>
              <a:off x="2303463" y="841830"/>
              <a:ext cx="2405063" cy="24066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44"/>
            <p:cNvSpPr>
              <a:spLocks noChangeArrowheads="1"/>
            </p:cNvSpPr>
            <p:nvPr/>
          </p:nvSpPr>
          <p:spPr bwMode="auto">
            <a:xfrm>
              <a:off x="2459038" y="997405"/>
              <a:ext cx="2093913" cy="2093913"/>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45"/>
            <p:cNvSpPr>
              <a:spLocks noChangeArrowheads="1"/>
            </p:cNvSpPr>
            <p:nvPr/>
          </p:nvSpPr>
          <p:spPr bwMode="auto">
            <a:xfrm>
              <a:off x="2606676" y="1145042"/>
              <a:ext cx="1800225" cy="1800225"/>
            </a:xfrm>
            <a:prstGeom prst="ellipse">
              <a:avLst/>
            </a:prstGeom>
            <a:solidFill>
              <a:srgbClr val="DAA72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46"/>
            <p:cNvSpPr>
              <a:spLocks noEditPoints="1"/>
            </p:cNvSpPr>
            <p:nvPr/>
          </p:nvSpPr>
          <p:spPr bwMode="auto">
            <a:xfrm>
              <a:off x="2606676" y="1145042"/>
              <a:ext cx="946150" cy="941388"/>
            </a:xfrm>
            <a:custGeom>
              <a:gdLst>
                <a:gd fmla="*/ 0 w 194" name="T0"/>
                <a:gd fmla="*/ 193 h 193" name="T1"/>
                <a:gd fmla="*/ 0 w 194" name="T2"/>
                <a:gd fmla="*/ 193 h 193" name="T3"/>
                <a:gd fmla="*/ 0 w 194" name="T4"/>
                <a:gd fmla="*/ 192 h 193" name="T5"/>
                <a:gd fmla="*/ 0 w 194" name="T6"/>
                <a:gd fmla="*/ 192 h 193" name="T7"/>
                <a:gd fmla="*/ 0 w 194" name="T8"/>
                <a:gd fmla="*/ 192 h 193" name="T9"/>
                <a:gd fmla="*/ 0 w 194" name="T10"/>
                <a:gd fmla="*/ 192 h 193" name="T11"/>
                <a:gd fmla="*/ 0 w 194" name="T12"/>
                <a:gd fmla="*/ 191 h 193" name="T13"/>
                <a:gd fmla="*/ 0 w 194" name="T14"/>
                <a:gd fmla="*/ 191 h 193" name="T15"/>
                <a:gd fmla="*/ 0 w 194" name="T16"/>
                <a:gd fmla="*/ 191 h 193" name="T17"/>
                <a:gd fmla="*/ 0 w 194" name="T18"/>
                <a:gd fmla="*/ 190 h 193" name="T19"/>
                <a:gd fmla="*/ 0 w 194" name="T20"/>
                <a:gd fmla="*/ 190 h 193" name="T21"/>
                <a:gd fmla="*/ 0 w 194" name="T22"/>
                <a:gd fmla="*/ 190 h 193" name="T23"/>
                <a:gd fmla="*/ 0 w 194" name="T24"/>
                <a:gd fmla="*/ 189 h 193" name="T25"/>
                <a:gd fmla="*/ 0 w 194" name="T26"/>
                <a:gd fmla="*/ 189 h 193" name="T27"/>
                <a:gd fmla="*/ 0 w 194" name="T28"/>
                <a:gd fmla="*/ 189 h 193" name="T29"/>
                <a:gd fmla="*/ 0 w 194" name="T30"/>
                <a:gd fmla="*/ 189 h 193" name="T31"/>
                <a:gd fmla="*/ 0 w 194" name="T32"/>
                <a:gd fmla="*/ 188 h 193" name="T33"/>
                <a:gd fmla="*/ 0 w 194" name="T34"/>
                <a:gd fmla="*/ 188 h 193" name="T35"/>
                <a:gd fmla="*/ 0 w 194" name="T36"/>
                <a:gd fmla="*/ 188 h 193" name="T37"/>
                <a:gd fmla="*/ 0 w 194" name="T38"/>
                <a:gd fmla="*/ 187 h 193" name="T39"/>
                <a:gd fmla="*/ 0 w 194" name="T40"/>
                <a:gd fmla="*/ 187 h 193" name="T41"/>
                <a:gd fmla="*/ 0 w 194" name="T42"/>
                <a:gd fmla="*/ 187 h 193" name="T43"/>
                <a:gd fmla="*/ 0 w 194" name="T44"/>
                <a:gd fmla="*/ 186 h 193" name="T45"/>
                <a:gd fmla="*/ 0 w 194" name="T46"/>
                <a:gd fmla="*/ 186 h 193" name="T47"/>
                <a:gd fmla="*/ 0 w 194" name="T48"/>
                <a:gd fmla="*/ 186 h 193" name="T49"/>
                <a:gd fmla="*/ 0 w 194" name="T50"/>
                <a:gd fmla="*/ 186 h 193" name="T51"/>
                <a:gd fmla="*/ 0 w 194" name="T52"/>
                <a:gd fmla="*/ 185 h 193" name="T53"/>
                <a:gd fmla="*/ 0 w 194" name="T54"/>
                <a:gd fmla="*/ 185 h 193" name="T55"/>
                <a:gd fmla="*/ 0 w 194" name="T56"/>
                <a:gd fmla="*/ 184 h 193" name="T57"/>
                <a:gd fmla="*/ 194 w 194" name="T58"/>
                <a:gd fmla="*/ 0 h 193" name="T59"/>
                <a:gd fmla="*/ 193 w 194" name="T60"/>
                <a:gd fmla="*/ 0 h 193" name="T61"/>
                <a:gd fmla="*/ 193 w 194" name="T62"/>
                <a:gd fmla="*/ 0 h 193" name="T63"/>
                <a:gd fmla="*/ 192 w 194" name="T64"/>
                <a:gd fmla="*/ 0 h 193" name="T65"/>
                <a:gd fmla="*/ 192 w 194" name="T66"/>
                <a:gd fmla="*/ 0 h 193" name="T67"/>
                <a:gd fmla="*/ 192 w 194" name="T68"/>
                <a:gd fmla="*/ 0 h 193" name="T69"/>
                <a:gd fmla="*/ 191 w 194" name="T70"/>
                <a:gd fmla="*/ 0 h 193" name="T71"/>
                <a:gd fmla="*/ 191 w 194" name="T72"/>
                <a:gd fmla="*/ 0 h 193" name="T73"/>
                <a:gd fmla="*/ 191 w 194" name="T74"/>
                <a:gd fmla="*/ 0 h 193" name="T75"/>
                <a:gd fmla="*/ 190 w 194" name="T76"/>
                <a:gd fmla="*/ 0 h 193" name="T77"/>
                <a:gd fmla="*/ 190 w 194" name="T78"/>
                <a:gd fmla="*/ 0 h 193" name="T79"/>
                <a:gd fmla="*/ 190 w 194" name="T80"/>
                <a:gd fmla="*/ 0 h 193" name="T81"/>
                <a:gd fmla="*/ 189 w 194" name="T82"/>
                <a:gd fmla="*/ 0 h 193" name="T83"/>
                <a:gd fmla="*/ 189 w 194" name="T84"/>
                <a:gd fmla="*/ 0 h 193" name="T85"/>
                <a:gd fmla="*/ 189 w 194" name="T86"/>
                <a:gd fmla="*/ 0 h 193" name="T87"/>
                <a:gd fmla="*/ 189 w 194" name="T88"/>
                <a:gd fmla="*/ 0 h 193" name="T89"/>
                <a:gd fmla="*/ 188 w 194" name="T90"/>
                <a:gd fmla="*/ 0 h 193" name="T91"/>
                <a:gd fmla="*/ 188 w 194" name="T92"/>
                <a:gd fmla="*/ 0 h 193" name="T93"/>
                <a:gd fmla="*/ 188 w 194" name="T94"/>
                <a:gd fmla="*/ 0 h 193" name="T95"/>
                <a:gd fmla="*/ 187 w 194" name="T96"/>
                <a:gd fmla="*/ 0 h 193" name="T97"/>
                <a:gd fmla="*/ 187 w 194" name="T98"/>
                <a:gd fmla="*/ 0 h 193" name="T99"/>
                <a:gd fmla="*/ 187 w 194" name="T100"/>
                <a:gd fmla="*/ 0 h 193" name="T101"/>
                <a:gd fmla="*/ 186 w 194" name="T102"/>
                <a:gd fmla="*/ 0 h 193" name="T103"/>
                <a:gd fmla="*/ 186 w 194" name="T104"/>
                <a:gd fmla="*/ 0 h 193" name="T105"/>
                <a:gd fmla="*/ 186 w 194" name="T106"/>
                <a:gd fmla="*/ 0 h 193" name="T107"/>
                <a:gd fmla="*/ 185 w 194" name="T108"/>
                <a:gd fmla="*/ 0 h 193" name="T109"/>
                <a:gd fmla="*/ 185 w 194" name="T110"/>
                <a:gd fmla="*/ 0 h 193" name="T111"/>
                <a:gd fmla="*/ 0 w 194" name="T112"/>
                <a:gd fmla="*/ 184 h 193" name="T113"/>
                <a:gd fmla="*/ 185 w 194" name="T114"/>
                <a:gd fmla="*/ 0 h 19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3" w="194">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7"/>
            <p:cNvSpPr/>
            <p:nvPr/>
          </p:nvSpPr>
          <p:spPr bwMode="auto">
            <a:xfrm>
              <a:off x="2606676" y="1145042"/>
              <a:ext cx="1628775" cy="1624013"/>
            </a:xfrm>
            <a:custGeom>
              <a:gdLst>
                <a:gd fmla="*/ 0 w 334" name="T0"/>
                <a:gd fmla="*/ 184 h 333" name="T1"/>
                <a:gd fmla="*/ 0 w 334" name="T2"/>
                <a:gd fmla="*/ 185 h 333" name="T3"/>
                <a:gd fmla="*/ 0 w 334" name="T4"/>
                <a:gd fmla="*/ 185 h 333" name="T5"/>
                <a:gd fmla="*/ 0 w 334" name="T6"/>
                <a:gd fmla="*/ 185 h 333" name="T7"/>
                <a:gd fmla="*/ 0 w 334" name="T8"/>
                <a:gd fmla="*/ 186 h 333" name="T9"/>
                <a:gd fmla="*/ 0 w 334" name="T10"/>
                <a:gd fmla="*/ 186 h 333" name="T11"/>
                <a:gd fmla="*/ 0 w 334" name="T12"/>
                <a:gd fmla="*/ 186 h 333" name="T13"/>
                <a:gd fmla="*/ 0 w 334" name="T14"/>
                <a:gd fmla="*/ 187 h 333" name="T15"/>
                <a:gd fmla="*/ 0 w 334" name="T16"/>
                <a:gd fmla="*/ 187 h 333" name="T17"/>
                <a:gd fmla="*/ 0 w 334" name="T18"/>
                <a:gd fmla="*/ 187 h 333" name="T19"/>
                <a:gd fmla="*/ 0 w 334" name="T20"/>
                <a:gd fmla="*/ 188 h 333" name="T21"/>
                <a:gd fmla="*/ 0 w 334" name="T22"/>
                <a:gd fmla="*/ 188 h 333" name="T23"/>
                <a:gd fmla="*/ 0 w 334" name="T24"/>
                <a:gd fmla="*/ 188 h 333" name="T25"/>
                <a:gd fmla="*/ 0 w 334" name="T26"/>
                <a:gd fmla="*/ 188 h 333" name="T27"/>
                <a:gd fmla="*/ 0 w 334" name="T28"/>
                <a:gd fmla="*/ 189 h 333" name="T29"/>
                <a:gd fmla="*/ 0 w 334" name="T30"/>
                <a:gd fmla="*/ 189 h 333" name="T31"/>
                <a:gd fmla="*/ 0 w 334" name="T32"/>
                <a:gd fmla="*/ 189 h 333" name="T33"/>
                <a:gd fmla="*/ 0 w 334" name="T34"/>
                <a:gd fmla="*/ 190 h 333" name="T35"/>
                <a:gd fmla="*/ 0 w 334" name="T36"/>
                <a:gd fmla="*/ 190 h 333" name="T37"/>
                <a:gd fmla="*/ 0 w 334" name="T38"/>
                <a:gd fmla="*/ 190 h 333" name="T39"/>
                <a:gd fmla="*/ 0 w 334" name="T40"/>
                <a:gd fmla="*/ 190 h 333" name="T41"/>
                <a:gd fmla="*/ 0 w 334" name="T42"/>
                <a:gd fmla="*/ 191 h 333" name="T43"/>
                <a:gd fmla="*/ 0 w 334" name="T44"/>
                <a:gd fmla="*/ 191 h 333" name="T45"/>
                <a:gd fmla="*/ 0 w 334" name="T46"/>
                <a:gd fmla="*/ 191 h 333" name="T47"/>
                <a:gd fmla="*/ 0 w 334" name="T48"/>
                <a:gd fmla="*/ 192 h 333" name="T49"/>
                <a:gd fmla="*/ 0 w 334" name="T50"/>
                <a:gd fmla="*/ 192 h 333" name="T51"/>
                <a:gd fmla="*/ 0 w 334" name="T52"/>
                <a:gd fmla="*/ 192 h 333" name="T53"/>
                <a:gd fmla="*/ 0 w 334" name="T54"/>
                <a:gd fmla="*/ 193 h 333" name="T55"/>
                <a:gd fmla="*/ 0 w 334" name="T56"/>
                <a:gd fmla="*/ 193 h 333" name="T57"/>
                <a:gd fmla="*/ 0 w 334" name="T58"/>
                <a:gd fmla="*/ 193 h 333" name="T59"/>
                <a:gd fmla="*/ 40 w 334" name="T60"/>
                <a:gd fmla="*/ 224 h 333" name="T61"/>
                <a:gd fmla="*/ 334 w 334" name="T62"/>
                <a:gd fmla="*/ 75 h 333" name="T63"/>
                <a:gd fmla="*/ 194 w 334" name="T64"/>
                <a:gd fmla="*/ 0 h 333" name="T65"/>
                <a:gd fmla="*/ 193 w 334" name="T66"/>
                <a:gd fmla="*/ 0 h 333" name="T67"/>
                <a:gd fmla="*/ 193 w 334" name="T68"/>
                <a:gd fmla="*/ 0 h 333" name="T69"/>
                <a:gd fmla="*/ 192 w 334" name="T70"/>
                <a:gd fmla="*/ 0 h 333" name="T71"/>
                <a:gd fmla="*/ 192 w 334" name="T72"/>
                <a:gd fmla="*/ 0 h 333" name="T73"/>
                <a:gd fmla="*/ 192 w 334" name="T74"/>
                <a:gd fmla="*/ 0 h 333" name="T75"/>
                <a:gd fmla="*/ 191 w 334" name="T76"/>
                <a:gd fmla="*/ 0 h 333" name="T77"/>
                <a:gd fmla="*/ 191 w 334" name="T78"/>
                <a:gd fmla="*/ 0 h 333" name="T79"/>
                <a:gd fmla="*/ 191 w 334" name="T80"/>
                <a:gd fmla="*/ 0 h 333" name="T81"/>
                <a:gd fmla="*/ 190 w 334" name="T82"/>
                <a:gd fmla="*/ 0 h 333" name="T83"/>
                <a:gd fmla="*/ 190 w 334" name="T84"/>
                <a:gd fmla="*/ 0 h 333" name="T85"/>
                <a:gd fmla="*/ 190 w 334" name="T86"/>
                <a:gd fmla="*/ 0 h 333" name="T87"/>
                <a:gd fmla="*/ 189 w 334" name="T88"/>
                <a:gd fmla="*/ 0 h 333" name="T89"/>
                <a:gd fmla="*/ 189 w 334" name="T90"/>
                <a:gd fmla="*/ 0 h 333" name="T91"/>
                <a:gd fmla="*/ 189 w 334" name="T92"/>
                <a:gd fmla="*/ 0 h 333" name="T93"/>
                <a:gd fmla="*/ 189 w 334" name="T94"/>
                <a:gd fmla="*/ 0 h 333" name="T95"/>
                <a:gd fmla="*/ 188 w 334" name="T96"/>
                <a:gd fmla="*/ 0 h 333" name="T97"/>
                <a:gd fmla="*/ 188 w 334" name="T98"/>
                <a:gd fmla="*/ 0 h 333" name="T99"/>
                <a:gd fmla="*/ 188 w 334" name="T100"/>
                <a:gd fmla="*/ 0 h 333" name="T101"/>
                <a:gd fmla="*/ 187 w 334" name="T102"/>
                <a:gd fmla="*/ 0 h 333" name="T103"/>
                <a:gd fmla="*/ 187 w 334" name="T104"/>
                <a:gd fmla="*/ 0 h 333" name="T105"/>
                <a:gd fmla="*/ 187 w 334" name="T106"/>
                <a:gd fmla="*/ 0 h 333" name="T107"/>
                <a:gd fmla="*/ 186 w 334" name="T108"/>
                <a:gd fmla="*/ 0 h 333" name="T109"/>
                <a:gd fmla="*/ 186 w 334" name="T110"/>
                <a:gd fmla="*/ 0 h 333" name="T111"/>
                <a:gd fmla="*/ 186 w 334" name="T112"/>
                <a:gd fmla="*/ 0 h 333" name="T113"/>
                <a:gd fmla="*/ 185 w 334" name="T114"/>
                <a:gd fmla="*/ 0 h 333" name="T115"/>
                <a:gd fmla="*/ 185 w 334" name="T116"/>
                <a:gd fmla="*/ 0 h 333" name="T117"/>
                <a:gd fmla="*/ 185 w 334" name="T118"/>
                <a:gd fmla="*/ 0 h 33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33" w="334">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rgbClr val="DAA72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8"/>
            <p:cNvSpPr>
              <a:spLocks noEditPoints="1"/>
            </p:cNvSpPr>
            <p:nvPr/>
          </p:nvSpPr>
          <p:spPr bwMode="auto">
            <a:xfrm>
              <a:off x="5362576" y="3902530"/>
              <a:ext cx="609600" cy="614363"/>
            </a:xfrm>
            <a:custGeom>
              <a:gdLst>
                <a:gd fmla="*/ 1 w 125" name="T0"/>
                <a:gd fmla="*/ 126 h 126" name="T1"/>
                <a:gd fmla="*/ 1 w 125" name="T2"/>
                <a:gd fmla="*/ 125 h 126" name="T3"/>
                <a:gd fmla="*/ 0 w 125" name="T4"/>
                <a:gd fmla="*/ 125 h 126" name="T5"/>
                <a:gd fmla="*/ 0 w 125" name="T6"/>
                <a:gd fmla="*/ 124 h 126" name="T7"/>
                <a:gd fmla="*/ 0 w 125" name="T8"/>
                <a:gd fmla="*/ 124 h 126" name="T9"/>
                <a:gd fmla="*/ 0 w 125" name="T10"/>
                <a:gd fmla="*/ 124 h 126" name="T11"/>
                <a:gd fmla="*/ 0 w 125" name="T12"/>
                <a:gd fmla="*/ 123 h 126" name="T13"/>
                <a:gd fmla="*/ 0 w 125" name="T14"/>
                <a:gd fmla="*/ 123 h 126" name="T15"/>
                <a:gd fmla="*/ 0 w 125" name="T16"/>
                <a:gd fmla="*/ 123 h 126" name="T17"/>
                <a:gd fmla="*/ 0 w 125" name="T18"/>
                <a:gd fmla="*/ 122 h 126" name="T19"/>
                <a:gd fmla="*/ 0 w 125" name="T20"/>
                <a:gd fmla="*/ 122 h 126" name="T21"/>
                <a:gd fmla="*/ 0 w 125" name="T22"/>
                <a:gd fmla="*/ 122 h 126" name="T23"/>
                <a:gd fmla="*/ 0 w 125" name="T24"/>
                <a:gd fmla="*/ 122 h 126" name="T25"/>
                <a:gd fmla="*/ 0 w 125" name="T26"/>
                <a:gd fmla="*/ 121 h 126" name="T27"/>
                <a:gd fmla="*/ 0 w 125" name="T28"/>
                <a:gd fmla="*/ 121 h 126" name="T29"/>
                <a:gd fmla="*/ 0 w 125" name="T30"/>
                <a:gd fmla="*/ 121 h 126" name="T31"/>
                <a:gd fmla="*/ 0 w 125" name="T32"/>
                <a:gd fmla="*/ 121 h 126" name="T33"/>
                <a:gd fmla="*/ 0 w 125" name="T34"/>
                <a:gd fmla="*/ 120 h 126" name="T35"/>
                <a:gd fmla="*/ 0 w 125" name="T36"/>
                <a:gd fmla="*/ 120 h 126" name="T37"/>
                <a:gd fmla="*/ 0 w 125" name="T38"/>
                <a:gd fmla="*/ 120 h 126" name="T39"/>
                <a:gd fmla="*/ 0 w 125" name="T40"/>
                <a:gd fmla="*/ 120 h 126" name="T41"/>
                <a:gd fmla="*/ 0 w 125" name="T42"/>
                <a:gd fmla="*/ 119 h 126" name="T43"/>
                <a:gd fmla="*/ 0 w 125" name="T44"/>
                <a:gd fmla="*/ 119 h 126" name="T45"/>
                <a:gd fmla="*/ 0 w 125" name="T46"/>
                <a:gd fmla="*/ 119 h 126" name="T47"/>
                <a:gd fmla="*/ 0 w 125" name="T48"/>
                <a:gd fmla="*/ 119 h 126" name="T49"/>
                <a:gd fmla="*/ 0 w 125" name="T50"/>
                <a:gd fmla="*/ 118 h 126" name="T51"/>
                <a:gd fmla="*/ 125 w 125" name="T52"/>
                <a:gd fmla="*/ 0 h 126" name="T53"/>
                <a:gd fmla="*/ 125 w 125" name="T54"/>
                <a:gd fmla="*/ 0 h 126" name="T55"/>
                <a:gd fmla="*/ 124 w 125" name="T56"/>
                <a:gd fmla="*/ 0 h 126" name="T57"/>
                <a:gd fmla="*/ 124 w 125" name="T58"/>
                <a:gd fmla="*/ 0 h 126" name="T59"/>
                <a:gd fmla="*/ 123 w 125" name="T60"/>
                <a:gd fmla="*/ 0 h 126" name="T61"/>
                <a:gd fmla="*/ 123 w 125" name="T62"/>
                <a:gd fmla="*/ 0 h 126" name="T63"/>
                <a:gd fmla="*/ 123 w 125" name="T64"/>
                <a:gd fmla="*/ 0 h 126" name="T65"/>
                <a:gd fmla="*/ 122 w 125" name="T66"/>
                <a:gd fmla="*/ 0 h 126" name="T67"/>
                <a:gd fmla="*/ 122 w 125" name="T68"/>
                <a:gd fmla="*/ 0 h 126" name="T69"/>
                <a:gd fmla="*/ 122 w 125" name="T70"/>
                <a:gd fmla="*/ 0 h 126" name="T71"/>
                <a:gd fmla="*/ 122 w 125" name="T72"/>
                <a:gd fmla="*/ 0 h 126" name="T73"/>
                <a:gd fmla="*/ 121 w 125" name="T74"/>
                <a:gd fmla="*/ 0 h 126" name="T75"/>
                <a:gd fmla="*/ 121 w 125" name="T76"/>
                <a:gd fmla="*/ 0 h 126" name="T77"/>
                <a:gd fmla="*/ 121 w 125" name="T78"/>
                <a:gd fmla="*/ 0 h 126" name="T79"/>
                <a:gd fmla="*/ 121 w 125" name="T80"/>
                <a:gd fmla="*/ 0 h 126" name="T81"/>
                <a:gd fmla="*/ 120 w 125" name="T82"/>
                <a:gd fmla="*/ 0 h 126" name="T83"/>
                <a:gd fmla="*/ 120 w 125" name="T84"/>
                <a:gd fmla="*/ 0 h 126" name="T85"/>
                <a:gd fmla="*/ 120 w 125" name="T86"/>
                <a:gd fmla="*/ 0 h 126" name="T87"/>
                <a:gd fmla="*/ 120 w 125" name="T88"/>
                <a:gd fmla="*/ 0 h 126" name="T89"/>
                <a:gd fmla="*/ 120 w 125" name="T90"/>
                <a:gd fmla="*/ 0 h 126" name="T91"/>
                <a:gd fmla="*/ 119 w 125" name="T92"/>
                <a:gd fmla="*/ 0 h 126" name="T93"/>
                <a:gd fmla="*/ 119 w 125" name="T94"/>
                <a:gd fmla="*/ 0 h 126" name="T95"/>
                <a:gd fmla="*/ 119 w 125" name="T96"/>
                <a:gd fmla="*/ 0 h 1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125">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9"/>
            <p:cNvSpPr/>
            <p:nvPr/>
          </p:nvSpPr>
          <p:spPr bwMode="auto">
            <a:xfrm>
              <a:off x="5362576" y="3902530"/>
              <a:ext cx="1054100" cy="1054100"/>
            </a:xfrm>
            <a:custGeom>
              <a:gdLst>
                <a:gd fmla="*/ 96 w 216" name="T0"/>
                <a:gd fmla="*/ 2 h 216" name="T1"/>
                <a:gd fmla="*/ 2 w 216" name="T2"/>
                <a:gd fmla="*/ 96 h 216" name="T3"/>
                <a:gd fmla="*/ 0 w 216" name="T4"/>
                <a:gd fmla="*/ 118 h 216" name="T5"/>
                <a:gd fmla="*/ 0 w 216" name="T6"/>
                <a:gd fmla="*/ 119 h 216" name="T7"/>
                <a:gd fmla="*/ 0 w 216" name="T8"/>
                <a:gd fmla="*/ 119 h 216" name="T9"/>
                <a:gd fmla="*/ 0 w 216" name="T10"/>
                <a:gd fmla="*/ 119 h 216" name="T11"/>
                <a:gd fmla="*/ 0 w 216" name="T12"/>
                <a:gd fmla="*/ 119 h 216" name="T13"/>
                <a:gd fmla="*/ 0 w 216" name="T14"/>
                <a:gd fmla="*/ 119 h 216" name="T15"/>
                <a:gd fmla="*/ 0 w 216" name="T16"/>
                <a:gd fmla="*/ 120 h 216" name="T17"/>
                <a:gd fmla="*/ 0 w 216" name="T18"/>
                <a:gd fmla="*/ 120 h 216" name="T19"/>
                <a:gd fmla="*/ 0 w 216" name="T20"/>
                <a:gd fmla="*/ 120 h 216" name="T21"/>
                <a:gd fmla="*/ 0 w 216" name="T22"/>
                <a:gd fmla="*/ 120 h 216" name="T23"/>
                <a:gd fmla="*/ 0 w 216" name="T24"/>
                <a:gd fmla="*/ 121 h 216" name="T25"/>
                <a:gd fmla="*/ 0 w 216" name="T26"/>
                <a:gd fmla="*/ 121 h 216" name="T27"/>
                <a:gd fmla="*/ 0 w 216" name="T28"/>
                <a:gd fmla="*/ 121 h 216" name="T29"/>
                <a:gd fmla="*/ 0 w 216" name="T30"/>
                <a:gd fmla="*/ 121 h 216" name="T31"/>
                <a:gd fmla="*/ 0 w 216" name="T32"/>
                <a:gd fmla="*/ 122 h 216" name="T33"/>
                <a:gd fmla="*/ 0 w 216" name="T34"/>
                <a:gd fmla="*/ 122 h 216" name="T35"/>
                <a:gd fmla="*/ 0 w 216" name="T36"/>
                <a:gd fmla="*/ 122 h 216" name="T37"/>
                <a:gd fmla="*/ 0 w 216" name="T38"/>
                <a:gd fmla="*/ 123 h 216" name="T39"/>
                <a:gd fmla="*/ 0 w 216" name="T40"/>
                <a:gd fmla="*/ 123 h 216" name="T41"/>
                <a:gd fmla="*/ 0 w 216" name="T42"/>
                <a:gd fmla="*/ 123 h 216" name="T43"/>
                <a:gd fmla="*/ 0 w 216" name="T44"/>
                <a:gd fmla="*/ 123 h 216" name="T45"/>
                <a:gd fmla="*/ 0 w 216" name="T46"/>
                <a:gd fmla="*/ 124 h 216" name="T47"/>
                <a:gd fmla="*/ 0 w 216" name="T48"/>
                <a:gd fmla="*/ 124 h 216" name="T49"/>
                <a:gd fmla="*/ 0 w 216" name="T50"/>
                <a:gd fmla="*/ 124 h 216" name="T51"/>
                <a:gd fmla="*/ 0 w 216" name="T52"/>
                <a:gd fmla="*/ 125 h 216" name="T53"/>
                <a:gd fmla="*/ 1 w 216" name="T54"/>
                <a:gd fmla="*/ 125 h 216" name="T55"/>
                <a:gd fmla="*/ 1 w 216" name="T56"/>
                <a:gd fmla="*/ 126 h 216" name="T57"/>
                <a:gd fmla="*/ 31 w 216" name="T58"/>
                <a:gd fmla="*/ 149 h 216" name="T59"/>
                <a:gd fmla="*/ 216 w 216" name="T60"/>
                <a:gd fmla="*/ 51 h 216" name="T61"/>
                <a:gd fmla="*/ 125 w 216" name="T62"/>
                <a:gd fmla="*/ 0 h 216" name="T63"/>
                <a:gd fmla="*/ 125 w 216" name="T64"/>
                <a:gd fmla="*/ 0 h 216" name="T65"/>
                <a:gd fmla="*/ 124 w 216" name="T66"/>
                <a:gd fmla="*/ 0 h 216" name="T67"/>
                <a:gd fmla="*/ 124 w 216" name="T68"/>
                <a:gd fmla="*/ 0 h 216" name="T69"/>
                <a:gd fmla="*/ 123 w 216" name="T70"/>
                <a:gd fmla="*/ 0 h 216" name="T71"/>
                <a:gd fmla="*/ 123 w 216" name="T72"/>
                <a:gd fmla="*/ 0 h 216" name="T73"/>
                <a:gd fmla="*/ 123 w 216" name="T74"/>
                <a:gd fmla="*/ 0 h 216" name="T75"/>
                <a:gd fmla="*/ 122 w 216" name="T76"/>
                <a:gd fmla="*/ 0 h 216" name="T77"/>
                <a:gd fmla="*/ 122 w 216" name="T78"/>
                <a:gd fmla="*/ 0 h 216" name="T79"/>
                <a:gd fmla="*/ 122 w 216" name="T80"/>
                <a:gd fmla="*/ 0 h 216" name="T81"/>
                <a:gd fmla="*/ 122 w 216" name="T82"/>
                <a:gd fmla="*/ 0 h 216" name="T83"/>
                <a:gd fmla="*/ 121 w 216" name="T84"/>
                <a:gd fmla="*/ 0 h 216" name="T85"/>
                <a:gd fmla="*/ 121 w 216" name="T86"/>
                <a:gd fmla="*/ 0 h 216" name="T87"/>
                <a:gd fmla="*/ 121 w 216" name="T88"/>
                <a:gd fmla="*/ 0 h 216" name="T89"/>
                <a:gd fmla="*/ 121 w 216" name="T90"/>
                <a:gd fmla="*/ 0 h 216" name="T91"/>
                <a:gd fmla="*/ 120 w 216" name="T92"/>
                <a:gd fmla="*/ 0 h 216" name="T93"/>
                <a:gd fmla="*/ 120 w 216" name="T94"/>
                <a:gd fmla="*/ 0 h 216" name="T95"/>
                <a:gd fmla="*/ 120 w 216" name="T96"/>
                <a:gd fmla="*/ 0 h 216" name="T97"/>
                <a:gd fmla="*/ 120 w 216" name="T98"/>
                <a:gd fmla="*/ 0 h 216" name="T99"/>
                <a:gd fmla="*/ 120 w 216" name="T100"/>
                <a:gd fmla="*/ 0 h 216" name="T101"/>
                <a:gd fmla="*/ 119 w 216" name="T102"/>
                <a:gd fmla="*/ 0 h 216" name="T103"/>
                <a:gd fmla="*/ 119 w 216" name="T104"/>
                <a:gd fmla="*/ 0 h 216" name="T105"/>
                <a:gd fmla="*/ 119 w 216" name="T106"/>
                <a:gd fmla="*/ 0 h 216" name="T107"/>
                <a:gd fmla="*/ 119 w 216" name="T108"/>
                <a:gd fmla="*/ 0 h 21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16" w="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7BA26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50"/>
            <p:cNvSpPr>
              <a:spLocks noEditPoints="1"/>
            </p:cNvSpPr>
            <p:nvPr/>
          </p:nvSpPr>
          <p:spPr bwMode="auto">
            <a:xfrm>
              <a:off x="6343651" y="4883605"/>
              <a:ext cx="482600" cy="482600"/>
            </a:xfrm>
            <a:custGeom>
              <a:gdLst>
                <a:gd fmla="*/ 1 w 99" name="T0"/>
                <a:gd fmla="*/ 99 h 99" name="T1"/>
                <a:gd fmla="*/ 0 w 99" name="T2"/>
                <a:gd fmla="*/ 98 h 99" name="T3"/>
                <a:gd fmla="*/ 0 w 99" name="T4"/>
                <a:gd fmla="*/ 98 h 99" name="T5"/>
                <a:gd fmla="*/ 0 w 99" name="T6"/>
                <a:gd fmla="*/ 97 h 99" name="T7"/>
                <a:gd fmla="*/ 0 w 99" name="T8"/>
                <a:gd fmla="*/ 97 h 99" name="T9"/>
                <a:gd fmla="*/ 0 w 99" name="T10"/>
                <a:gd fmla="*/ 97 h 99" name="T11"/>
                <a:gd fmla="*/ 0 w 99" name="T12"/>
                <a:gd fmla="*/ 97 h 99" name="T13"/>
                <a:gd fmla="*/ 0 w 99" name="T14"/>
                <a:gd fmla="*/ 97 h 99" name="T15"/>
                <a:gd fmla="*/ 0 w 99" name="T16"/>
                <a:gd fmla="*/ 96 h 99" name="T17"/>
                <a:gd fmla="*/ 0 w 99" name="T18"/>
                <a:gd fmla="*/ 96 h 99" name="T19"/>
                <a:gd fmla="*/ 0 w 99" name="T20"/>
                <a:gd fmla="*/ 96 h 99" name="T21"/>
                <a:gd fmla="*/ 0 w 99" name="T22"/>
                <a:gd fmla="*/ 96 h 99" name="T23"/>
                <a:gd fmla="*/ 0 w 99" name="T24"/>
                <a:gd fmla="*/ 96 h 99" name="T25"/>
                <a:gd fmla="*/ 0 w 99" name="T26"/>
                <a:gd fmla="*/ 95 h 99" name="T27"/>
                <a:gd fmla="*/ 0 w 99" name="T28"/>
                <a:gd fmla="*/ 95 h 99" name="T29"/>
                <a:gd fmla="*/ 0 w 99" name="T30"/>
                <a:gd fmla="*/ 95 h 99" name="T31"/>
                <a:gd fmla="*/ 0 w 99" name="T32"/>
                <a:gd fmla="*/ 95 h 99" name="T33"/>
                <a:gd fmla="*/ 0 w 99" name="T34"/>
                <a:gd fmla="*/ 95 h 99" name="T35"/>
                <a:gd fmla="*/ 0 w 99" name="T36"/>
                <a:gd fmla="*/ 94 h 99" name="T37"/>
                <a:gd fmla="*/ 0 w 99" name="T38"/>
                <a:gd fmla="*/ 94 h 99" name="T39"/>
                <a:gd fmla="*/ 0 w 99" name="T40"/>
                <a:gd fmla="*/ 94 h 99" name="T41"/>
                <a:gd fmla="*/ 0 w 99" name="T42"/>
                <a:gd fmla="*/ 94 h 99" name="T43"/>
                <a:gd fmla="*/ 0 w 99" name="T44"/>
                <a:gd fmla="*/ 94 h 99" name="T45"/>
                <a:gd fmla="*/ 0 w 99" name="T46"/>
                <a:gd fmla="*/ 94 h 99" name="T47"/>
                <a:gd fmla="*/ 0 w 99" name="T48"/>
                <a:gd fmla="*/ 94 h 99" name="T49"/>
                <a:gd fmla="*/ 0 w 99" name="T50"/>
                <a:gd fmla="*/ 93 h 99" name="T51"/>
                <a:gd fmla="*/ 99 w 99" name="T52"/>
                <a:gd fmla="*/ 0 h 99" name="T53"/>
                <a:gd fmla="*/ 98 w 99" name="T54"/>
                <a:gd fmla="*/ 0 h 99" name="T55"/>
                <a:gd fmla="*/ 98 w 99" name="T56"/>
                <a:gd fmla="*/ 0 h 99" name="T57"/>
                <a:gd fmla="*/ 98 w 99" name="T58"/>
                <a:gd fmla="*/ 0 h 99" name="T59"/>
                <a:gd fmla="*/ 98 w 99" name="T60"/>
                <a:gd fmla="*/ 0 h 99" name="T61"/>
                <a:gd fmla="*/ 97 w 99" name="T62"/>
                <a:gd fmla="*/ 0 h 99" name="T63"/>
                <a:gd fmla="*/ 97 w 99" name="T64"/>
                <a:gd fmla="*/ 0 h 99" name="T65"/>
                <a:gd fmla="*/ 97 w 99" name="T66"/>
                <a:gd fmla="*/ 0 h 99" name="T67"/>
                <a:gd fmla="*/ 97 w 99" name="T68"/>
                <a:gd fmla="*/ 0 h 99" name="T69"/>
                <a:gd fmla="*/ 97 w 99" name="T70"/>
                <a:gd fmla="*/ 0 h 99" name="T71"/>
                <a:gd fmla="*/ 96 w 99" name="T72"/>
                <a:gd fmla="*/ 0 h 99" name="T73"/>
                <a:gd fmla="*/ 94 w 99" name="T74"/>
                <a:gd fmla="*/ 0 h 99" name="T75"/>
                <a:gd fmla="*/ 96 w 99" name="T76"/>
                <a:gd fmla="*/ 0 h 99" name="T77"/>
                <a:gd fmla="*/ 94 w 99" name="T78"/>
                <a:gd fmla="*/ 0 h 99" name="T79"/>
                <a:gd fmla="*/ 94 w 99" name="T80"/>
                <a:gd fmla="*/ 0 h 99" name="T81"/>
                <a:gd fmla="*/ 96 w 99" name="T82"/>
                <a:gd fmla="*/ 0 h 99" name="T83"/>
                <a:gd fmla="*/ 94 w 99" name="T84"/>
                <a:gd fmla="*/ 0 h 99" name="T85"/>
                <a:gd fmla="*/ 96 w 99" name="T86"/>
                <a:gd fmla="*/ 0 h 99" name="T87"/>
                <a:gd fmla="*/ 94 w 99" name="T88"/>
                <a:gd fmla="*/ 0 h 99" name="T89"/>
                <a:gd fmla="*/ 96 w 99" name="T90"/>
                <a:gd fmla="*/ 0 h 99" name="T91"/>
                <a:gd fmla="*/ 94 w 99" name="T92"/>
                <a:gd fmla="*/ 0 h 99" name="T93"/>
                <a:gd fmla="*/ 95 w 99" name="T94"/>
                <a:gd fmla="*/ 0 h 99" name="T95"/>
                <a:gd fmla="*/ 95 w 99" name="T96"/>
                <a:gd fmla="*/ 0 h 99" name="T97"/>
                <a:gd fmla="*/ 95 w 99" name="T98"/>
                <a:gd fmla="*/ 0 h 99" name="T99"/>
                <a:gd fmla="*/ 95 w 99" name="T100"/>
                <a:gd fmla="*/ 0 h 99" name="T101"/>
                <a:gd fmla="*/ 95 w 99" name="T102"/>
                <a:gd fmla="*/ 0 h 99" name="T103"/>
                <a:gd fmla="*/ 95 w 99" name="T104"/>
                <a:gd fmla="*/ 0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51"/>
            <p:cNvSpPr/>
            <p:nvPr/>
          </p:nvSpPr>
          <p:spPr bwMode="auto">
            <a:xfrm>
              <a:off x="6343651" y="4883605"/>
              <a:ext cx="849313" cy="847725"/>
            </a:xfrm>
            <a:custGeom>
              <a:gdLst>
                <a:gd fmla="*/ 95 w 174" name="T0"/>
                <a:gd fmla="*/ 0 h 174" name="T1"/>
                <a:gd fmla="*/ 95 w 174" name="T2"/>
                <a:gd fmla="*/ 0 h 174" name="T3"/>
                <a:gd fmla="*/ 95 w 174" name="T4"/>
                <a:gd fmla="*/ 0 h 174" name="T5"/>
                <a:gd fmla="*/ 94 w 174" name="T6"/>
                <a:gd fmla="*/ 0 h 174" name="T7"/>
                <a:gd fmla="*/ 94 w 174" name="T8"/>
                <a:gd fmla="*/ 0 h 174" name="T9"/>
                <a:gd fmla="*/ 94 w 174" name="T10"/>
                <a:gd fmla="*/ 0 h 174" name="T11"/>
                <a:gd fmla="*/ 94 w 174" name="T12"/>
                <a:gd fmla="*/ 0 h 174" name="T13"/>
                <a:gd fmla="*/ 94 w 174" name="T14"/>
                <a:gd fmla="*/ 0 h 174" name="T15"/>
                <a:gd fmla="*/ 94 w 174" name="T16"/>
                <a:gd fmla="*/ 0 h 174" name="T17"/>
                <a:gd fmla="*/ 79 w 174" name="T18"/>
                <a:gd fmla="*/ 2 h 174" name="T19"/>
                <a:gd fmla="*/ 20 w 174" name="T20"/>
                <a:gd fmla="*/ 37 h 174" name="T21"/>
                <a:gd fmla="*/ 2 w 174" name="T22"/>
                <a:gd fmla="*/ 78 h 174" name="T23"/>
                <a:gd fmla="*/ 0 w 174" name="T24"/>
                <a:gd fmla="*/ 93 h 174" name="T25"/>
                <a:gd fmla="*/ 0 w 174" name="T26"/>
                <a:gd fmla="*/ 94 h 174" name="T27"/>
                <a:gd fmla="*/ 0 w 174" name="T28"/>
                <a:gd fmla="*/ 94 h 174" name="T29"/>
                <a:gd fmla="*/ 0 w 174" name="T30"/>
                <a:gd fmla="*/ 94 h 174" name="T31"/>
                <a:gd fmla="*/ 0 w 174" name="T32"/>
                <a:gd fmla="*/ 94 h 174" name="T33"/>
                <a:gd fmla="*/ 0 w 174" name="T34"/>
                <a:gd fmla="*/ 94 h 174" name="T35"/>
                <a:gd fmla="*/ 0 w 174" name="T36"/>
                <a:gd fmla="*/ 94 h 174" name="T37"/>
                <a:gd fmla="*/ 0 w 174" name="T38"/>
                <a:gd fmla="*/ 94 h 174" name="T39"/>
                <a:gd fmla="*/ 0 w 174" name="T40"/>
                <a:gd fmla="*/ 95 h 174" name="T41"/>
                <a:gd fmla="*/ 0 w 174" name="T42"/>
                <a:gd fmla="*/ 95 h 174" name="T43"/>
                <a:gd fmla="*/ 0 w 174" name="T44"/>
                <a:gd fmla="*/ 95 h 174" name="T45"/>
                <a:gd fmla="*/ 0 w 174" name="T46"/>
                <a:gd fmla="*/ 95 h 174" name="T47"/>
                <a:gd fmla="*/ 0 w 174" name="T48"/>
                <a:gd fmla="*/ 95 h 174" name="T49"/>
                <a:gd fmla="*/ 0 w 174" name="T50"/>
                <a:gd fmla="*/ 96 h 174" name="T51"/>
                <a:gd fmla="*/ 0 w 174" name="T52"/>
                <a:gd fmla="*/ 96 h 174" name="T53"/>
                <a:gd fmla="*/ 0 w 174" name="T54"/>
                <a:gd fmla="*/ 96 h 174" name="T55"/>
                <a:gd fmla="*/ 0 w 174" name="T56"/>
                <a:gd fmla="*/ 96 h 174" name="T57"/>
                <a:gd fmla="*/ 0 w 174" name="T58"/>
                <a:gd fmla="*/ 96 h 174" name="T59"/>
                <a:gd fmla="*/ 0 w 174" name="T60"/>
                <a:gd fmla="*/ 97 h 174" name="T61"/>
                <a:gd fmla="*/ 0 w 174" name="T62"/>
                <a:gd fmla="*/ 97 h 174" name="T63"/>
                <a:gd fmla="*/ 0 w 174" name="T64"/>
                <a:gd fmla="*/ 97 h 174" name="T65"/>
                <a:gd fmla="*/ 0 w 174" name="T66"/>
                <a:gd fmla="*/ 97 h 174" name="T67"/>
                <a:gd fmla="*/ 0 w 174" name="T68"/>
                <a:gd fmla="*/ 97 h 174" name="T69"/>
                <a:gd fmla="*/ 0 w 174" name="T70"/>
                <a:gd fmla="*/ 98 h 174" name="T71"/>
                <a:gd fmla="*/ 0 w 174" name="T72"/>
                <a:gd fmla="*/ 98 h 174" name="T73"/>
                <a:gd fmla="*/ 1 w 174" name="T74"/>
                <a:gd fmla="*/ 99 h 174" name="T75"/>
                <a:gd fmla="*/ 27 w 174" name="T76"/>
                <a:gd fmla="*/ 121 h 174" name="T77"/>
                <a:gd fmla="*/ 174 w 174" name="T78"/>
                <a:gd fmla="*/ 42 h 174" name="T79"/>
                <a:gd fmla="*/ 99 w 174" name="T80"/>
                <a:gd fmla="*/ 0 h 174" name="T81"/>
                <a:gd fmla="*/ 98 w 174" name="T82"/>
                <a:gd fmla="*/ 0 h 174" name="T83"/>
                <a:gd fmla="*/ 98 w 174" name="T84"/>
                <a:gd fmla="*/ 0 h 174" name="T85"/>
                <a:gd fmla="*/ 98 w 174" name="T86"/>
                <a:gd fmla="*/ 0 h 174" name="T87"/>
                <a:gd fmla="*/ 97 w 174" name="T88"/>
                <a:gd fmla="*/ 0 h 174" name="T89"/>
                <a:gd fmla="*/ 97 w 174" name="T90"/>
                <a:gd fmla="*/ 0 h 174" name="T91"/>
                <a:gd fmla="*/ 97 w 174" name="T92"/>
                <a:gd fmla="*/ 0 h 174" name="T93"/>
                <a:gd fmla="*/ 97 w 174" name="T94"/>
                <a:gd fmla="*/ 0 h 174" name="T95"/>
                <a:gd fmla="*/ 97 w 174" name="T96"/>
                <a:gd fmla="*/ 0 h 174" name="T97"/>
                <a:gd fmla="*/ 97 w 174" name="T98"/>
                <a:gd fmla="*/ 0 h 174" name="T99"/>
                <a:gd fmla="*/ 96 w 174" name="T100"/>
                <a:gd fmla="*/ 0 h 174" name="T101"/>
                <a:gd fmla="*/ 96 w 174" name="T102"/>
                <a:gd fmla="*/ 0 h 174" name="T103"/>
                <a:gd fmla="*/ 96 w 174" name="T104"/>
                <a:gd fmla="*/ 0 h 174" name="T105"/>
                <a:gd fmla="*/ 96 w 174" name="T106"/>
                <a:gd fmla="*/ 0 h 174" name="T107"/>
                <a:gd fmla="*/ 96 w 174" name="T108"/>
                <a:gd fmla="*/ 0 h 174" name="T109"/>
                <a:gd fmla="*/ 95 w 174" name="T110"/>
                <a:gd fmla="*/ 0 h 174" name="T111"/>
                <a:gd fmla="*/ 95 w 174" name="T112"/>
                <a:gd fmla="*/ 0 h 174" name="T113"/>
                <a:gd fmla="*/ 95 w 174" name="T114"/>
                <a:gd fmla="*/ 0 h 1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4" w="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rgbClr val="EC6D5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52"/>
            <p:cNvSpPr/>
            <p:nvPr/>
          </p:nvSpPr>
          <p:spPr bwMode="auto">
            <a:xfrm>
              <a:off x="6440488" y="4980442"/>
              <a:ext cx="84138" cy="82550"/>
            </a:xfrm>
            <a:custGeom>
              <a:gdLst>
                <a:gd fmla="*/ 17 w 17" name="T0"/>
                <a:gd fmla="*/ 0 h 17" name="T1"/>
                <a:gd fmla="*/ 17 w 17" name="T2"/>
                <a:gd fmla="*/ 0 h 17" name="T3"/>
                <a:gd fmla="*/ 0 w 17" name="T4"/>
                <a:gd fmla="*/ 17 h 17" name="T5"/>
                <a:gd fmla="*/ 0 w 17" name="T6"/>
                <a:gd fmla="*/ 17 h 17" name="T7"/>
                <a:gd fmla="*/ 17 w 17" name="T8"/>
                <a:gd fmla="*/ 0 h 17" name="T9"/>
              </a:gdLst>
              <a:cxnLst>
                <a:cxn ang="0">
                  <a:pos x="T0" y="T1"/>
                </a:cxn>
                <a:cxn ang="0">
                  <a:pos x="T2" y="T3"/>
                </a:cxn>
                <a:cxn ang="0">
                  <a:pos x="T4" y="T5"/>
                </a:cxn>
                <a:cxn ang="0">
                  <a:pos x="T6" y="T7"/>
                </a:cxn>
                <a:cxn ang="0">
                  <a:pos x="T8" y="T9"/>
                </a:cxn>
              </a:cxnLst>
              <a:rect b="b" l="0" r="r" t="0"/>
              <a:pathLst>
                <a:path h="17" w="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53"/>
            <p:cNvSpPr>
              <a:spLocks noEditPoints="1"/>
            </p:cNvSpPr>
            <p:nvPr/>
          </p:nvSpPr>
          <p:spPr bwMode="auto">
            <a:xfrm>
              <a:off x="4133851" y="2667455"/>
              <a:ext cx="760413" cy="765175"/>
            </a:xfrm>
            <a:custGeom>
              <a:gdLst>
                <a:gd fmla="*/ 0 w 156" name="T0"/>
                <a:gd fmla="*/ 156 h 157" name="T1"/>
                <a:gd fmla="*/ 0 w 156" name="T2"/>
                <a:gd fmla="*/ 156 h 157" name="T3"/>
                <a:gd fmla="*/ 0 w 156" name="T4"/>
                <a:gd fmla="*/ 155 h 157" name="T5"/>
                <a:gd fmla="*/ 0 w 156" name="T6"/>
                <a:gd fmla="*/ 155 h 157" name="T7"/>
                <a:gd fmla="*/ 0 w 156" name="T8"/>
                <a:gd fmla="*/ 154 h 157" name="T9"/>
                <a:gd fmla="*/ 0 w 156" name="T10"/>
                <a:gd fmla="*/ 154 h 157" name="T11"/>
                <a:gd fmla="*/ 0 w 156" name="T12"/>
                <a:gd fmla="*/ 153 h 157" name="T13"/>
                <a:gd fmla="*/ 0 w 156" name="T14"/>
                <a:gd fmla="*/ 153 h 157" name="T15"/>
                <a:gd fmla="*/ 0 w 156" name="T16"/>
                <a:gd fmla="*/ 152 h 157" name="T17"/>
                <a:gd fmla="*/ 0 w 156" name="T18"/>
                <a:gd fmla="*/ 152 h 157" name="T19"/>
                <a:gd fmla="*/ 0 w 156" name="T20"/>
                <a:gd fmla="*/ 151 h 157" name="T21"/>
                <a:gd fmla="*/ 0 w 156" name="T22"/>
                <a:gd fmla="*/ 151 h 157" name="T23"/>
                <a:gd fmla="*/ 0 w 156" name="T24"/>
                <a:gd fmla="*/ 150 h 157" name="T25"/>
                <a:gd fmla="*/ 0 w 156" name="T26"/>
                <a:gd fmla="*/ 150 h 157" name="T27"/>
                <a:gd fmla="*/ 0 w 156" name="T28"/>
                <a:gd fmla="*/ 149 h 157" name="T29"/>
                <a:gd fmla="*/ 0 w 156" name="T30"/>
                <a:gd fmla="*/ 149 h 157" name="T31"/>
                <a:gd fmla="*/ 0 w 156" name="T32"/>
                <a:gd fmla="*/ 149 h 157" name="T33"/>
                <a:gd fmla="*/ 0 w 156" name="T34"/>
                <a:gd fmla="*/ 148 h 157" name="T35"/>
                <a:gd fmla="*/ 0 w 156" name="T36"/>
                <a:gd fmla="*/ 148 h 157" name="T37"/>
                <a:gd fmla="*/ 0 w 156" name="T38"/>
                <a:gd fmla="*/ 147 h 157" name="T39"/>
                <a:gd fmla="*/ 0 w 156" name="T40"/>
                <a:gd fmla="*/ 147 h 157" name="T41"/>
                <a:gd fmla="*/ 0 w 156" name="T42"/>
                <a:gd fmla="*/ 146 h 157" name="T43"/>
                <a:gd fmla="*/ 0 w 156" name="T44"/>
                <a:gd fmla="*/ 146 h 157" name="T45"/>
                <a:gd fmla="*/ 0 w 156" name="T46"/>
                <a:gd fmla="*/ 145 h 157" name="T47"/>
                <a:gd fmla="*/ 0 w 156" name="T48"/>
                <a:gd fmla="*/ 145 h 157" name="T49"/>
                <a:gd fmla="*/ 0 w 156" name="T50"/>
                <a:gd fmla="*/ 144 h 157" name="T51"/>
                <a:gd fmla="*/ 0 w 156" name="T52"/>
                <a:gd fmla="*/ 143 h 157" name="T53"/>
                <a:gd fmla="*/ 156 w 156" name="T54"/>
                <a:gd fmla="*/ 0 h 157" name="T55"/>
                <a:gd fmla="*/ 155 w 156" name="T56"/>
                <a:gd fmla="*/ 0 h 157" name="T57"/>
                <a:gd fmla="*/ 155 w 156" name="T58"/>
                <a:gd fmla="*/ 0 h 157" name="T59"/>
                <a:gd fmla="*/ 154 w 156" name="T60"/>
                <a:gd fmla="*/ 0 h 157" name="T61"/>
                <a:gd fmla="*/ 154 w 156" name="T62"/>
                <a:gd fmla="*/ 0 h 157" name="T63"/>
                <a:gd fmla="*/ 153 w 156" name="T64"/>
                <a:gd fmla="*/ 0 h 157" name="T65"/>
                <a:gd fmla="*/ 153 w 156" name="T66"/>
                <a:gd fmla="*/ 0 h 157" name="T67"/>
                <a:gd fmla="*/ 142 w 156" name="T68"/>
                <a:gd fmla="*/ 0 h 157" name="T69"/>
                <a:gd fmla="*/ 143 w 156" name="T70"/>
                <a:gd fmla="*/ 0 h 157" name="T71"/>
                <a:gd fmla="*/ 152 w 156" name="T72"/>
                <a:gd fmla="*/ 0 h 157" name="T73"/>
                <a:gd fmla="*/ 152 w 156" name="T74"/>
                <a:gd fmla="*/ 0 h 157" name="T75"/>
                <a:gd fmla="*/ 151 w 156" name="T76"/>
                <a:gd fmla="*/ 0 h 157" name="T77"/>
                <a:gd fmla="*/ 144 w 156" name="T78"/>
                <a:gd fmla="*/ 0 h 157" name="T79"/>
                <a:gd fmla="*/ 144 w 156" name="T80"/>
                <a:gd fmla="*/ 0 h 157" name="T81"/>
                <a:gd fmla="*/ 150 w 156" name="T82"/>
                <a:gd fmla="*/ 0 h 157" name="T83"/>
                <a:gd fmla="*/ 145 w 156" name="T84"/>
                <a:gd fmla="*/ 0 h 157" name="T85"/>
                <a:gd fmla="*/ 145 w 156" name="T86"/>
                <a:gd fmla="*/ 0 h 157" name="T87"/>
                <a:gd fmla="*/ 150 w 156" name="T88"/>
                <a:gd fmla="*/ 0 h 157" name="T89"/>
                <a:gd fmla="*/ 145 w 156" name="T90"/>
                <a:gd fmla="*/ 0 h 157" name="T91"/>
                <a:gd fmla="*/ 145 w 156" name="T92"/>
                <a:gd fmla="*/ 0 h 157" name="T93"/>
                <a:gd fmla="*/ 149 w 156" name="T94"/>
                <a:gd fmla="*/ 0 h 157" name="T95"/>
                <a:gd fmla="*/ 146 w 156" name="T96"/>
                <a:gd fmla="*/ 0 h 157" name="T97"/>
                <a:gd fmla="*/ 146 w 156" name="T98"/>
                <a:gd fmla="*/ 0 h 157" name="T99"/>
                <a:gd fmla="*/ 148 w 156" name="T100"/>
                <a:gd fmla="*/ 0 h 157" name="T101"/>
                <a:gd fmla="*/ 147 w 156" name="T102"/>
                <a:gd fmla="*/ 0 h 157" name="T103"/>
                <a:gd fmla="*/ 147 w 156" name="T104"/>
                <a:gd fmla="*/ 0 h 157" name="T105"/>
                <a:gd fmla="*/ 147 w 156" name="T106"/>
                <a:gd fmla="*/ 0 h 1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7" w="156">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54"/>
            <p:cNvSpPr/>
            <p:nvPr/>
          </p:nvSpPr>
          <p:spPr bwMode="auto">
            <a:xfrm>
              <a:off x="4133851" y="2667455"/>
              <a:ext cx="1311275" cy="1317625"/>
            </a:xfrm>
            <a:custGeom>
              <a:gdLst>
                <a:gd fmla="*/ 147 w 269" name="T0"/>
                <a:gd fmla="*/ 0 h 270" name="T1"/>
                <a:gd fmla="*/ 146 w 269" name="T2"/>
                <a:gd fmla="*/ 0 h 270" name="T3"/>
                <a:gd fmla="*/ 146 w 269" name="T4"/>
                <a:gd fmla="*/ 0 h 270" name="T5"/>
                <a:gd fmla="*/ 145 w 269" name="T6"/>
                <a:gd fmla="*/ 0 h 270" name="T7"/>
                <a:gd fmla="*/ 145 w 269" name="T8"/>
                <a:gd fmla="*/ 0 h 270" name="T9"/>
                <a:gd fmla="*/ 145 w 269" name="T10"/>
                <a:gd fmla="*/ 0 h 270" name="T11"/>
                <a:gd fmla="*/ 144 w 269" name="T12"/>
                <a:gd fmla="*/ 0 h 270" name="T13"/>
                <a:gd fmla="*/ 143 w 269" name="T14"/>
                <a:gd fmla="*/ 0 h 270" name="T15"/>
                <a:gd fmla="*/ 143 w 269" name="T16"/>
                <a:gd fmla="*/ 0 h 270" name="T17"/>
                <a:gd fmla="*/ 112 w 269" name="T18"/>
                <a:gd fmla="*/ 5 h 270" name="T19"/>
                <a:gd fmla="*/ 4 w 269" name="T20"/>
                <a:gd fmla="*/ 113 h 270" name="T21"/>
                <a:gd fmla="*/ 0 w 269" name="T22"/>
                <a:gd fmla="*/ 143 h 270" name="T23"/>
                <a:gd fmla="*/ 0 w 269" name="T24"/>
                <a:gd fmla="*/ 144 h 270" name="T25"/>
                <a:gd fmla="*/ 0 w 269" name="T26"/>
                <a:gd fmla="*/ 145 h 270" name="T27"/>
                <a:gd fmla="*/ 0 w 269" name="T28"/>
                <a:gd fmla="*/ 145 h 270" name="T29"/>
                <a:gd fmla="*/ 0 w 269" name="T30"/>
                <a:gd fmla="*/ 146 h 270" name="T31"/>
                <a:gd fmla="*/ 0 w 269" name="T32"/>
                <a:gd fmla="*/ 146 h 270" name="T33"/>
                <a:gd fmla="*/ 0 w 269" name="T34"/>
                <a:gd fmla="*/ 147 h 270" name="T35"/>
                <a:gd fmla="*/ 0 w 269" name="T36"/>
                <a:gd fmla="*/ 147 h 270" name="T37"/>
                <a:gd fmla="*/ 0 w 269" name="T38"/>
                <a:gd fmla="*/ 148 h 270" name="T39"/>
                <a:gd fmla="*/ 0 w 269" name="T40"/>
                <a:gd fmla="*/ 148 h 270" name="T41"/>
                <a:gd fmla="*/ 0 w 269" name="T42"/>
                <a:gd fmla="*/ 149 h 270" name="T43"/>
                <a:gd fmla="*/ 0 w 269" name="T44"/>
                <a:gd fmla="*/ 149 h 270" name="T45"/>
                <a:gd fmla="*/ 0 w 269" name="T46"/>
                <a:gd fmla="*/ 150 h 270" name="T47"/>
                <a:gd fmla="*/ 0 w 269" name="T48"/>
                <a:gd fmla="*/ 150 h 270" name="T49"/>
                <a:gd fmla="*/ 0 w 269" name="T50"/>
                <a:gd fmla="*/ 151 h 270" name="T51"/>
                <a:gd fmla="*/ 0 w 269" name="T52"/>
                <a:gd fmla="*/ 151 h 270" name="T53"/>
                <a:gd fmla="*/ 0 w 269" name="T54"/>
                <a:gd fmla="*/ 152 h 270" name="T55"/>
                <a:gd fmla="*/ 0 w 269" name="T56"/>
                <a:gd fmla="*/ 152 h 270" name="T57"/>
                <a:gd fmla="*/ 0 w 269" name="T58"/>
                <a:gd fmla="*/ 153 h 270" name="T59"/>
                <a:gd fmla="*/ 0 w 269" name="T60"/>
                <a:gd fmla="*/ 153 h 270" name="T61"/>
                <a:gd fmla="*/ 0 w 269" name="T62"/>
                <a:gd fmla="*/ 153 h 270" name="T63"/>
                <a:gd fmla="*/ 0 w 269" name="T64"/>
                <a:gd fmla="*/ 154 h 270" name="T65"/>
                <a:gd fmla="*/ 0 w 269" name="T66"/>
                <a:gd fmla="*/ 154 h 270" name="T67"/>
                <a:gd fmla="*/ 0 w 269" name="T68"/>
                <a:gd fmla="*/ 155 h 270" name="T69"/>
                <a:gd fmla="*/ 0 w 269" name="T70"/>
                <a:gd fmla="*/ 155 h 270" name="T71"/>
                <a:gd fmla="*/ 0 w 269" name="T72"/>
                <a:gd fmla="*/ 156 h 270" name="T73"/>
                <a:gd fmla="*/ 0 w 269" name="T74"/>
                <a:gd fmla="*/ 156 h 270" name="T75"/>
                <a:gd fmla="*/ 38 w 269" name="T76"/>
                <a:gd fmla="*/ 187 h 270" name="T77"/>
                <a:gd fmla="*/ 156 w 269" name="T78"/>
                <a:gd fmla="*/ 0 h 270" name="T79"/>
                <a:gd fmla="*/ 155 w 269" name="T80"/>
                <a:gd fmla="*/ 0 h 270" name="T81"/>
                <a:gd fmla="*/ 155 w 269" name="T82"/>
                <a:gd fmla="*/ 0 h 270" name="T83"/>
                <a:gd fmla="*/ 154 w 269" name="T84"/>
                <a:gd fmla="*/ 0 h 270" name="T85"/>
                <a:gd fmla="*/ 154 w 269" name="T86"/>
                <a:gd fmla="*/ 0 h 270" name="T87"/>
                <a:gd fmla="*/ 153 w 269" name="T88"/>
                <a:gd fmla="*/ 0 h 270" name="T89"/>
                <a:gd fmla="*/ 153 w 269" name="T90"/>
                <a:gd fmla="*/ 0 h 270" name="T91"/>
                <a:gd fmla="*/ 152 w 269" name="T92"/>
                <a:gd fmla="*/ 0 h 270" name="T93"/>
                <a:gd fmla="*/ 152 w 269" name="T94"/>
                <a:gd fmla="*/ 0 h 270" name="T95"/>
                <a:gd fmla="*/ 151 w 269" name="T96"/>
                <a:gd fmla="*/ 0 h 270" name="T97"/>
                <a:gd fmla="*/ 151 w 269" name="T98"/>
                <a:gd fmla="*/ 0 h 270" name="T99"/>
                <a:gd fmla="*/ 150 w 269" name="T100"/>
                <a:gd fmla="*/ 0 h 270" name="T101"/>
                <a:gd fmla="*/ 150 w 269" name="T102"/>
                <a:gd fmla="*/ 0 h 270" name="T103"/>
                <a:gd fmla="*/ 149 w 269" name="T104"/>
                <a:gd fmla="*/ 0 h 270" name="T105"/>
                <a:gd fmla="*/ 149 w 269" name="T106"/>
                <a:gd fmla="*/ 0 h 270" name="T107"/>
                <a:gd fmla="*/ 148 w 269" name="T108"/>
                <a:gd fmla="*/ 0 h 270" name="T109"/>
                <a:gd fmla="*/ 148 w 269" name="T110"/>
                <a:gd fmla="*/ 0 h 270" name="T111"/>
                <a:gd fmla="*/ 147 w 269" name="T112"/>
                <a:gd fmla="*/ 0 h 27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70" w="269">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rgbClr val="418AB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55"/>
            <p:cNvSpPr/>
            <p:nvPr/>
          </p:nvSpPr>
          <p:spPr bwMode="auto">
            <a:xfrm>
              <a:off x="4254501" y="2794455"/>
              <a:ext cx="190500" cy="190500"/>
            </a:xfrm>
            <a:custGeom>
              <a:gdLst>
                <a:gd fmla="*/ 39 w 39" name="T0"/>
                <a:gd fmla="*/ 0 h 39" name="T1"/>
                <a:gd fmla="*/ 39 w 39" name="T2"/>
                <a:gd fmla="*/ 0 h 39" name="T3"/>
                <a:gd fmla="*/ 0 w 39" name="T4"/>
                <a:gd fmla="*/ 39 h 39" name="T5"/>
                <a:gd fmla="*/ 0 w 39" name="T6"/>
                <a:gd fmla="*/ 39 h 39" name="T7"/>
                <a:gd fmla="*/ 0 w 39" name="T8"/>
                <a:gd fmla="*/ 39 h 39" name="T9"/>
                <a:gd fmla="*/ 0 w 39" name="T10"/>
                <a:gd fmla="*/ 39 h 39" name="T11"/>
                <a:gd fmla="*/ 0 w 39" name="T12"/>
                <a:gd fmla="*/ 39 h 39" name="T13"/>
                <a:gd fmla="*/ 0 w 39" name="T14"/>
                <a:gd fmla="*/ 39 h 39" name="T15"/>
                <a:gd fmla="*/ 39 w 39" name="T16"/>
                <a:gd fmla="*/ 0 h 39" name="T17"/>
                <a:gd fmla="*/ 39 w 39" name="T18"/>
                <a:gd fmla="*/ 0 h 39" name="T19"/>
                <a:gd fmla="*/ 39 w 39" name="T20"/>
                <a:gd fmla="*/ 0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56"/>
            <p:cNvSpPr/>
            <p:nvPr/>
          </p:nvSpPr>
          <p:spPr bwMode="auto">
            <a:xfrm>
              <a:off x="4572001" y="2432505"/>
              <a:ext cx="204788" cy="166688"/>
            </a:xfrm>
            <a:custGeom>
              <a:gdLst>
                <a:gd fmla="*/ 42 w 42" name="T0"/>
                <a:gd fmla="*/ 0 h 34" name="T1"/>
                <a:gd fmla="*/ 13 w 42" name="T2"/>
                <a:gd fmla="*/ 4 h 34" name="T3"/>
                <a:gd fmla="*/ 0 w 42" name="T4"/>
                <a:gd fmla="*/ 34 h 34" name="T5"/>
                <a:gd fmla="*/ 34 w 42" name="T6"/>
                <a:gd fmla="*/ 26 h 34" name="T7"/>
                <a:gd fmla="*/ 42 w 42" name="T8"/>
                <a:gd fmla="*/ 0 h 34" name="T9"/>
              </a:gdLst>
              <a:cxnLst>
                <a:cxn ang="0">
                  <a:pos x="T0" y="T1"/>
                </a:cxn>
                <a:cxn ang="0">
                  <a:pos x="T2" y="T3"/>
                </a:cxn>
                <a:cxn ang="0">
                  <a:pos x="T4" y="T5"/>
                </a:cxn>
                <a:cxn ang="0">
                  <a:pos x="T6" y="T7"/>
                </a:cxn>
                <a:cxn ang="0">
                  <a:pos x="T8" y="T9"/>
                </a:cxn>
              </a:cxnLst>
              <a:rect b="b" l="0" r="r" t="0"/>
              <a:pathLst>
                <a:path h="34" w="42">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7"/>
            <p:cNvSpPr/>
            <p:nvPr/>
          </p:nvSpPr>
          <p:spPr bwMode="auto">
            <a:xfrm>
              <a:off x="4445001" y="2559505"/>
              <a:ext cx="293688" cy="234950"/>
            </a:xfrm>
            <a:custGeom>
              <a:gdLst>
                <a:gd fmla="*/ 60 w 60" name="T0"/>
                <a:gd fmla="*/ 0 h 48" name="T1"/>
                <a:gd fmla="*/ 26 w 60" name="T2"/>
                <a:gd fmla="*/ 8 h 48" name="T3"/>
                <a:gd fmla="*/ 0 w 60" name="T4"/>
                <a:gd fmla="*/ 48 h 48" name="T5"/>
                <a:gd fmla="*/ 48 w 60" name="T6"/>
                <a:gd fmla="*/ 27 h 48" name="T7"/>
                <a:gd fmla="*/ 60 w 60" name="T8"/>
                <a:gd fmla="*/ 0 h 48" name="T9"/>
              </a:gdLst>
              <a:cxnLst>
                <a:cxn ang="0">
                  <a:pos x="T0" y="T1"/>
                </a:cxn>
                <a:cxn ang="0">
                  <a:pos x="T2" y="T3"/>
                </a:cxn>
                <a:cxn ang="0">
                  <a:pos x="T4" y="T5"/>
                </a:cxn>
                <a:cxn ang="0">
                  <a:pos x="T6" y="T7"/>
                </a:cxn>
                <a:cxn ang="0">
                  <a:pos x="T8" y="T9"/>
                </a:cxn>
              </a:cxnLst>
              <a:rect b="b" l="0" r="r" t="0"/>
              <a:pathLst>
                <a:path h="48" w="60">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58"/>
            <p:cNvSpPr/>
            <p:nvPr/>
          </p:nvSpPr>
          <p:spPr bwMode="auto">
            <a:xfrm>
              <a:off x="4445001" y="2691267"/>
              <a:ext cx="234950" cy="103188"/>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59"/>
            <p:cNvSpPr/>
            <p:nvPr/>
          </p:nvSpPr>
          <p:spPr bwMode="auto">
            <a:xfrm>
              <a:off x="4445001" y="2453142"/>
              <a:ext cx="190500" cy="341313"/>
            </a:xfrm>
            <a:custGeom>
              <a:gdLst>
                <a:gd fmla="*/ 39 w 39" name="T0"/>
                <a:gd fmla="*/ 0 h 70" name="T1"/>
                <a:gd fmla="*/ 39 w 39" name="T2"/>
                <a:gd fmla="*/ 0 h 70" name="T3"/>
                <a:gd fmla="*/ 0 w 39" name="T4"/>
                <a:gd fmla="*/ 70 h 70" name="T5"/>
                <a:gd fmla="*/ 0 w 39" name="T6"/>
                <a:gd fmla="*/ 70 h 70" name="T7"/>
                <a:gd fmla="*/ 0 w 39" name="T8"/>
                <a:gd fmla="*/ 70 h 70" name="T9"/>
                <a:gd fmla="*/ 26 w 39" name="T10"/>
                <a:gd fmla="*/ 30 h 70" name="T11"/>
                <a:gd fmla="*/ 39 w 39"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39">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60"/>
            <p:cNvSpPr/>
            <p:nvPr/>
          </p:nvSpPr>
          <p:spPr bwMode="auto">
            <a:xfrm>
              <a:off x="4445001" y="2691267"/>
              <a:ext cx="234950" cy="103188"/>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61"/>
            <p:cNvSpPr>
              <a:spLocks noChangeArrowheads="1"/>
            </p:cNvSpPr>
            <p:nvPr/>
          </p:nvSpPr>
          <p:spPr bwMode="auto">
            <a:xfrm>
              <a:off x="4445001" y="2794455"/>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62"/>
            <p:cNvSpPr/>
            <p:nvPr/>
          </p:nvSpPr>
          <p:spPr bwMode="auto">
            <a:xfrm>
              <a:off x="3894138" y="3111955"/>
              <a:ext cx="166688" cy="200025"/>
            </a:xfrm>
            <a:custGeom>
              <a:gdLst>
                <a:gd fmla="*/ 34 w 34" name="T0"/>
                <a:gd fmla="*/ 0 h 41" name="T1"/>
                <a:gd fmla="*/ 4 w 34" name="T2"/>
                <a:gd fmla="*/ 13 h 41" name="T3"/>
                <a:gd fmla="*/ 0 w 34" name="T4"/>
                <a:gd fmla="*/ 41 h 41" name="T5"/>
                <a:gd fmla="*/ 26 w 34" name="T6"/>
                <a:gd fmla="*/ 33 h 41" name="T7"/>
                <a:gd fmla="*/ 34 w 34" name="T8"/>
                <a:gd fmla="*/ 0 h 41" name="T9"/>
              </a:gdLst>
              <a:cxnLst>
                <a:cxn ang="0">
                  <a:pos x="T0" y="T1"/>
                </a:cxn>
                <a:cxn ang="0">
                  <a:pos x="T2" y="T3"/>
                </a:cxn>
                <a:cxn ang="0">
                  <a:pos x="T4" y="T5"/>
                </a:cxn>
                <a:cxn ang="0">
                  <a:pos x="T6" y="T7"/>
                </a:cxn>
                <a:cxn ang="0">
                  <a:pos x="T8" y="T9"/>
                </a:cxn>
              </a:cxnLst>
              <a:rect b="b" l="0" r="r" t="0"/>
              <a:pathLst>
                <a:path h="41" w="34">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63"/>
            <p:cNvSpPr/>
            <p:nvPr/>
          </p:nvSpPr>
          <p:spPr bwMode="auto">
            <a:xfrm>
              <a:off x="4021138" y="2984955"/>
              <a:ext cx="233363" cy="287338"/>
            </a:xfrm>
            <a:custGeom>
              <a:gdLst>
                <a:gd fmla="*/ 48 w 48" name="T0"/>
                <a:gd fmla="*/ 0 h 59" name="T1"/>
                <a:gd fmla="*/ 8 w 48" name="T2"/>
                <a:gd fmla="*/ 26 h 59" name="T3"/>
                <a:gd fmla="*/ 0 w 48" name="T4"/>
                <a:gd fmla="*/ 59 h 59" name="T5"/>
                <a:gd fmla="*/ 27 w 48" name="T6"/>
                <a:gd fmla="*/ 48 h 59" name="T7"/>
                <a:gd fmla="*/ 48 w 48" name="T8"/>
                <a:gd fmla="*/ 0 h 59" name="T9"/>
              </a:gdLst>
              <a:cxnLst>
                <a:cxn ang="0">
                  <a:pos x="T0" y="T1"/>
                </a:cxn>
                <a:cxn ang="0">
                  <a:pos x="T2" y="T3"/>
                </a:cxn>
                <a:cxn ang="0">
                  <a:pos x="T4" y="T5"/>
                </a:cxn>
                <a:cxn ang="0">
                  <a:pos x="T6" y="T7"/>
                </a:cxn>
                <a:cxn ang="0">
                  <a:pos x="T8" y="T9"/>
                </a:cxn>
              </a:cxnLst>
              <a:rect b="b" l="0" r="r" t="0"/>
              <a:pathLst>
                <a:path h="59" w="48">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64"/>
            <p:cNvSpPr/>
            <p:nvPr/>
          </p:nvSpPr>
          <p:spPr bwMode="auto">
            <a:xfrm>
              <a:off x="4152901" y="2984955"/>
              <a:ext cx="101600" cy="233363"/>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65"/>
            <p:cNvSpPr/>
            <p:nvPr/>
          </p:nvSpPr>
          <p:spPr bwMode="auto">
            <a:xfrm>
              <a:off x="3913188" y="2984955"/>
              <a:ext cx="341313" cy="190500"/>
            </a:xfrm>
            <a:custGeom>
              <a:gdLst>
                <a:gd fmla="*/ 70 w 70" name="T0"/>
                <a:gd fmla="*/ 0 h 39" name="T1"/>
                <a:gd fmla="*/ 0 w 70" name="T2"/>
                <a:gd fmla="*/ 39 h 39" name="T3"/>
                <a:gd fmla="*/ 0 w 70" name="T4"/>
                <a:gd fmla="*/ 39 h 39" name="T5"/>
                <a:gd fmla="*/ 30 w 70" name="T6"/>
                <a:gd fmla="*/ 26 h 39" name="T7"/>
                <a:gd fmla="*/ 70 w 70" name="T8"/>
                <a:gd fmla="*/ 0 h 39" name="T9"/>
                <a:gd fmla="*/ 70 w 70" name="T10"/>
                <a:gd fmla="*/ 0 h 39" name="T11"/>
                <a:gd fmla="*/ 70 w 70"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70">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66"/>
            <p:cNvSpPr/>
            <p:nvPr/>
          </p:nvSpPr>
          <p:spPr bwMode="auto">
            <a:xfrm>
              <a:off x="4152901" y="2984955"/>
              <a:ext cx="101600" cy="233363"/>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67"/>
            <p:cNvSpPr>
              <a:spLocks noChangeArrowheads="1"/>
            </p:cNvSpPr>
            <p:nvPr/>
          </p:nvSpPr>
          <p:spPr bwMode="auto">
            <a:xfrm>
              <a:off x="4254501" y="2984955"/>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68"/>
            <p:cNvSpPr>
              <a:spLocks noEditPoints="1"/>
            </p:cNvSpPr>
            <p:nvPr/>
          </p:nvSpPr>
          <p:spPr bwMode="auto">
            <a:xfrm>
              <a:off x="5776913" y="3712030"/>
              <a:ext cx="122238" cy="14288"/>
            </a:xfrm>
            <a:custGeom>
              <a:gdLst>
                <a:gd fmla="*/ 0 w 25" name="T0"/>
                <a:gd fmla="*/ 3 h 3" name="T1"/>
                <a:gd fmla="*/ 0 w 25" name="T2"/>
                <a:gd fmla="*/ 3 h 3" name="T3"/>
                <a:gd fmla="*/ 0 w 25" name="T4"/>
                <a:gd fmla="*/ 3 h 3" name="T5"/>
                <a:gd fmla="*/ 0 w 25" name="T6"/>
                <a:gd fmla="*/ 3 h 3" name="T7"/>
                <a:gd fmla="*/ 0 w 25" name="T8"/>
                <a:gd fmla="*/ 3 h 3" name="T9"/>
                <a:gd fmla="*/ 0 w 25" name="T10"/>
                <a:gd fmla="*/ 3 h 3" name="T11"/>
                <a:gd fmla="*/ 1 w 25" name="T12"/>
                <a:gd fmla="*/ 3 h 3" name="T13"/>
                <a:gd fmla="*/ 0 w 25" name="T14"/>
                <a:gd fmla="*/ 3 h 3" name="T15"/>
                <a:gd fmla="*/ 1 w 25" name="T16"/>
                <a:gd fmla="*/ 3 h 3" name="T17"/>
                <a:gd fmla="*/ 25 w 25" name="T18"/>
                <a:gd fmla="*/ 0 h 3" name="T19"/>
                <a:gd fmla="*/ 1 w 25" name="T20"/>
                <a:gd fmla="*/ 3 h 3" name="T21"/>
                <a:gd fmla="*/ 25 w 25" name="T22"/>
                <a:gd fmla="*/ 0 h 3" name="T23"/>
                <a:gd fmla="*/ 25 w 25"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25">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69"/>
            <p:cNvSpPr>
              <a:spLocks noEditPoints="1"/>
            </p:cNvSpPr>
            <p:nvPr/>
          </p:nvSpPr>
          <p:spPr bwMode="auto">
            <a:xfrm>
              <a:off x="5172076" y="3712030"/>
              <a:ext cx="727075" cy="727075"/>
            </a:xfrm>
            <a:custGeom>
              <a:gdLst>
                <a:gd fmla="*/ 30 w 149" name="T0"/>
                <a:gd fmla="*/ 106 h 149" name="T1"/>
                <a:gd fmla="*/ 5 w 149" name="T2"/>
                <a:gd fmla="*/ 118 h 149" name="T3"/>
                <a:gd fmla="*/ 0 w 149" name="T4"/>
                <a:gd fmla="*/ 149 h 149" name="T5"/>
                <a:gd fmla="*/ 21 w 149" name="T6"/>
                <a:gd fmla="*/ 143 h 149" name="T7"/>
                <a:gd fmla="*/ 30 w 149" name="T8"/>
                <a:gd fmla="*/ 106 h 149" name="T9"/>
                <a:gd fmla="*/ 149 w 149" name="T10"/>
                <a:gd fmla="*/ 0 h 149" name="T11"/>
                <a:gd fmla="*/ 125 w 149" name="T12"/>
                <a:gd fmla="*/ 3 h 149" name="T13"/>
                <a:gd fmla="*/ 125 w 149" name="T14"/>
                <a:gd fmla="*/ 3 h 149" name="T15"/>
                <a:gd fmla="*/ 124 w 149" name="T16"/>
                <a:gd fmla="*/ 3 h 149" name="T17"/>
                <a:gd fmla="*/ 124 w 149" name="T18"/>
                <a:gd fmla="*/ 3 h 149" name="T19"/>
                <a:gd fmla="*/ 124 w 149" name="T20"/>
                <a:gd fmla="*/ 3 h 149" name="T21"/>
                <a:gd fmla="*/ 124 w 149" name="T22"/>
                <a:gd fmla="*/ 3 h 149" name="T23"/>
                <a:gd fmla="*/ 124 w 149" name="T24"/>
                <a:gd fmla="*/ 3 h 149" name="T25"/>
                <a:gd fmla="*/ 118 w 149" name="T26"/>
                <a:gd fmla="*/ 5 h 149" name="T27"/>
                <a:gd fmla="*/ 107 w 149" name="T28"/>
                <a:gd fmla="*/ 29 h 149" name="T29"/>
                <a:gd fmla="*/ 143 w 149" name="T30"/>
                <a:gd fmla="*/ 20 h 149" name="T31"/>
                <a:gd fmla="*/ 149 w 149" name="T32"/>
                <a:gd fmla="*/ 0 h 14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9" w="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70"/>
            <p:cNvSpPr/>
            <p:nvPr/>
          </p:nvSpPr>
          <p:spPr bwMode="auto">
            <a:xfrm>
              <a:off x="5275263" y="3808867"/>
              <a:ext cx="595313" cy="600075"/>
            </a:xfrm>
            <a:custGeom>
              <a:gdLst>
                <a:gd fmla="*/ 122 w 122" name="T0"/>
                <a:gd fmla="*/ 0 h 123" name="T1"/>
                <a:gd fmla="*/ 86 w 122" name="T2"/>
                <a:gd fmla="*/ 9 h 123" name="T3"/>
                <a:gd fmla="*/ 9 w 122" name="T4"/>
                <a:gd fmla="*/ 86 h 123" name="T5"/>
                <a:gd fmla="*/ 0 w 122" name="T6"/>
                <a:gd fmla="*/ 123 h 123" name="T7"/>
                <a:gd fmla="*/ 20 w 122" name="T8"/>
                <a:gd fmla="*/ 115 h 123" name="T9"/>
                <a:gd fmla="*/ 114 w 122" name="T10"/>
                <a:gd fmla="*/ 21 h 123" name="T11"/>
                <a:gd fmla="*/ 122 w 122"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122">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71"/>
            <p:cNvSpPr/>
            <p:nvPr/>
          </p:nvSpPr>
          <p:spPr bwMode="auto">
            <a:xfrm>
              <a:off x="5197476" y="3735842"/>
              <a:ext cx="550863" cy="550863"/>
            </a:xfrm>
            <a:custGeom>
              <a:gdLst>
                <a:gd fmla="*/ 113 w 113" name="T0"/>
                <a:gd fmla="*/ 0 h 113" name="T1"/>
                <a:gd fmla="*/ 113 w 113" name="T2"/>
                <a:gd fmla="*/ 0 h 113" name="T3"/>
                <a:gd fmla="*/ 0 w 113" name="T4"/>
                <a:gd fmla="*/ 113 h 113" name="T5"/>
                <a:gd fmla="*/ 0 w 113" name="T6"/>
                <a:gd fmla="*/ 113 h 113" name="T7"/>
                <a:gd fmla="*/ 25 w 113" name="T8"/>
                <a:gd fmla="*/ 101 h 113" name="T9"/>
                <a:gd fmla="*/ 102 w 113" name="T10"/>
                <a:gd fmla="*/ 24 h 113" name="T11"/>
                <a:gd fmla="*/ 113 w 113"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72"/>
            <p:cNvSpPr/>
            <p:nvPr/>
          </p:nvSpPr>
          <p:spPr bwMode="auto">
            <a:xfrm>
              <a:off x="5372101" y="3912055"/>
              <a:ext cx="458788" cy="458788"/>
            </a:xfrm>
            <a:custGeom>
              <a:gdLst>
                <a:gd fmla="*/ 94 w 94" name="T0"/>
                <a:gd fmla="*/ 0 h 94" name="T1"/>
                <a:gd fmla="*/ 0 w 94" name="T2"/>
                <a:gd fmla="*/ 94 h 94" name="T3"/>
                <a:gd fmla="*/ 0 w 94" name="T4"/>
                <a:gd fmla="*/ 94 h 94" name="T5"/>
                <a:gd fmla="*/ 94 w 94" name="T6"/>
                <a:gd fmla="*/ 0 h 94" name="T7"/>
                <a:gd fmla="*/ 94 w 94" name="T8"/>
                <a:gd fmla="*/ 0 h 94" name="T9"/>
              </a:gdLst>
              <a:cxnLst>
                <a:cxn ang="0">
                  <a:pos x="T0" y="T1"/>
                </a:cxn>
                <a:cxn ang="0">
                  <a:pos x="T2" y="T3"/>
                </a:cxn>
                <a:cxn ang="0">
                  <a:pos x="T4" y="T5"/>
                </a:cxn>
                <a:cxn ang="0">
                  <a:pos x="T6" y="T7"/>
                </a:cxn>
                <a:cxn ang="0">
                  <a:pos x="T8" y="T9"/>
                </a:cxn>
              </a:cxnLst>
              <a:rect b="b" l="0" r="r" t="0"/>
              <a:pathLst>
                <a:path h="94" w="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73"/>
            <p:cNvSpPr/>
            <p:nvPr/>
          </p:nvSpPr>
          <p:spPr bwMode="auto">
            <a:xfrm>
              <a:off x="6621463" y="4731205"/>
              <a:ext cx="161925" cy="112713"/>
            </a:xfrm>
            <a:custGeom>
              <a:gdLst>
                <a:gd fmla="*/ 33 w 33" name="T0"/>
                <a:gd fmla="*/ 0 h 23" name="T1"/>
                <a:gd fmla="*/ 8 w 33" name="T2"/>
                <a:gd fmla="*/ 3 h 23" name="T3"/>
                <a:gd fmla="*/ 0 w 33" name="T4"/>
                <a:gd fmla="*/ 23 h 23" name="T5"/>
                <a:gd fmla="*/ 28 w 33" name="T6"/>
                <a:gd fmla="*/ 16 h 23" name="T7"/>
                <a:gd fmla="*/ 33 w 33" name="T8"/>
                <a:gd fmla="*/ 0 h 23" name="T9"/>
              </a:gdLst>
              <a:cxnLst>
                <a:cxn ang="0">
                  <a:pos x="T0" y="T1"/>
                </a:cxn>
                <a:cxn ang="0">
                  <a:pos x="T2" y="T3"/>
                </a:cxn>
                <a:cxn ang="0">
                  <a:pos x="T4" y="T5"/>
                </a:cxn>
                <a:cxn ang="0">
                  <a:pos x="T6" y="T7"/>
                </a:cxn>
                <a:cxn ang="0">
                  <a:pos x="T8" y="T9"/>
                </a:cxn>
              </a:cxnLst>
              <a:rect b="b" l="0" r="r" t="0"/>
              <a:pathLst>
                <a:path h="23" w="3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74"/>
            <p:cNvSpPr/>
            <p:nvPr/>
          </p:nvSpPr>
          <p:spPr bwMode="auto">
            <a:xfrm>
              <a:off x="6524626" y="4808992"/>
              <a:ext cx="233363" cy="171450"/>
            </a:xfrm>
            <a:custGeom>
              <a:gdLst>
                <a:gd fmla="*/ 48 w 48" name="T0"/>
                <a:gd fmla="*/ 0 h 35" name="T1"/>
                <a:gd fmla="*/ 20 w 48" name="T2"/>
                <a:gd fmla="*/ 7 h 35" name="T3"/>
                <a:gd fmla="*/ 0 w 48" name="T4"/>
                <a:gd fmla="*/ 35 h 35" name="T5"/>
                <a:gd fmla="*/ 42 w 48" name="T6"/>
                <a:gd fmla="*/ 17 h 35" name="T7"/>
                <a:gd fmla="*/ 48 w 48" name="T8"/>
                <a:gd fmla="*/ 0 h 35" name="T9"/>
              </a:gdLst>
              <a:cxnLst>
                <a:cxn ang="0">
                  <a:pos x="T0" y="T1"/>
                </a:cxn>
                <a:cxn ang="0">
                  <a:pos x="T2" y="T3"/>
                </a:cxn>
                <a:cxn ang="0">
                  <a:pos x="T4" y="T5"/>
                </a:cxn>
                <a:cxn ang="0">
                  <a:pos x="T6" y="T7"/>
                </a:cxn>
                <a:cxn ang="0">
                  <a:pos x="T8" y="T9"/>
                </a:cxn>
              </a:cxnLst>
              <a:rect b="b" l="0" r="r" t="0"/>
              <a:pathLst>
                <a:path h="35" w="48">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75"/>
            <p:cNvSpPr/>
            <p:nvPr/>
          </p:nvSpPr>
          <p:spPr bwMode="auto">
            <a:xfrm>
              <a:off x="6524626" y="4893130"/>
              <a:ext cx="204788" cy="87313"/>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76"/>
            <p:cNvSpPr/>
            <p:nvPr/>
          </p:nvSpPr>
          <p:spPr bwMode="auto">
            <a:xfrm>
              <a:off x="6524626" y="4745492"/>
              <a:ext cx="136525" cy="234950"/>
            </a:xfrm>
            <a:custGeom>
              <a:gdLst>
                <a:gd fmla="*/ 28 w 28" name="T0"/>
                <a:gd fmla="*/ 0 h 48" name="T1"/>
                <a:gd fmla="*/ 28 w 28" name="T2"/>
                <a:gd fmla="*/ 0 h 48" name="T3"/>
                <a:gd fmla="*/ 0 w 28" name="T4"/>
                <a:gd fmla="*/ 48 h 48" name="T5"/>
                <a:gd fmla="*/ 0 w 28" name="T6"/>
                <a:gd fmla="*/ 48 h 48" name="T7"/>
                <a:gd fmla="*/ 0 w 28" name="T8"/>
                <a:gd fmla="*/ 48 h 48" name="T9"/>
                <a:gd fmla="*/ 0 w 28" name="T10"/>
                <a:gd fmla="*/ 48 h 48" name="T11"/>
                <a:gd fmla="*/ 0 w 28" name="T12"/>
                <a:gd fmla="*/ 48 h 48" name="T13"/>
                <a:gd fmla="*/ 20 w 28" name="T14"/>
                <a:gd fmla="*/ 20 h 48" name="T15"/>
                <a:gd fmla="*/ 28 w 28"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2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77"/>
            <p:cNvSpPr/>
            <p:nvPr/>
          </p:nvSpPr>
          <p:spPr bwMode="auto">
            <a:xfrm>
              <a:off x="6524626" y="4893130"/>
              <a:ext cx="204788" cy="87313"/>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Oval 78"/>
            <p:cNvSpPr>
              <a:spLocks noChangeArrowheads="1"/>
            </p:cNvSpPr>
            <p:nvPr/>
          </p:nvSpPr>
          <p:spPr bwMode="auto">
            <a:xfrm>
              <a:off x="6524626" y="4980442"/>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79"/>
            <p:cNvSpPr/>
            <p:nvPr/>
          </p:nvSpPr>
          <p:spPr bwMode="auto">
            <a:xfrm>
              <a:off x="6192838" y="5156655"/>
              <a:ext cx="111125" cy="160338"/>
            </a:xfrm>
            <a:custGeom>
              <a:gdLst>
                <a:gd fmla="*/ 23 w 23" name="T0"/>
                <a:gd fmla="*/ 0 h 33" name="T1"/>
                <a:gd fmla="*/ 3 w 23" name="T2"/>
                <a:gd fmla="*/ 9 h 33" name="T3"/>
                <a:gd fmla="*/ 0 w 23" name="T4"/>
                <a:gd fmla="*/ 33 h 33" name="T5"/>
                <a:gd fmla="*/ 16 w 23" name="T6"/>
                <a:gd fmla="*/ 29 h 33" name="T7"/>
                <a:gd fmla="*/ 23 w 23" name="T8"/>
                <a:gd fmla="*/ 0 h 33" name="T9"/>
              </a:gdLst>
              <a:cxnLst>
                <a:cxn ang="0">
                  <a:pos x="T0" y="T1"/>
                </a:cxn>
                <a:cxn ang="0">
                  <a:pos x="T2" y="T3"/>
                </a:cxn>
                <a:cxn ang="0">
                  <a:pos x="T4" y="T5"/>
                </a:cxn>
                <a:cxn ang="0">
                  <a:pos x="T6" y="T7"/>
                </a:cxn>
                <a:cxn ang="0">
                  <a:pos x="T8" y="T9"/>
                </a:cxn>
              </a:cxnLst>
              <a:rect b="b" l="0" r="r" t="0"/>
              <a:pathLst>
                <a:path h="33" w="2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80"/>
            <p:cNvSpPr/>
            <p:nvPr/>
          </p:nvSpPr>
          <p:spPr bwMode="auto">
            <a:xfrm>
              <a:off x="6270626" y="5062992"/>
              <a:ext cx="169863" cy="234950"/>
            </a:xfrm>
            <a:custGeom>
              <a:gdLst>
                <a:gd fmla="*/ 35 w 35" name="T0"/>
                <a:gd fmla="*/ 0 h 48" name="T1"/>
                <a:gd fmla="*/ 7 w 35" name="T2"/>
                <a:gd fmla="*/ 19 h 48" name="T3"/>
                <a:gd fmla="*/ 0 w 35" name="T4"/>
                <a:gd fmla="*/ 48 h 48" name="T5"/>
                <a:gd fmla="*/ 17 w 35" name="T6"/>
                <a:gd fmla="*/ 41 h 48" name="T7"/>
                <a:gd fmla="*/ 35 w 35" name="T8"/>
                <a:gd fmla="*/ 0 h 48" name="T9"/>
              </a:gdLst>
              <a:cxnLst>
                <a:cxn ang="0">
                  <a:pos x="T0" y="T1"/>
                </a:cxn>
                <a:cxn ang="0">
                  <a:pos x="T2" y="T3"/>
                </a:cxn>
                <a:cxn ang="0">
                  <a:pos x="T4" y="T5"/>
                </a:cxn>
                <a:cxn ang="0">
                  <a:pos x="T6" y="T7"/>
                </a:cxn>
                <a:cxn ang="0">
                  <a:pos x="T8" y="T9"/>
                </a:cxn>
              </a:cxnLst>
              <a:rect b="b" l="0" r="r" t="0"/>
              <a:pathLst>
                <a:path h="48" w="35">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81"/>
            <p:cNvSpPr/>
            <p:nvPr/>
          </p:nvSpPr>
          <p:spPr bwMode="auto">
            <a:xfrm>
              <a:off x="6353176" y="5062992"/>
              <a:ext cx="87313" cy="200025"/>
            </a:xfrm>
            <a:custGeom>
              <a:gdLst>
                <a:gd fmla="*/ 18 w 18" name="T0"/>
                <a:gd fmla="*/ 0 h 41" name="T1"/>
                <a:gd fmla="*/ 18 w 18" name="T2"/>
                <a:gd fmla="*/ 0 h 41" name="T3"/>
                <a:gd fmla="*/ 0 w 18" name="T4"/>
                <a:gd fmla="*/ 41 h 41" name="T5"/>
                <a:gd fmla="*/ 0 w 18" name="T6"/>
                <a:gd fmla="*/ 41 h 41" name="T7"/>
                <a:gd fmla="*/ 18 w 18" name="T8"/>
                <a:gd fmla="*/ 0 h 41" name="T9"/>
              </a:gdLst>
              <a:cxnLst>
                <a:cxn ang="0">
                  <a:pos x="T0" y="T1"/>
                </a:cxn>
                <a:cxn ang="0">
                  <a:pos x="T2" y="T3"/>
                </a:cxn>
                <a:cxn ang="0">
                  <a:pos x="T4" y="T5"/>
                </a:cxn>
                <a:cxn ang="0">
                  <a:pos x="T6" y="T7"/>
                </a:cxn>
                <a:cxn ang="0">
                  <a:pos x="T8" y="T9"/>
                </a:cxn>
              </a:cxnLst>
              <a:rect b="b" l="0" r="r" t="0"/>
              <a:pathLst>
                <a:path h="41" w="18">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82"/>
            <p:cNvSpPr/>
            <p:nvPr/>
          </p:nvSpPr>
          <p:spPr bwMode="auto">
            <a:xfrm>
              <a:off x="6207126" y="5062992"/>
              <a:ext cx="233363" cy="136525"/>
            </a:xfrm>
            <a:custGeom>
              <a:gdLst>
                <a:gd fmla="*/ 48 w 48" name="T0"/>
                <a:gd fmla="*/ 0 h 28" name="T1"/>
                <a:gd fmla="*/ 0 w 48" name="T2"/>
                <a:gd fmla="*/ 28 h 28" name="T3"/>
                <a:gd fmla="*/ 0 w 48" name="T4"/>
                <a:gd fmla="*/ 28 h 28" name="T5"/>
                <a:gd fmla="*/ 20 w 48" name="T6"/>
                <a:gd fmla="*/ 19 h 28" name="T7"/>
                <a:gd fmla="*/ 48 w 48" name="T8"/>
                <a:gd fmla="*/ 0 h 28" name="T9"/>
                <a:gd fmla="*/ 48 w 48" name="T10"/>
                <a:gd fmla="*/ 0 h 28" name="T11"/>
                <a:gd fmla="*/ 48 w 48" name="T12"/>
                <a:gd fmla="*/ 0 h 28" name="T13"/>
                <a:gd fmla="*/ 48 w 48" name="T14"/>
                <a:gd fmla="*/ 0 h 28" name="T15"/>
                <a:gd fmla="*/ 48 w 4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4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83"/>
            <p:cNvSpPr/>
            <p:nvPr/>
          </p:nvSpPr>
          <p:spPr bwMode="auto">
            <a:xfrm>
              <a:off x="6353176" y="5062992"/>
              <a:ext cx="87313" cy="200025"/>
            </a:xfrm>
            <a:custGeom>
              <a:gdLst>
                <a:gd fmla="*/ 18 w 18" name="T0"/>
                <a:gd fmla="*/ 0 h 41" name="T1"/>
                <a:gd fmla="*/ 18 w 18" name="T2"/>
                <a:gd fmla="*/ 0 h 41" name="T3"/>
                <a:gd fmla="*/ 0 w 18" name="T4"/>
                <a:gd fmla="*/ 41 h 41" name="T5"/>
                <a:gd fmla="*/ 0 w 18" name="T6"/>
                <a:gd fmla="*/ 41 h 41" name="T7"/>
                <a:gd fmla="*/ 18 w 18" name="T8"/>
                <a:gd fmla="*/ 0 h 41" name="T9"/>
              </a:gdLst>
              <a:cxnLst>
                <a:cxn ang="0">
                  <a:pos x="T0" y="T1"/>
                </a:cxn>
                <a:cxn ang="0">
                  <a:pos x="T2" y="T3"/>
                </a:cxn>
                <a:cxn ang="0">
                  <a:pos x="T4" y="T5"/>
                </a:cxn>
                <a:cxn ang="0">
                  <a:pos x="T6" y="T7"/>
                </a:cxn>
                <a:cxn ang="0">
                  <a:pos x="T8" y="T9"/>
                </a:cxn>
              </a:cxnLst>
              <a:rect b="b" l="0" r="r" t="0"/>
              <a:pathLst>
                <a:path h="41" w="18">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Oval 84"/>
            <p:cNvSpPr>
              <a:spLocks noChangeArrowheads="1"/>
            </p:cNvSpPr>
            <p:nvPr/>
          </p:nvSpPr>
          <p:spPr bwMode="auto">
            <a:xfrm>
              <a:off x="6440488" y="5062992"/>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文本框 82"/>
            <p:cNvSpPr txBox="1"/>
            <p:nvPr/>
          </p:nvSpPr>
          <p:spPr>
            <a:xfrm>
              <a:off x="3553989" y="4443706"/>
              <a:ext cx="725805" cy="701040"/>
            </a:xfrm>
            <a:prstGeom prst="rect">
              <a:avLst/>
            </a:prstGeom>
            <a:noFill/>
          </p:spPr>
          <p:txBody>
            <a:bodyPr rtlCol="0" wrap="none">
              <a:spAutoFit/>
            </a:bodyPr>
            <a:lstStyle/>
            <a:p>
              <a:r>
                <a:rPr altLang="zh-CN" lang="en-US" smtClean="0" sz="4000">
                  <a:latin charset="0" panose="020b0806030902050204" pitchFamily="34" typeface="Impact"/>
                  <a:cs charset="-79" panose="02010803020104030203" pitchFamily="2" typeface="Aharoni"/>
                </a:rPr>
                <a:t>03</a:t>
              </a:r>
            </a:p>
          </p:txBody>
        </p:sp>
        <p:sp>
          <p:nvSpPr>
            <p:cNvPr id="84" name="文本框 83"/>
            <p:cNvSpPr txBox="1"/>
            <p:nvPr/>
          </p:nvSpPr>
          <p:spPr>
            <a:xfrm>
              <a:off x="2822379" y="5020685"/>
              <a:ext cx="1783080" cy="365760"/>
            </a:xfrm>
            <a:prstGeom prst="rect">
              <a:avLst/>
            </a:prstGeom>
            <a:noFill/>
          </p:spPr>
          <p:txBody>
            <a:bodyPr rtlCol="0" wrap="none">
              <a:spAutoFit/>
            </a:bodyPr>
            <a:lstStyle/>
            <a:p>
              <a:r>
                <a:rPr altLang="en-US" lang="zh-CN" smtClean="0">
                  <a:latin charset="-122" panose="020b0503020204020204" pitchFamily="34" typeface="微软雅黑"/>
                  <a:ea charset="-122" panose="020b0503020204020204" pitchFamily="34" typeface="微软雅黑"/>
                  <a:cs charset="0" panose="020b0604030504040204" pitchFamily="34" typeface="Tahoma"/>
                </a:rPr>
                <a:t>近距离无线技术</a:t>
              </a:r>
            </a:p>
          </p:txBody>
        </p:sp>
        <p:sp>
          <p:nvSpPr>
            <p:cNvPr id="85" name="文本框 84"/>
            <p:cNvSpPr txBox="1"/>
            <p:nvPr/>
          </p:nvSpPr>
          <p:spPr>
            <a:xfrm>
              <a:off x="4482588" y="5325713"/>
              <a:ext cx="709930" cy="701040"/>
            </a:xfrm>
            <a:prstGeom prst="rect">
              <a:avLst/>
            </a:prstGeom>
            <a:noFill/>
          </p:spPr>
          <p:txBody>
            <a:bodyPr rtlCol="0" wrap="none">
              <a:spAutoFit/>
            </a:bodyPr>
            <a:lstStyle/>
            <a:p>
              <a:r>
                <a:rPr altLang="zh-CN" lang="en-US" smtClean="0" sz="4000">
                  <a:latin charset="0" panose="020b0806030902050204" pitchFamily="34" typeface="Impact"/>
                  <a:cs charset="-79" panose="02010803020104030203" pitchFamily="2" typeface="Aharoni"/>
                </a:rPr>
                <a:t>04</a:t>
              </a:r>
            </a:p>
          </p:txBody>
        </p:sp>
        <p:sp>
          <p:nvSpPr>
            <p:cNvPr id="86" name="文本框 85"/>
            <p:cNvSpPr txBox="1"/>
            <p:nvPr/>
          </p:nvSpPr>
          <p:spPr>
            <a:xfrm>
              <a:off x="3750979" y="5902692"/>
              <a:ext cx="1097280" cy="365760"/>
            </a:xfrm>
            <a:prstGeom prst="rect">
              <a:avLst/>
            </a:prstGeom>
            <a:noFill/>
          </p:spPr>
          <p:txBody>
            <a:bodyPr rtlCol="0" wrap="none">
              <a:spAutoFit/>
            </a:bodyPr>
            <a:lstStyle/>
            <a:p>
              <a:r>
                <a:rPr altLang="en-US" lang="zh-CN" smtClean="0">
                  <a:latin charset="-122" panose="020b0503020204020204" pitchFamily="34" typeface="微软雅黑"/>
                  <a:ea charset="-122" panose="020b0503020204020204" pitchFamily="34" typeface="微软雅黑"/>
                  <a:cs charset="0" panose="020b0604030504040204" pitchFamily="34" typeface="Tahoma"/>
                </a:rPr>
                <a:t>移动广播</a:t>
              </a:r>
            </a:p>
          </p:txBody>
        </p:sp>
        <p:sp>
          <p:nvSpPr>
            <p:cNvPr id="87" name="文本框 86"/>
            <p:cNvSpPr txBox="1"/>
            <p:nvPr/>
          </p:nvSpPr>
          <p:spPr>
            <a:xfrm>
              <a:off x="5645393" y="706813"/>
              <a:ext cx="649605" cy="701040"/>
            </a:xfrm>
            <a:prstGeom prst="rect">
              <a:avLst/>
            </a:prstGeom>
            <a:noFill/>
          </p:spPr>
          <p:txBody>
            <a:bodyPr rtlCol="0" wrap="none">
              <a:spAutoFit/>
            </a:bodyPr>
            <a:lstStyle/>
            <a:p>
              <a:r>
                <a:rPr altLang="zh-CN" lang="en-US" smtClean="0" sz="4000">
                  <a:latin charset="0" panose="020b0806030902050204" pitchFamily="34" typeface="Impact"/>
                  <a:cs charset="-79" panose="02010803020104030203" pitchFamily="2" typeface="Aharoni"/>
                </a:rPr>
                <a:t>01</a:t>
              </a:r>
            </a:p>
          </p:txBody>
        </p:sp>
        <p:sp>
          <p:nvSpPr>
            <p:cNvPr id="88" name="文本框 87"/>
            <p:cNvSpPr txBox="1"/>
            <p:nvPr/>
          </p:nvSpPr>
          <p:spPr>
            <a:xfrm>
              <a:off x="5645393" y="1283793"/>
              <a:ext cx="1097280" cy="365760"/>
            </a:xfrm>
            <a:prstGeom prst="rect">
              <a:avLst/>
            </a:prstGeom>
            <a:noFill/>
          </p:spPr>
          <p:txBody>
            <a:bodyPr rtlCol="0" wrap="none">
              <a:spAutoFit/>
            </a:bodyPr>
            <a:lstStyle/>
            <a:p>
              <a:r>
                <a:rPr altLang="en-US" lang="zh-CN" smtClean="0">
                  <a:latin charset="-122" panose="020b0503020204020204" pitchFamily="34" typeface="微软雅黑"/>
                  <a:ea charset="-122" panose="020b0503020204020204" pitchFamily="34" typeface="微软雅黑"/>
                  <a:cs charset="0" panose="020b0604030504040204" pitchFamily="34" typeface="Tahoma"/>
                </a:rPr>
                <a:t>图像技术</a:t>
              </a:r>
            </a:p>
          </p:txBody>
        </p:sp>
        <p:sp>
          <p:nvSpPr>
            <p:cNvPr id="89" name="文本框 88"/>
            <p:cNvSpPr txBox="1"/>
            <p:nvPr/>
          </p:nvSpPr>
          <p:spPr>
            <a:xfrm>
              <a:off x="6747794" y="2241462"/>
              <a:ext cx="711517" cy="701040"/>
            </a:xfrm>
            <a:prstGeom prst="rect">
              <a:avLst/>
            </a:prstGeom>
            <a:noFill/>
          </p:spPr>
          <p:txBody>
            <a:bodyPr rtlCol="0" wrap="none">
              <a:spAutoFit/>
            </a:bodyPr>
            <a:lstStyle/>
            <a:p>
              <a:r>
                <a:rPr altLang="zh-CN" lang="en-US" smtClean="0" sz="4000">
                  <a:latin charset="0" panose="020b0806030902050204" pitchFamily="34" typeface="Impact"/>
                  <a:cs charset="-79" panose="02010803020104030203" pitchFamily="2" typeface="Aharoni"/>
                </a:rPr>
                <a:t>02</a:t>
              </a:r>
            </a:p>
          </p:txBody>
        </p:sp>
        <p:sp>
          <p:nvSpPr>
            <p:cNvPr id="90" name="文本框 89"/>
            <p:cNvSpPr txBox="1"/>
            <p:nvPr/>
          </p:nvSpPr>
          <p:spPr>
            <a:xfrm>
              <a:off x="6747794" y="2818442"/>
              <a:ext cx="1554480" cy="365760"/>
            </a:xfrm>
            <a:prstGeom prst="rect">
              <a:avLst/>
            </a:prstGeom>
            <a:noFill/>
          </p:spPr>
          <p:txBody>
            <a:bodyPr rtlCol="0" wrap="none">
              <a:spAutoFit/>
            </a:bodyPr>
            <a:lstStyle/>
            <a:p>
              <a:r>
                <a:rPr altLang="en-US" lang="zh-CN" smtClean="0">
                  <a:latin charset="-122" panose="020b0503020204020204" pitchFamily="34" typeface="微软雅黑"/>
                  <a:ea charset="-122" panose="020b0503020204020204" pitchFamily="34" typeface="微软雅黑"/>
                  <a:cs charset="0" panose="020b0604030504040204" pitchFamily="34" typeface="Tahoma"/>
                </a:rPr>
                <a:t>增强现实技术</a:t>
              </a:r>
            </a:p>
          </p:txBody>
        </p:sp>
        <p:pic>
          <p:nvPicPr>
            <p:cNvPr id="91" name="图片 90"/>
            <p:cNvPicPr>
              <a:picLocks noChangeAspect="1"/>
            </p:cNvPicPr>
            <p:nvPr/>
          </p:nvPicPr>
          <p:blipFill>
            <a:blip r:embed="rId2">
              <a:lum bright="70000" contrast="-70000"/>
              <a:extLst>
                <a:ext uri="{28A0092B-C50C-407E-A947-70E740481C1C}">
                  <a14:useLocalDpi val="0"/>
                </a:ext>
              </a:extLst>
            </a:blip>
            <a:stretch>
              <a:fillRect/>
            </a:stretch>
          </p:blipFill>
          <p:spPr>
            <a:xfrm>
              <a:off x="2959895" y="1497865"/>
              <a:ext cx="1061244" cy="1061244"/>
            </a:xfrm>
            <a:prstGeom prst="rect">
              <a:avLst/>
            </a:prstGeom>
          </p:spPr>
        </p:pic>
        <p:pic>
          <p:nvPicPr>
            <p:cNvPr id="92" name="图片 91"/>
            <p:cNvPicPr>
              <a:picLocks noChangeAspect="1"/>
            </p:cNvPicPr>
            <p:nvPr/>
          </p:nvPicPr>
          <p:blipFill>
            <a:blip r:embed="rId3">
              <a:lum bright="70000" contrast="-70000"/>
              <a:extLst>
                <a:ext uri="{28A0092B-C50C-407E-A947-70E740481C1C}">
                  <a14:useLocalDpi val="0"/>
                </a:ext>
              </a:extLst>
            </a:blip>
            <a:stretch>
              <a:fillRect/>
            </a:stretch>
          </p:blipFill>
          <p:spPr>
            <a:xfrm>
              <a:off x="4401175" y="2985487"/>
              <a:ext cx="840125" cy="820434"/>
            </a:xfrm>
            <a:prstGeom prst="rect">
              <a:avLst/>
            </a:prstGeom>
          </p:spPr>
        </p:pic>
        <p:pic>
          <p:nvPicPr>
            <p:cNvPr id="93" name="图片 92"/>
            <p:cNvPicPr>
              <a:picLocks noChangeAspect="1"/>
            </p:cNvPicPr>
            <p:nvPr/>
          </p:nvPicPr>
          <p:blipFill>
            <a:blip r:embed="rId4">
              <a:lum bright="70000" contrast="-70000"/>
              <a:extLst>
                <a:ext uri="{28A0092B-C50C-407E-A947-70E740481C1C}">
                  <a14:useLocalDpi val="0"/>
                </a:ext>
              </a:extLst>
            </a:blip>
            <a:stretch>
              <a:fillRect/>
            </a:stretch>
          </p:blipFill>
          <p:spPr>
            <a:xfrm>
              <a:off x="5573698" y="4108105"/>
              <a:ext cx="757248" cy="757248"/>
            </a:xfrm>
            <a:prstGeom prst="rect">
              <a:avLst/>
            </a:prstGeom>
          </p:spPr>
        </p:pic>
        <p:pic>
          <p:nvPicPr>
            <p:cNvPr id="94" name="图片 93"/>
            <p:cNvPicPr>
              <a:picLocks noChangeAspect="1"/>
            </p:cNvPicPr>
            <p:nvPr/>
          </p:nvPicPr>
          <p:blipFill>
            <a:blip r:embed="rId5">
              <a:lum bright="70000" contrast="-70000"/>
              <a:extLst>
                <a:ext uri="{28A0092B-C50C-407E-A947-70E740481C1C}">
                  <a14:useLocalDpi val="0"/>
                </a:ext>
              </a:extLst>
            </a:blip>
            <a:stretch>
              <a:fillRect/>
            </a:stretch>
          </p:blipFill>
          <p:spPr>
            <a:xfrm>
              <a:off x="6485575" y="5041314"/>
              <a:ext cx="637751" cy="637751"/>
            </a:xfrm>
            <a:prstGeom prst="rect">
              <a:avLst/>
            </a:prstGeom>
          </p:spPr>
        </p:pic>
      </p:grpSp>
      <p:sp>
        <p:nvSpPr>
          <p:cNvPr id="95" name="矩形 94"/>
          <p:cNvSpPr/>
          <p:nvPr/>
        </p:nvSpPr>
        <p:spPr>
          <a:xfrm>
            <a:off x="1324270" y="2404664"/>
            <a:ext cx="3483326" cy="3749040"/>
          </a:xfrm>
          <a:prstGeom prst="rect">
            <a:avLst/>
          </a:prstGeom>
        </p:spPr>
        <p:txBody>
          <a:bodyPr wrap="square">
            <a:spAutoFit/>
          </a:bodyPr>
          <a:lstStyle/>
          <a:p>
            <a:pPr indent="-342900" marL="342900">
              <a:buClr>
                <a:srgbClr val="418AB3"/>
              </a:buClr>
              <a:buFont charset="2" panose="05000000000000000000" pitchFamily="2" typeface="Wingdings"/>
              <a:buChar char="Ø"/>
            </a:pPr>
            <a:r>
              <a:rPr altLang="en-US" lang="zh-CN" sz="2400">
                <a:latin charset="-122" panose="020b0503020204020204" pitchFamily="34" typeface="微软雅黑"/>
                <a:ea charset="-122" panose="020b0503020204020204" pitchFamily="34" typeface="微软雅黑"/>
              </a:rPr>
              <a:t>时代在进步，推动时代革新的力量就是创新，无论是个人组织还是国家，都需要这股动力。</a:t>
            </a:r>
          </a:p>
          <a:p>
            <a:pPr indent="-342900" marL="342900">
              <a:buClr>
                <a:srgbClr val="418AB3"/>
              </a:buClr>
              <a:buFont charset="2" panose="05000000000000000000" pitchFamily="2" typeface="Wingdings"/>
              <a:buChar char="Ø"/>
            </a:pPr>
            <a:r>
              <a:rPr altLang="en-US" lang="zh-CN" sz="2400">
                <a:latin charset="-122" panose="020b0503020204020204" pitchFamily="34" typeface="微软雅黑"/>
                <a:ea charset="-122" panose="020b0503020204020204" pitchFamily="34" typeface="微软雅黑"/>
              </a:rPr>
              <a:t>未来的技术发展在原有的技术上会不断得到加强和神话，特别是链接上下线的二维码和增强现实技术</a:t>
            </a:r>
          </a:p>
        </p:txBody>
      </p:sp>
      <p:sp>
        <p:nvSpPr>
          <p:cNvPr id="96" name="矩形 95"/>
          <p:cNvSpPr/>
          <p:nvPr/>
        </p:nvSpPr>
        <p:spPr>
          <a:xfrm>
            <a:off x="0" y="233411"/>
            <a:ext cx="283982" cy="962183"/>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文本框 98"/>
          <p:cNvSpPr txBox="1"/>
          <p:nvPr/>
        </p:nvSpPr>
        <p:spPr>
          <a:xfrm>
            <a:off x="425843" y="299004"/>
            <a:ext cx="3302881" cy="822960"/>
          </a:xfrm>
          <a:prstGeom prst="rect">
            <a:avLst/>
          </a:prstGeom>
          <a:noFill/>
        </p:spPr>
        <p:txBody>
          <a:bodyPr rtlCol="0" wrap="square">
            <a:spAutoFit/>
          </a:bodyPr>
          <a:lstStyle/>
          <a:p>
            <a:r>
              <a:rPr altLang="en-US" b="1" lang="zh-CN" sz="4800">
                <a:solidFill>
                  <a:srgbClr val="418AB3"/>
                </a:solidFill>
                <a:latin charset="-122" panose="020b0503020204020204" pitchFamily="34" typeface="微软雅黑"/>
                <a:ea charset="-122" panose="020b0503020204020204" pitchFamily="34" typeface="微软雅黑"/>
              </a:rPr>
              <a:t>时代在进步</a:t>
            </a:r>
          </a:p>
        </p:txBody>
      </p:sp>
    </p:spTree>
    <p:extLst>
      <p:ext uri="{BB962C8B-B14F-4D97-AF65-F5344CB8AC3E}">
        <p14:creationId val="299159425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61"/>
          <p:cNvGrpSpPr/>
          <p:nvPr/>
        </p:nvGrpSpPr>
        <p:grpSpPr>
          <a:xfrm>
            <a:off x="0" y="4219599"/>
            <a:ext cx="12265384" cy="3237642"/>
            <a:chOff x="-384881" y="4219599"/>
            <a:chExt cx="12265384" cy="3237642"/>
          </a:xfrm>
        </p:grpSpPr>
        <p:pic>
          <p:nvPicPr>
            <p:cNvPr id="3" name="图片 2"/>
            <p:cNvPicPr>
              <a:picLocks noChangeAspect="1"/>
            </p:cNvPicPr>
            <p:nvPr/>
          </p:nvPicPr>
          <p:blipFill>
            <a:blip r:embed="rId3">
              <a:duotone>
                <a:schemeClr val="accent1">
                  <a:shade val="45000"/>
                  <a:satMod val="135000"/>
                </a:schemeClr>
                <a:prstClr val="white"/>
              </a:duotone>
              <a:extLst>
                <a:ext uri="{28A0092B-C50C-407E-A947-70E740481C1C}">
                  <a14:useLocalDpi val="0"/>
                </a:ext>
              </a:extLst>
            </a:blip>
            <a:stretch>
              <a:fillRect/>
            </a:stretch>
          </p:blipFill>
          <p:spPr>
            <a:xfrm flipH="1" flipV="1" rot="7875284">
              <a:off x="5315497" y="4043424"/>
              <a:ext cx="791245" cy="1143595"/>
            </a:xfrm>
            <a:prstGeom prst="rect">
              <a:avLst/>
            </a:prstGeom>
          </p:spPr>
        </p:pic>
        <p:pic>
          <p:nvPicPr>
            <p:cNvPr id="4" name="图片 3"/>
            <p:cNvPicPr>
              <a:picLocks noChangeAspect="1"/>
            </p:cNvPicPr>
            <p:nvPr/>
          </p:nvPicPr>
          <p:blipFill>
            <a:blip r:embed="rId4">
              <a:duotone>
                <a:schemeClr val="accent1">
                  <a:shade val="45000"/>
                  <a:satMod val="135000"/>
                </a:schemeClr>
                <a:prstClr val="white"/>
              </a:duotone>
              <a:extLst>
                <a:ext uri="{28A0092B-C50C-407E-A947-70E740481C1C}">
                  <a14:useLocalDpi val="0"/>
                </a:ext>
              </a:extLst>
            </a:blip>
            <a:stretch>
              <a:fillRect/>
            </a:stretch>
          </p:blipFill>
          <p:spPr>
            <a:xfrm flipV="1" rot="7426393">
              <a:off x="4993578" y="4821369"/>
              <a:ext cx="397039" cy="691845"/>
            </a:xfrm>
            <a:prstGeom prst="rect">
              <a:avLst/>
            </a:prstGeom>
          </p:spPr>
        </p:pic>
        <p:sp>
          <p:nvSpPr>
            <p:cNvPr id="5" name="五角星 4"/>
            <p:cNvSpPr/>
            <p:nvPr/>
          </p:nvSpPr>
          <p:spPr>
            <a:xfrm flipV="1">
              <a:off x="5246607" y="5811700"/>
              <a:ext cx="346956" cy="366799"/>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5">
              <a:duotone>
                <a:schemeClr val="accent1">
                  <a:shade val="45000"/>
                  <a:satMod val="135000"/>
                </a:schemeClr>
                <a:prstClr val="white"/>
              </a:duotone>
              <a:extLst>
                <a:ext uri="{28A0092B-C50C-407E-A947-70E740481C1C}">
                  <a14:useLocalDpi val="0"/>
                </a:ext>
              </a:extLst>
            </a:blip>
            <a:stretch>
              <a:fillRect/>
            </a:stretch>
          </p:blipFill>
          <p:spPr>
            <a:xfrm flipV="1" rot="2695820">
              <a:off x="5602620" y="5988649"/>
              <a:ext cx="563428" cy="369750"/>
            </a:xfrm>
            <a:prstGeom prst="rect">
              <a:avLst/>
            </a:prstGeom>
          </p:spPr>
        </p:pic>
        <p:pic>
          <p:nvPicPr>
            <p:cNvPr id="7" name="图片 6"/>
            <p:cNvPicPr>
              <a:picLocks noChangeAspect="1"/>
            </p:cNvPicPr>
            <p:nvPr/>
          </p:nvPicPr>
          <p:blipFill>
            <a:blip r:embed="rId6">
              <a:duotone>
                <a:schemeClr val="accent2">
                  <a:shade val="45000"/>
                  <a:satMod val="135000"/>
                </a:schemeClr>
                <a:prstClr val="white"/>
              </a:duotone>
              <a:extLst>
                <a:ext uri="{28A0092B-C50C-407E-A947-70E740481C1C}">
                  <a14:useLocalDpi val="0"/>
                </a:ext>
              </a:extLst>
            </a:blip>
            <a:stretch>
              <a:fillRect/>
            </a:stretch>
          </p:blipFill>
          <p:spPr>
            <a:xfrm flipV="1">
              <a:off x="6106053" y="5737332"/>
              <a:ext cx="332165" cy="332165"/>
            </a:xfrm>
            <a:prstGeom prst="rect">
              <a:avLst/>
            </a:prstGeom>
          </p:spPr>
        </p:pic>
        <p:pic>
          <p:nvPicPr>
            <p:cNvPr id="8" name="图片 7"/>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flipV="1">
              <a:off x="6280051" y="5293815"/>
              <a:ext cx="1219200" cy="1219200"/>
            </a:xfrm>
            <a:prstGeom prst="rect">
              <a:avLst/>
            </a:prstGeom>
          </p:spPr>
        </p:pic>
        <p:pic>
          <p:nvPicPr>
            <p:cNvPr id="9" name="图片 8"/>
            <p:cNvPicPr>
              <a:picLocks noChangeAspect="1"/>
            </p:cNvPicPr>
            <p:nvPr/>
          </p:nvPicPr>
          <p:blipFill>
            <a:blip r:embed="rId8">
              <a:duotone>
                <a:schemeClr val="accent6">
                  <a:shade val="45000"/>
                  <a:satMod val="135000"/>
                </a:schemeClr>
                <a:prstClr val="white"/>
              </a:duotone>
              <a:extLst>
                <a:ext uri="{28A0092B-C50C-407E-A947-70E740481C1C}">
                  <a14:useLocalDpi val="0"/>
                </a:ext>
              </a:extLst>
            </a:blip>
            <a:stretch>
              <a:fillRect/>
            </a:stretch>
          </p:blipFill>
          <p:spPr>
            <a:xfrm flipV="1">
              <a:off x="6798868" y="5441111"/>
              <a:ext cx="247650" cy="247650"/>
            </a:xfrm>
            <a:prstGeom prst="rect">
              <a:avLst/>
            </a:prstGeom>
          </p:spPr>
        </p:pic>
        <p:pic>
          <p:nvPicPr>
            <p:cNvPr id="10" name="图片 9"/>
            <p:cNvPicPr>
              <a:picLocks noChangeAspect="1"/>
            </p:cNvPicPr>
            <p:nvPr/>
          </p:nvPicPr>
          <p:blipFill>
            <a:blip r:embed="rId9">
              <a:duotone>
                <a:prstClr val="black"/>
                <a:schemeClr val="accent6">
                  <a:tint val="45000"/>
                  <a:satMod val="400000"/>
                </a:schemeClr>
              </a:duotone>
              <a:extLst>
                <a:ext uri="{28A0092B-C50C-407E-A947-70E740481C1C}">
                  <a14:useLocalDpi val="0"/>
                </a:ext>
              </a:extLst>
            </a:blip>
            <a:stretch>
              <a:fillRect/>
            </a:stretch>
          </p:blipFill>
          <p:spPr>
            <a:xfrm flipV="1">
              <a:off x="7481478" y="5632052"/>
              <a:ext cx="697165" cy="413942"/>
            </a:xfrm>
            <a:prstGeom prst="rect">
              <a:avLst/>
            </a:prstGeom>
          </p:spPr>
        </p:pic>
        <p:pic>
          <p:nvPicPr>
            <p:cNvPr id="11" name="图片 10"/>
            <p:cNvPicPr>
              <a:picLocks noChangeAspect="1"/>
            </p:cNvPicPr>
            <p:nvPr/>
          </p:nvPicPr>
          <p:blipFill>
            <a:blip r:embed="rId10">
              <a:duotone>
                <a:schemeClr val="accent1">
                  <a:shade val="45000"/>
                  <a:satMod val="135000"/>
                </a:schemeClr>
                <a:prstClr val="white"/>
              </a:duotone>
              <a:extLst>
                <a:ext uri="{28A0092B-C50C-407E-A947-70E740481C1C}">
                  <a14:useLocalDpi val="0"/>
                </a:ext>
              </a:extLst>
            </a:blip>
            <a:stretch>
              <a:fillRect/>
            </a:stretch>
          </p:blipFill>
          <p:spPr>
            <a:xfrm flipV="1">
              <a:off x="8353454" y="6168868"/>
              <a:ext cx="652212" cy="478968"/>
            </a:xfrm>
            <a:prstGeom prst="rect">
              <a:avLst/>
            </a:prstGeom>
          </p:spPr>
        </p:pic>
        <p:pic>
          <p:nvPicPr>
            <p:cNvPr id="12" name="图片 11"/>
            <p:cNvPicPr>
              <a:picLocks noChangeAspect="1"/>
            </p:cNvPicPr>
            <p:nvPr/>
          </p:nvPicPr>
          <p:blipFill>
            <a:blip r:embed="rId11">
              <a:duotone>
                <a:schemeClr val="accent4">
                  <a:shade val="45000"/>
                  <a:satMod val="135000"/>
                </a:schemeClr>
                <a:prstClr val="white"/>
              </a:duotone>
              <a:extLst>
                <a:ext uri="{28A0092B-C50C-407E-A947-70E740481C1C}">
                  <a14:useLocalDpi val="0"/>
                </a:ext>
              </a:extLst>
            </a:blip>
            <a:stretch>
              <a:fillRect/>
            </a:stretch>
          </p:blipFill>
          <p:spPr>
            <a:xfrm flipV="1">
              <a:off x="7488589" y="6235239"/>
              <a:ext cx="682941" cy="682941"/>
            </a:xfrm>
            <a:prstGeom prst="rect">
              <a:avLst/>
            </a:prstGeom>
          </p:spPr>
        </p:pic>
        <p:pic>
          <p:nvPicPr>
            <p:cNvPr id="13" name="图片 12"/>
            <p:cNvPicPr>
              <a:picLocks noChangeAspect="1"/>
            </p:cNvPicPr>
            <p:nvPr/>
          </p:nvPicPr>
          <p:blipFill>
            <a:blip r:embed="rId12">
              <a:extLst>
                <a:ext uri="{28A0092B-C50C-407E-A947-70E740481C1C}">
                  <a14:useLocalDpi val="0"/>
                </a:ext>
              </a:extLst>
            </a:blip>
            <a:stretch>
              <a:fillRect/>
            </a:stretch>
          </p:blipFill>
          <p:spPr>
            <a:xfrm flipV="1">
              <a:off x="8635742" y="5567322"/>
              <a:ext cx="538419" cy="542625"/>
            </a:xfrm>
            <a:prstGeom prst="rect">
              <a:avLst/>
            </a:prstGeom>
          </p:spPr>
        </p:pic>
        <p:pic>
          <p:nvPicPr>
            <p:cNvPr id="14" name="图片 13"/>
            <p:cNvPicPr>
              <a:picLocks noChangeAspect="1"/>
            </p:cNvPicPr>
            <p:nvPr/>
          </p:nvPicPr>
          <p:blipFill>
            <a:blip r:embed="rId13">
              <a:duotone>
                <a:schemeClr val="accent4">
                  <a:shade val="45000"/>
                  <a:satMod val="135000"/>
                </a:schemeClr>
                <a:prstClr val="white"/>
              </a:duotone>
              <a:extLst>
                <a:ext uri="{28A0092B-C50C-407E-A947-70E740481C1C}">
                  <a14:useLocalDpi val="0"/>
                </a:ext>
              </a:extLst>
            </a:blip>
            <a:stretch>
              <a:fillRect/>
            </a:stretch>
          </p:blipFill>
          <p:spPr>
            <a:xfrm flipV="1">
              <a:off x="4639925" y="5903415"/>
              <a:ext cx="514176" cy="514176"/>
            </a:xfrm>
            <a:prstGeom prst="rect">
              <a:avLst/>
            </a:prstGeom>
          </p:spPr>
        </p:pic>
        <p:pic>
          <p:nvPicPr>
            <p:cNvPr id="15" name="图片 14"/>
            <p:cNvPicPr>
              <a:picLocks noChangeAspect="1"/>
            </p:cNvPicPr>
            <p:nvPr/>
          </p:nvPicPr>
          <p:blipFill>
            <a:blip r:embed="rId4">
              <a:duotone>
                <a:schemeClr val="accent1">
                  <a:shade val="45000"/>
                  <a:satMod val="135000"/>
                </a:schemeClr>
                <a:prstClr val="white"/>
              </a:duotone>
              <a:extLst>
                <a:ext uri="{28A0092B-C50C-407E-A947-70E740481C1C}">
                  <a14:useLocalDpi val="0"/>
                </a:ext>
              </a:extLst>
            </a:blip>
            <a:stretch>
              <a:fillRect/>
            </a:stretch>
          </p:blipFill>
          <p:spPr>
            <a:xfrm flipV="1" rot="7426393">
              <a:off x="5354702" y="6204605"/>
              <a:ext cx="492407" cy="858025"/>
            </a:xfrm>
            <a:prstGeom prst="rect">
              <a:avLst/>
            </a:prstGeom>
          </p:spPr>
        </p:pic>
        <p:pic>
          <p:nvPicPr>
            <p:cNvPr id="16" name="图片 15"/>
            <p:cNvPicPr>
              <a:picLocks noChangeAspect="1"/>
            </p:cNvPicPr>
            <p:nvPr/>
          </p:nvPicPr>
          <p:blipFill>
            <a:blip r:embed="rId14">
              <a:duotone>
                <a:schemeClr val="accent1">
                  <a:shade val="45000"/>
                  <a:satMod val="135000"/>
                </a:schemeClr>
                <a:prstClr val="white"/>
              </a:duotone>
              <a:extLst>
                <a:ext uri="{28A0092B-C50C-407E-A947-70E740481C1C}">
                  <a14:useLocalDpi val="0"/>
                </a:ext>
              </a:extLst>
            </a:blip>
            <a:stretch>
              <a:fillRect/>
            </a:stretch>
          </p:blipFill>
          <p:spPr>
            <a:xfrm flipV="1">
              <a:off x="4537283" y="6008490"/>
              <a:ext cx="704575" cy="572467"/>
            </a:xfrm>
            <a:prstGeom prst="rect">
              <a:avLst/>
            </a:prstGeom>
          </p:spPr>
        </p:pic>
        <p:pic>
          <p:nvPicPr>
            <p:cNvPr id="17" name="图片 16"/>
            <p:cNvPicPr>
              <a:picLocks noChangeAspect="1"/>
            </p:cNvPicPr>
            <p:nvPr/>
          </p:nvPicPr>
          <p:blipFill>
            <a:blip r:embed="rId15">
              <a:duotone>
                <a:schemeClr val="accent1">
                  <a:shade val="45000"/>
                  <a:satMod val="135000"/>
                </a:schemeClr>
                <a:prstClr val="white"/>
              </a:duotone>
              <a:extLst>
                <a:ext uri="{28A0092B-C50C-407E-A947-70E740481C1C}">
                  <a14:useLocalDpi val="0"/>
                </a:ext>
              </a:extLst>
            </a:blip>
            <a:stretch>
              <a:fillRect/>
            </a:stretch>
          </p:blipFill>
          <p:spPr>
            <a:xfrm flipV="1" rot="18118896">
              <a:off x="2990364" y="5925471"/>
              <a:ext cx="513336" cy="729899"/>
            </a:xfrm>
            <a:prstGeom prst="rect">
              <a:avLst/>
            </a:prstGeom>
          </p:spPr>
        </p:pic>
        <p:pic>
          <p:nvPicPr>
            <p:cNvPr id="18" name="图片 17"/>
            <p:cNvPicPr>
              <a:picLocks noChangeAspect="1"/>
            </p:cNvPicPr>
            <p:nvPr/>
          </p:nvPicPr>
          <p:blipFill>
            <a:blip r:embed="rId16">
              <a:duotone>
                <a:schemeClr val="accent1">
                  <a:shade val="45000"/>
                  <a:satMod val="135000"/>
                </a:schemeClr>
                <a:prstClr val="white"/>
              </a:duotone>
              <a:extLst>
                <a:ext uri="{28A0092B-C50C-407E-A947-70E740481C1C}">
                  <a14:useLocalDpi val="0"/>
                </a:ext>
              </a:extLst>
            </a:blip>
            <a:stretch>
              <a:fillRect/>
            </a:stretch>
          </p:blipFill>
          <p:spPr>
            <a:xfrm flipV="1">
              <a:off x="3454092" y="5312490"/>
              <a:ext cx="472581" cy="439353"/>
            </a:xfrm>
            <a:prstGeom prst="rect">
              <a:avLst/>
            </a:prstGeom>
          </p:spPr>
        </p:pic>
        <p:pic>
          <p:nvPicPr>
            <p:cNvPr id="19" name="图片 18"/>
            <p:cNvPicPr>
              <a:picLocks noChangeAspect="1"/>
            </p:cNvPicPr>
            <p:nvPr/>
          </p:nvPicPr>
          <p:blipFill>
            <a:blip r:embed="rId17">
              <a:duotone>
                <a:schemeClr val="accent1">
                  <a:shade val="45000"/>
                  <a:satMod val="135000"/>
                </a:schemeClr>
                <a:prstClr val="white"/>
              </a:duotone>
              <a:extLst>
                <a:ext uri="{28A0092B-C50C-407E-A947-70E740481C1C}">
                  <a14:useLocalDpi val="0"/>
                </a:ext>
              </a:extLst>
            </a:blip>
            <a:stretch>
              <a:fillRect/>
            </a:stretch>
          </p:blipFill>
          <p:spPr>
            <a:xfrm flipV="1">
              <a:off x="3865004" y="6162349"/>
              <a:ext cx="594195" cy="594195"/>
            </a:xfrm>
            <a:prstGeom prst="rect">
              <a:avLst/>
            </a:prstGeom>
          </p:spPr>
        </p:pic>
        <p:pic>
          <p:nvPicPr>
            <p:cNvPr id="20" name="图片 19"/>
            <p:cNvPicPr>
              <a:picLocks noChangeAspect="1"/>
            </p:cNvPicPr>
            <p:nvPr/>
          </p:nvPicPr>
          <p:blipFill>
            <a:blip r:embed="rId18">
              <a:duotone>
                <a:schemeClr val="accent1">
                  <a:shade val="45000"/>
                  <a:satMod val="135000"/>
                </a:schemeClr>
                <a:prstClr val="white"/>
              </a:duotone>
              <a:extLst>
                <a:ext uri="{28A0092B-C50C-407E-A947-70E740481C1C}">
                  <a14:useLocalDpi val="0"/>
                </a:ext>
              </a:extLst>
            </a:blip>
            <a:stretch>
              <a:fillRect/>
            </a:stretch>
          </p:blipFill>
          <p:spPr>
            <a:xfrm flipV="1">
              <a:off x="10155586" y="6459447"/>
              <a:ext cx="479799" cy="479799"/>
            </a:xfrm>
            <a:prstGeom prst="rect">
              <a:avLst/>
            </a:prstGeom>
          </p:spPr>
        </p:pic>
        <p:pic>
          <p:nvPicPr>
            <p:cNvPr id="21" name="图片 20"/>
            <p:cNvPicPr>
              <a:picLocks noChangeAspect="1"/>
            </p:cNvPicPr>
            <p:nvPr/>
          </p:nvPicPr>
          <p:blipFill>
            <a:blip r:embed="rId19">
              <a:duotone>
                <a:schemeClr val="accent2">
                  <a:shade val="45000"/>
                  <a:satMod val="135000"/>
                </a:schemeClr>
                <a:prstClr val="white"/>
              </a:duotone>
              <a:extLst>
                <a:ext uri="{28A0092B-C50C-407E-A947-70E740481C1C}">
                  <a14:useLocalDpi val="0"/>
                </a:ext>
              </a:extLst>
            </a:blip>
            <a:stretch>
              <a:fillRect/>
            </a:stretch>
          </p:blipFill>
          <p:spPr>
            <a:xfrm flipV="1">
              <a:off x="1761721" y="6431404"/>
              <a:ext cx="571245" cy="571245"/>
            </a:xfrm>
            <a:prstGeom prst="rect">
              <a:avLst/>
            </a:prstGeom>
          </p:spPr>
        </p:pic>
        <p:pic>
          <p:nvPicPr>
            <p:cNvPr id="22" name="图片 21"/>
            <p:cNvPicPr>
              <a:picLocks noChangeAspect="1"/>
            </p:cNvPicPr>
            <p:nvPr/>
          </p:nvPicPr>
          <p:blipFill>
            <a:blip r:embed="rId20">
              <a:duotone>
                <a:schemeClr val="accent4">
                  <a:shade val="45000"/>
                  <a:satMod val="135000"/>
                </a:schemeClr>
                <a:prstClr val="white"/>
              </a:duotone>
              <a:extLst>
                <a:ext uri="{28A0092B-C50C-407E-A947-70E740481C1C}">
                  <a14:useLocalDpi val="0"/>
                </a:ext>
              </a:extLst>
            </a:blip>
            <a:stretch>
              <a:fillRect/>
            </a:stretch>
          </p:blipFill>
          <p:spPr>
            <a:xfrm flipV="1">
              <a:off x="6035454" y="6383727"/>
              <a:ext cx="521632" cy="513481"/>
            </a:xfrm>
            <a:prstGeom prst="rect">
              <a:avLst/>
            </a:prstGeom>
          </p:spPr>
        </p:pic>
        <p:pic>
          <p:nvPicPr>
            <p:cNvPr id="23" name="图片 22"/>
            <p:cNvPicPr>
              <a:picLocks noChangeAspect="1"/>
            </p:cNvPicPr>
            <p:nvPr/>
          </p:nvPicPr>
          <p:blipFill>
            <a:blip r:embed="rId21">
              <a:duotone>
                <a:schemeClr val="accent1">
                  <a:shade val="45000"/>
                  <a:satMod val="135000"/>
                </a:schemeClr>
                <a:prstClr val="white"/>
              </a:duotone>
              <a:extLst>
                <a:ext uri="{28A0092B-C50C-407E-A947-70E740481C1C}">
                  <a14:useLocalDpi val="0"/>
                </a:ext>
              </a:extLst>
            </a:blip>
            <a:stretch>
              <a:fillRect/>
            </a:stretch>
          </p:blipFill>
          <p:spPr>
            <a:xfrm flipV="1">
              <a:off x="788488" y="6069500"/>
              <a:ext cx="779894" cy="779894"/>
            </a:xfrm>
            <a:prstGeom prst="rect">
              <a:avLst/>
            </a:prstGeom>
          </p:spPr>
        </p:pic>
        <p:pic>
          <p:nvPicPr>
            <p:cNvPr id="24" name="图片 23"/>
            <p:cNvPicPr>
              <a:picLocks noChangeAspect="1"/>
            </p:cNvPicPr>
            <p:nvPr/>
          </p:nvPicPr>
          <p:blipFill>
            <a:blip r:embed="rId22">
              <a:duotone>
                <a:schemeClr val="accent6">
                  <a:shade val="45000"/>
                  <a:satMod val="135000"/>
                </a:schemeClr>
                <a:prstClr val="white"/>
              </a:duotone>
              <a:extLst>
                <a:ext uri="{28A0092B-C50C-407E-A947-70E740481C1C}">
                  <a14:useLocalDpi val="0"/>
                </a:ext>
              </a:extLst>
            </a:blip>
            <a:stretch>
              <a:fillRect/>
            </a:stretch>
          </p:blipFill>
          <p:spPr>
            <a:xfrm flipV="1">
              <a:off x="4185765" y="5485282"/>
              <a:ext cx="278263" cy="486960"/>
            </a:xfrm>
            <a:prstGeom prst="rect">
              <a:avLst/>
            </a:prstGeom>
          </p:spPr>
        </p:pic>
        <p:pic>
          <p:nvPicPr>
            <p:cNvPr id="25" name="图片 24"/>
            <p:cNvPicPr>
              <a:picLocks noChangeAspect="1"/>
            </p:cNvPicPr>
            <p:nvPr/>
          </p:nvPicPr>
          <p:blipFill>
            <a:blip r:embed="rId23">
              <a:duotone>
                <a:schemeClr val="accent1">
                  <a:shade val="45000"/>
                  <a:satMod val="135000"/>
                </a:schemeClr>
                <a:prstClr val="white"/>
              </a:duotone>
              <a:extLst>
                <a:ext uri="{28A0092B-C50C-407E-A947-70E740481C1C}">
                  <a14:useLocalDpi val="0"/>
                </a:ext>
              </a:extLst>
            </a:blip>
            <a:stretch>
              <a:fillRect/>
            </a:stretch>
          </p:blipFill>
          <p:spPr>
            <a:xfrm flipV="1">
              <a:off x="10779433" y="6597368"/>
              <a:ext cx="460712" cy="615482"/>
            </a:xfrm>
            <a:prstGeom prst="rect">
              <a:avLst/>
            </a:prstGeom>
          </p:spPr>
        </p:pic>
        <p:pic>
          <p:nvPicPr>
            <p:cNvPr id="26" name="图片 25"/>
            <p:cNvPicPr>
              <a:picLocks noChangeAspect="1"/>
            </p:cNvPicPr>
            <p:nvPr/>
          </p:nvPicPr>
          <p:blipFill>
            <a:blip r:embed="rId5">
              <a:duotone>
                <a:schemeClr val="accent1">
                  <a:shade val="45000"/>
                  <a:satMod val="135000"/>
                </a:schemeClr>
                <a:prstClr val="white"/>
              </a:duotone>
              <a:extLst>
                <a:ext uri="{28A0092B-C50C-407E-A947-70E740481C1C}">
                  <a14:useLocalDpi val="0"/>
                </a:ext>
              </a:extLst>
            </a:blip>
            <a:stretch>
              <a:fillRect/>
            </a:stretch>
          </p:blipFill>
          <p:spPr>
            <a:xfrm flipV="1" rot="19319512">
              <a:off x="65819" y="6462961"/>
              <a:ext cx="563428" cy="369750"/>
            </a:xfrm>
            <a:prstGeom prst="rect">
              <a:avLst/>
            </a:prstGeom>
          </p:spPr>
        </p:pic>
        <p:pic>
          <p:nvPicPr>
            <p:cNvPr id="27" name="图片 26"/>
            <p:cNvPicPr>
              <a:picLocks noChangeAspect="1"/>
            </p:cNvPicPr>
            <p:nvPr/>
          </p:nvPicPr>
          <p:blipFill>
            <a:blip r:embed="rId9">
              <a:duotone>
                <a:prstClr val="black"/>
                <a:schemeClr val="accent6">
                  <a:tint val="45000"/>
                  <a:satMod val="400000"/>
                </a:schemeClr>
              </a:duotone>
              <a:extLst>
                <a:ext uri="{28A0092B-C50C-407E-A947-70E740481C1C}">
                  <a14:useLocalDpi val="0"/>
                </a:ext>
              </a:extLst>
            </a:blip>
            <a:stretch>
              <a:fillRect/>
            </a:stretch>
          </p:blipFill>
          <p:spPr>
            <a:xfrm flipV="1">
              <a:off x="2466598" y="6584722"/>
              <a:ext cx="697165" cy="413942"/>
            </a:xfrm>
            <a:prstGeom prst="rect">
              <a:avLst/>
            </a:prstGeom>
          </p:spPr>
        </p:pic>
        <p:pic>
          <p:nvPicPr>
            <p:cNvPr id="28" name="图片 27"/>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flipV="1" rot="10800000">
              <a:off x="3765783" y="4850300"/>
              <a:ext cx="1219200" cy="1219200"/>
            </a:xfrm>
            <a:prstGeom prst="rect">
              <a:avLst/>
            </a:prstGeom>
          </p:spPr>
        </p:pic>
        <p:pic>
          <p:nvPicPr>
            <p:cNvPr id="29" name="图片 28"/>
            <p:cNvPicPr>
              <a:picLocks noChangeAspect="1"/>
            </p:cNvPicPr>
            <p:nvPr/>
          </p:nvPicPr>
          <p:blipFill>
            <a:blip r:embed="rId11">
              <a:duotone>
                <a:schemeClr val="accent4">
                  <a:shade val="45000"/>
                  <a:satMod val="135000"/>
                </a:schemeClr>
                <a:prstClr val="white"/>
              </a:duotone>
              <a:extLst>
                <a:ext uri="{28A0092B-C50C-407E-A947-70E740481C1C}">
                  <a14:useLocalDpi val="0"/>
                </a:ext>
              </a:extLst>
            </a:blip>
            <a:stretch>
              <a:fillRect/>
            </a:stretch>
          </p:blipFill>
          <p:spPr>
            <a:xfrm flipV="1">
              <a:off x="2074428" y="5591603"/>
              <a:ext cx="682941" cy="682941"/>
            </a:xfrm>
            <a:prstGeom prst="rect">
              <a:avLst/>
            </a:prstGeom>
          </p:spPr>
        </p:pic>
        <p:pic>
          <p:nvPicPr>
            <p:cNvPr id="30" name="图片 29"/>
            <p:cNvPicPr>
              <a:picLocks noChangeAspect="1"/>
            </p:cNvPicPr>
            <p:nvPr/>
          </p:nvPicPr>
          <p:blipFill>
            <a:blip r:embed="rId24">
              <a:duotone>
                <a:schemeClr val="accent6">
                  <a:shade val="45000"/>
                  <a:satMod val="135000"/>
                </a:schemeClr>
                <a:prstClr val="white"/>
              </a:duotone>
              <a:extLst>
                <a:ext uri="{28A0092B-C50C-407E-A947-70E740481C1C}">
                  <a14:useLocalDpi val="0"/>
                </a:ext>
              </a:extLst>
            </a:blip>
            <a:stretch>
              <a:fillRect/>
            </a:stretch>
          </p:blipFill>
          <p:spPr>
            <a:xfrm flipV="1">
              <a:off x="2324599" y="5790820"/>
              <a:ext cx="182598" cy="319546"/>
            </a:xfrm>
            <a:prstGeom prst="rect">
              <a:avLst/>
            </a:prstGeom>
          </p:spPr>
        </p:pic>
        <p:pic>
          <p:nvPicPr>
            <p:cNvPr id="31" name="图片 30"/>
            <p:cNvPicPr>
              <a:picLocks noChangeAspect="1"/>
            </p:cNvPicPr>
            <p:nvPr/>
          </p:nvPicPr>
          <p:blipFill>
            <a:blip r:embed="rId16">
              <a:duotone>
                <a:schemeClr val="accent1">
                  <a:shade val="45000"/>
                  <a:satMod val="135000"/>
                </a:schemeClr>
                <a:prstClr val="white"/>
              </a:duotone>
              <a:extLst>
                <a:ext uri="{28A0092B-C50C-407E-A947-70E740481C1C}">
                  <a14:useLocalDpi val="0"/>
                </a:ext>
              </a:extLst>
            </a:blip>
            <a:stretch>
              <a:fillRect/>
            </a:stretch>
          </p:blipFill>
          <p:spPr>
            <a:xfrm flipV="1" rot="16733381">
              <a:off x="6814265" y="6578295"/>
              <a:ext cx="472581" cy="439353"/>
            </a:xfrm>
            <a:prstGeom prst="rect">
              <a:avLst/>
            </a:prstGeom>
          </p:spPr>
        </p:pic>
        <p:pic>
          <p:nvPicPr>
            <p:cNvPr id="32" name="图片 31"/>
            <p:cNvPicPr>
              <a:picLocks noChangeAspect="1"/>
            </p:cNvPicPr>
            <p:nvPr/>
          </p:nvPicPr>
          <p:blipFill>
            <a:blip r:embed="rId16">
              <a:duotone>
                <a:schemeClr val="accent1">
                  <a:shade val="45000"/>
                  <a:satMod val="135000"/>
                </a:schemeClr>
                <a:prstClr val="white"/>
              </a:duotone>
              <a:extLst>
                <a:ext uri="{28A0092B-C50C-407E-A947-70E740481C1C}">
                  <a14:useLocalDpi val="0"/>
                </a:ext>
              </a:extLst>
            </a:blip>
            <a:stretch>
              <a:fillRect/>
            </a:stretch>
          </p:blipFill>
          <p:spPr>
            <a:xfrm flipV="1">
              <a:off x="9521718" y="6428160"/>
              <a:ext cx="472581" cy="439353"/>
            </a:xfrm>
            <a:prstGeom prst="rect">
              <a:avLst/>
            </a:prstGeom>
          </p:spPr>
        </p:pic>
        <p:pic>
          <p:nvPicPr>
            <p:cNvPr id="33" name="图片 32"/>
            <p:cNvPicPr>
              <a:picLocks noChangeAspect="1"/>
            </p:cNvPicPr>
            <p:nvPr/>
          </p:nvPicPr>
          <p:blipFill>
            <a:blip r:embed="rId25">
              <a:duotone>
                <a:schemeClr val="accent1">
                  <a:shade val="45000"/>
                  <a:satMod val="135000"/>
                </a:schemeClr>
                <a:prstClr val="white"/>
              </a:duotone>
              <a:extLst>
                <a:ext uri="{28A0092B-C50C-407E-A947-70E740481C1C}">
                  <a14:useLocalDpi val="0"/>
                </a:ext>
              </a:extLst>
            </a:blip>
            <a:stretch>
              <a:fillRect/>
            </a:stretch>
          </p:blipFill>
          <p:spPr>
            <a:xfrm flipV="1" rot="18757216">
              <a:off x="8325932" y="5389710"/>
              <a:ext cx="305445" cy="434304"/>
            </a:xfrm>
            <a:prstGeom prst="rect">
              <a:avLst/>
            </a:prstGeom>
          </p:spPr>
        </p:pic>
        <p:pic>
          <p:nvPicPr>
            <p:cNvPr id="34" name="图片 33"/>
            <p:cNvPicPr>
              <a:picLocks noChangeAspect="1"/>
            </p:cNvPicPr>
            <p:nvPr/>
          </p:nvPicPr>
          <p:blipFill>
            <a:blip r:embed="rId20">
              <a:duotone>
                <a:schemeClr val="accent4">
                  <a:shade val="45000"/>
                  <a:satMod val="135000"/>
                </a:schemeClr>
                <a:prstClr val="white"/>
              </a:duotone>
              <a:extLst>
                <a:ext uri="{28A0092B-C50C-407E-A947-70E740481C1C}">
                  <a14:useLocalDpi val="0"/>
                </a:ext>
              </a:extLst>
            </a:blip>
            <a:stretch>
              <a:fillRect/>
            </a:stretch>
          </p:blipFill>
          <p:spPr>
            <a:xfrm flipV="1" rot="6635711">
              <a:off x="7410691" y="5138429"/>
              <a:ext cx="421537" cy="414950"/>
            </a:xfrm>
            <a:prstGeom prst="rect">
              <a:avLst/>
            </a:prstGeom>
          </p:spPr>
        </p:pic>
        <p:pic>
          <p:nvPicPr>
            <p:cNvPr id="35" name="图片 34"/>
            <p:cNvPicPr>
              <a:picLocks noChangeAspect="1"/>
            </p:cNvPicPr>
            <p:nvPr/>
          </p:nvPicPr>
          <p:blipFill>
            <a:blip r:embed="rId18">
              <a:duotone>
                <a:schemeClr val="accent1">
                  <a:shade val="45000"/>
                  <a:satMod val="135000"/>
                </a:schemeClr>
                <a:prstClr val="white"/>
              </a:duotone>
              <a:extLst>
                <a:ext uri="{28A0092B-C50C-407E-A947-70E740481C1C}">
                  <a14:useLocalDpi val="0"/>
                </a:ext>
              </a:extLst>
            </a:blip>
            <a:stretch>
              <a:fillRect/>
            </a:stretch>
          </p:blipFill>
          <p:spPr>
            <a:xfrm flipV="1">
              <a:off x="4348501" y="6592928"/>
              <a:ext cx="479799" cy="479799"/>
            </a:xfrm>
            <a:prstGeom prst="rect">
              <a:avLst/>
            </a:prstGeom>
          </p:spPr>
        </p:pic>
        <p:pic>
          <p:nvPicPr>
            <p:cNvPr id="36" name="图片 35"/>
            <p:cNvPicPr>
              <a:picLocks noChangeAspect="1"/>
            </p:cNvPicPr>
            <p:nvPr/>
          </p:nvPicPr>
          <p:blipFill>
            <a:blip r:embed="rId19">
              <a:duotone>
                <a:schemeClr val="accent1">
                  <a:shade val="45000"/>
                  <a:satMod val="135000"/>
                </a:schemeClr>
                <a:prstClr val="white"/>
              </a:duotone>
              <a:extLst>
                <a:ext uri="{28A0092B-C50C-407E-A947-70E740481C1C}">
                  <a14:useLocalDpi val="0"/>
                </a:ext>
              </a:extLst>
            </a:blip>
            <a:stretch>
              <a:fillRect/>
            </a:stretch>
          </p:blipFill>
          <p:spPr>
            <a:xfrm flipV="1">
              <a:off x="3603859" y="5774142"/>
              <a:ext cx="571245" cy="571245"/>
            </a:xfrm>
            <a:prstGeom prst="rect">
              <a:avLst/>
            </a:prstGeom>
          </p:spPr>
        </p:pic>
        <p:pic>
          <p:nvPicPr>
            <p:cNvPr id="37" name="图片 36"/>
            <p:cNvPicPr>
              <a:picLocks noChangeAspect="1"/>
            </p:cNvPicPr>
            <p:nvPr/>
          </p:nvPicPr>
          <p:blipFill>
            <a:blip r:embed="rId4">
              <a:duotone>
                <a:schemeClr val="accent1">
                  <a:shade val="45000"/>
                  <a:satMod val="135000"/>
                </a:schemeClr>
                <a:prstClr val="white"/>
              </a:duotone>
              <a:extLst>
                <a:ext uri="{28A0092B-C50C-407E-A947-70E740481C1C}">
                  <a14:useLocalDpi val="0"/>
                </a:ext>
              </a:extLst>
            </a:blip>
            <a:stretch>
              <a:fillRect/>
            </a:stretch>
          </p:blipFill>
          <p:spPr>
            <a:xfrm flipV="1" rot="7426393">
              <a:off x="3223501" y="5501495"/>
              <a:ext cx="397039" cy="691845"/>
            </a:xfrm>
            <a:prstGeom prst="rect">
              <a:avLst/>
            </a:prstGeom>
          </p:spPr>
        </p:pic>
        <p:sp>
          <p:nvSpPr>
            <p:cNvPr id="38" name="五角星 37"/>
            <p:cNvSpPr/>
            <p:nvPr/>
          </p:nvSpPr>
          <p:spPr>
            <a:xfrm flipV="1">
              <a:off x="3567629" y="6520842"/>
              <a:ext cx="286191" cy="302559"/>
            </a:xfrm>
            <a:prstGeom prst="star5">
              <a:avLst/>
            </a:prstGeom>
            <a:solidFill>
              <a:srgbClr val="D39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12">
              <a:duotone>
                <a:prstClr val="black"/>
                <a:schemeClr val="accent6">
                  <a:tint val="45000"/>
                  <a:satMod val="400000"/>
                </a:schemeClr>
              </a:duotone>
              <a:extLst>
                <a:ext uri="{28A0092B-C50C-407E-A947-70E740481C1C}">
                  <a14:useLocalDpi val="0"/>
                </a:ext>
              </a:extLst>
            </a:blip>
            <a:stretch>
              <a:fillRect/>
            </a:stretch>
          </p:blipFill>
          <p:spPr>
            <a:xfrm flipV="1">
              <a:off x="-384881" y="6374041"/>
              <a:ext cx="538419" cy="542625"/>
            </a:xfrm>
            <a:prstGeom prst="rect">
              <a:avLst/>
            </a:prstGeom>
          </p:spPr>
        </p:pic>
        <p:pic>
          <p:nvPicPr>
            <p:cNvPr id="40" name="图片 39"/>
            <p:cNvPicPr>
              <a:picLocks noChangeAspect="1"/>
            </p:cNvPicPr>
            <p:nvPr/>
          </p:nvPicPr>
          <p:blipFill>
            <a:blip r:embed="rId6">
              <a:duotone>
                <a:schemeClr val="accent2">
                  <a:shade val="45000"/>
                  <a:satMod val="135000"/>
                </a:schemeClr>
                <a:prstClr val="white"/>
              </a:duotone>
              <a:extLst>
                <a:ext uri="{28A0092B-C50C-407E-A947-70E740481C1C}">
                  <a14:useLocalDpi val="0"/>
                </a:ext>
              </a:extLst>
            </a:blip>
            <a:stretch>
              <a:fillRect/>
            </a:stretch>
          </p:blipFill>
          <p:spPr>
            <a:xfrm flipV="1">
              <a:off x="8303577" y="6635406"/>
              <a:ext cx="332165" cy="332165"/>
            </a:xfrm>
            <a:prstGeom prst="rect">
              <a:avLst/>
            </a:prstGeom>
          </p:spPr>
        </p:pic>
        <p:pic>
          <p:nvPicPr>
            <p:cNvPr id="41" name="图片 40"/>
            <p:cNvPicPr>
              <a:picLocks noChangeAspect="1"/>
            </p:cNvPicPr>
            <p:nvPr/>
          </p:nvPicPr>
          <p:blipFill>
            <a:blip r:embed="rId4">
              <a:duotone>
                <a:schemeClr val="accent1">
                  <a:shade val="45000"/>
                  <a:satMod val="135000"/>
                </a:schemeClr>
                <a:prstClr val="white"/>
              </a:duotone>
              <a:extLst>
                <a:ext uri="{28A0092B-C50C-407E-A947-70E740481C1C}">
                  <a14:useLocalDpi val="0"/>
                </a:ext>
              </a:extLst>
            </a:blip>
            <a:stretch>
              <a:fillRect/>
            </a:stretch>
          </p:blipFill>
          <p:spPr>
            <a:xfrm flipV="1" rot="7426393">
              <a:off x="9031410" y="6470843"/>
              <a:ext cx="397039" cy="691845"/>
            </a:xfrm>
            <a:prstGeom prst="rect">
              <a:avLst/>
            </a:prstGeom>
          </p:spPr>
        </p:pic>
        <p:pic>
          <p:nvPicPr>
            <p:cNvPr id="42" name="图片 41"/>
            <p:cNvPicPr>
              <a:picLocks noChangeAspect="1"/>
            </p:cNvPicPr>
            <p:nvPr/>
          </p:nvPicPr>
          <p:blipFill>
            <a:blip r:embed="rId12">
              <a:extLst>
                <a:ext uri="{28A0092B-C50C-407E-A947-70E740481C1C}">
                  <a14:useLocalDpi val="0"/>
                </a:ext>
              </a:extLst>
            </a:blip>
            <a:stretch>
              <a:fillRect/>
            </a:stretch>
          </p:blipFill>
          <p:spPr>
            <a:xfrm flipV="1">
              <a:off x="1591517" y="6178499"/>
              <a:ext cx="538419" cy="542625"/>
            </a:xfrm>
            <a:prstGeom prst="rect">
              <a:avLst/>
            </a:prstGeom>
          </p:spPr>
        </p:pic>
        <p:pic>
          <p:nvPicPr>
            <p:cNvPr id="43" name="图片 42"/>
            <p:cNvPicPr>
              <a:picLocks noChangeAspect="1"/>
            </p:cNvPicPr>
            <p:nvPr/>
          </p:nvPicPr>
          <p:blipFill>
            <a:blip r:embed="rId26">
              <a:duotone>
                <a:schemeClr val="accent1">
                  <a:shade val="45000"/>
                  <a:satMod val="135000"/>
                </a:schemeClr>
                <a:prstClr val="white"/>
              </a:duotone>
              <a:extLst>
                <a:ext uri="{28A0092B-C50C-407E-A947-70E740481C1C}">
                  <a14:useLocalDpi val="0"/>
                </a:ext>
              </a:extLst>
            </a:blip>
            <a:stretch>
              <a:fillRect/>
            </a:stretch>
          </p:blipFill>
          <p:spPr>
            <a:xfrm flipV="1">
              <a:off x="2217606" y="6215086"/>
              <a:ext cx="322957" cy="317911"/>
            </a:xfrm>
            <a:prstGeom prst="rect">
              <a:avLst/>
            </a:prstGeom>
          </p:spPr>
        </p:pic>
        <p:pic>
          <p:nvPicPr>
            <p:cNvPr id="44" name="图片 43"/>
            <p:cNvPicPr>
              <a:picLocks noChangeAspect="1"/>
            </p:cNvPicPr>
            <p:nvPr/>
          </p:nvPicPr>
          <p:blipFill>
            <a:blip r:embed="rId9">
              <a:duotone>
                <a:prstClr val="black"/>
                <a:schemeClr val="accent1">
                  <a:tint val="45000"/>
                  <a:satMod val="400000"/>
                </a:schemeClr>
              </a:duotone>
              <a:extLst>
                <a:ext uri="{28A0092B-C50C-407E-A947-70E740481C1C}">
                  <a14:useLocalDpi val="0"/>
                </a:ext>
              </a:extLst>
            </a:blip>
            <a:stretch>
              <a:fillRect/>
            </a:stretch>
          </p:blipFill>
          <p:spPr>
            <a:xfrm flipV="1" rot="16714706">
              <a:off x="9086349" y="6162985"/>
              <a:ext cx="499304" cy="296462"/>
            </a:xfrm>
            <a:prstGeom prst="rect">
              <a:avLst/>
            </a:prstGeom>
          </p:spPr>
        </p:pic>
        <p:pic>
          <p:nvPicPr>
            <p:cNvPr id="45" name="图片 44"/>
            <p:cNvPicPr>
              <a:picLocks noChangeAspect="1"/>
            </p:cNvPicPr>
            <p:nvPr/>
          </p:nvPicPr>
          <p:blipFill>
            <a:blip r:embed="rId8">
              <a:duotone>
                <a:schemeClr val="accent6">
                  <a:shade val="45000"/>
                  <a:satMod val="135000"/>
                </a:schemeClr>
                <a:prstClr val="white"/>
              </a:duotone>
              <a:extLst>
                <a:ext uri="{28A0092B-C50C-407E-A947-70E740481C1C}">
                  <a14:useLocalDpi val="0"/>
                </a:ext>
              </a:extLst>
            </a:blip>
            <a:stretch>
              <a:fillRect/>
            </a:stretch>
          </p:blipFill>
          <p:spPr>
            <a:xfrm flipV="1">
              <a:off x="625988" y="6647837"/>
              <a:ext cx="247650" cy="247650"/>
            </a:xfrm>
            <a:prstGeom prst="rect">
              <a:avLst/>
            </a:prstGeom>
          </p:spPr>
        </p:pic>
        <p:pic>
          <p:nvPicPr>
            <p:cNvPr id="46" name="图片 45"/>
            <p:cNvPicPr>
              <a:picLocks noChangeAspect="1"/>
            </p:cNvPicPr>
            <p:nvPr/>
          </p:nvPicPr>
          <p:blipFill>
            <a:blip r:embed="rId6">
              <a:duotone>
                <a:schemeClr val="accent2">
                  <a:shade val="45000"/>
                  <a:satMod val="135000"/>
                </a:schemeClr>
                <a:prstClr val="white"/>
              </a:duotone>
              <a:extLst>
                <a:ext uri="{28A0092B-C50C-407E-A947-70E740481C1C}">
                  <a14:useLocalDpi val="0"/>
                </a:ext>
              </a:extLst>
            </a:blip>
            <a:stretch>
              <a:fillRect/>
            </a:stretch>
          </p:blipFill>
          <p:spPr>
            <a:xfrm flipV="1">
              <a:off x="9125893" y="5713333"/>
              <a:ext cx="332165" cy="332165"/>
            </a:xfrm>
            <a:prstGeom prst="rect">
              <a:avLst/>
            </a:prstGeom>
          </p:spPr>
        </p:pic>
        <p:pic>
          <p:nvPicPr>
            <p:cNvPr id="47" name="图片 46"/>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flipV="1" rot="18292944">
              <a:off x="9545156" y="5664811"/>
              <a:ext cx="890888" cy="890888"/>
            </a:xfrm>
            <a:prstGeom prst="rect">
              <a:avLst/>
            </a:prstGeom>
          </p:spPr>
        </p:pic>
        <p:pic>
          <p:nvPicPr>
            <p:cNvPr id="48" name="图片 47"/>
            <p:cNvPicPr>
              <a:picLocks noChangeAspect="1"/>
            </p:cNvPicPr>
            <p:nvPr/>
          </p:nvPicPr>
          <p:blipFill>
            <a:blip r:embed="rId17">
              <a:duotone>
                <a:schemeClr val="accent1">
                  <a:shade val="45000"/>
                  <a:satMod val="135000"/>
                </a:schemeClr>
                <a:prstClr val="white"/>
              </a:duotone>
              <a:extLst>
                <a:ext uri="{28A0092B-C50C-407E-A947-70E740481C1C}">
                  <a14:useLocalDpi val="0"/>
                </a:ext>
              </a:extLst>
            </a:blip>
            <a:stretch>
              <a:fillRect/>
            </a:stretch>
          </p:blipFill>
          <p:spPr>
            <a:xfrm flipV="1" rot="16452955">
              <a:off x="11141066" y="6307175"/>
              <a:ext cx="739437" cy="739437"/>
            </a:xfrm>
            <a:prstGeom prst="rect">
              <a:avLst/>
            </a:prstGeom>
          </p:spPr>
        </p:pic>
        <p:pic>
          <p:nvPicPr>
            <p:cNvPr id="49" name="图片 48"/>
            <p:cNvPicPr>
              <a:picLocks noChangeAspect="1"/>
            </p:cNvPicPr>
            <p:nvPr/>
          </p:nvPicPr>
          <p:blipFill>
            <a:blip r:embed="rId27">
              <a:duotone>
                <a:schemeClr val="accent1">
                  <a:shade val="45000"/>
                  <a:satMod val="135000"/>
                </a:schemeClr>
                <a:prstClr val="white"/>
              </a:duotone>
              <a:extLst>
                <a:ext uri="{28A0092B-C50C-407E-A947-70E740481C1C}">
                  <a14:useLocalDpi val="0"/>
                </a:ext>
              </a:extLst>
            </a:blip>
            <a:stretch>
              <a:fillRect/>
            </a:stretch>
          </p:blipFill>
          <p:spPr>
            <a:xfrm flipV="1">
              <a:off x="4948595" y="5449039"/>
              <a:ext cx="377771" cy="377771"/>
            </a:xfrm>
            <a:prstGeom prst="rect">
              <a:avLst/>
            </a:prstGeom>
          </p:spPr>
        </p:pic>
        <p:pic>
          <p:nvPicPr>
            <p:cNvPr id="50" name="图片 49"/>
            <p:cNvPicPr>
              <a:picLocks noChangeAspect="1"/>
            </p:cNvPicPr>
            <p:nvPr/>
          </p:nvPicPr>
          <p:blipFill>
            <a:blip r:embed="rId28">
              <a:duotone>
                <a:schemeClr val="accent1">
                  <a:shade val="45000"/>
                  <a:satMod val="135000"/>
                </a:schemeClr>
                <a:prstClr val="white"/>
              </a:duotone>
              <a:extLst>
                <a:ext uri="{28A0092B-C50C-407E-A947-70E740481C1C}">
                  <a14:useLocalDpi val="0"/>
                </a:ext>
              </a:extLst>
            </a:blip>
            <a:stretch>
              <a:fillRect/>
            </a:stretch>
          </p:blipFill>
          <p:spPr>
            <a:xfrm flipV="1">
              <a:off x="4942193" y="6674679"/>
              <a:ext cx="250884" cy="250884"/>
            </a:xfrm>
            <a:prstGeom prst="rect">
              <a:avLst/>
            </a:prstGeom>
          </p:spPr>
        </p:pic>
        <p:pic>
          <p:nvPicPr>
            <p:cNvPr id="51" name="图片 50"/>
            <p:cNvPicPr>
              <a:picLocks noChangeAspect="1"/>
            </p:cNvPicPr>
            <p:nvPr/>
          </p:nvPicPr>
          <p:blipFill>
            <a:blip r:embed="rId25">
              <a:duotone>
                <a:schemeClr val="accent1">
                  <a:shade val="45000"/>
                  <a:satMod val="135000"/>
                </a:schemeClr>
                <a:prstClr val="white"/>
              </a:duotone>
              <a:extLst>
                <a:ext uri="{28A0092B-C50C-407E-A947-70E740481C1C}">
                  <a14:useLocalDpi val="0"/>
                </a:ext>
              </a:extLst>
            </a:blip>
            <a:stretch>
              <a:fillRect/>
            </a:stretch>
          </p:blipFill>
          <p:spPr>
            <a:xfrm flipV="1" rot="18757216">
              <a:off x="6496861" y="6801664"/>
              <a:ext cx="305445" cy="434304"/>
            </a:xfrm>
            <a:prstGeom prst="rect">
              <a:avLst/>
            </a:prstGeom>
          </p:spPr>
        </p:pic>
        <p:pic>
          <p:nvPicPr>
            <p:cNvPr id="52" name="图片 51"/>
            <p:cNvPicPr>
              <a:picLocks noChangeAspect="1"/>
            </p:cNvPicPr>
            <p:nvPr/>
          </p:nvPicPr>
          <p:blipFill>
            <a:blip r:embed="rId11">
              <a:duotone>
                <a:schemeClr val="accent4">
                  <a:shade val="45000"/>
                  <a:satMod val="135000"/>
                </a:schemeClr>
                <a:prstClr val="white"/>
              </a:duotone>
              <a:extLst>
                <a:ext uri="{28A0092B-C50C-407E-A947-70E740481C1C}">
                  <a14:useLocalDpi val="0"/>
                </a:ext>
              </a:extLst>
            </a:blip>
            <a:stretch>
              <a:fillRect/>
            </a:stretch>
          </p:blipFill>
          <p:spPr>
            <a:xfrm flipV="1">
              <a:off x="5579829" y="5495742"/>
              <a:ext cx="434662" cy="434662"/>
            </a:xfrm>
            <a:prstGeom prst="rect">
              <a:avLst/>
            </a:prstGeom>
          </p:spPr>
        </p:pic>
        <p:pic>
          <p:nvPicPr>
            <p:cNvPr id="53" name="图片 52"/>
            <p:cNvPicPr>
              <a:picLocks noChangeAspect="1"/>
            </p:cNvPicPr>
            <p:nvPr/>
          </p:nvPicPr>
          <p:blipFill>
            <a:blip r:embed="rId17">
              <a:duotone>
                <a:schemeClr val="accent1">
                  <a:shade val="45000"/>
                  <a:satMod val="135000"/>
                </a:schemeClr>
                <a:prstClr val="white"/>
              </a:duotone>
              <a:extLst>
                <a:ext uri="{28A0092B-C50C-407E-A947-70E740481C1C}">
                  <a14:useLocalDpi val="0"/>
                </a:ext>
              </a:extLst>
            </a:blip>
            <a:stretch>
              <a:fillRect/>
            </a:stretch>
          </p:blipFill>
          <p:spPr>
            <a:xfrm flipV="1" rot="12600000">
              <a:off x="6970301" y="6233251"/>
              <a:ext cx="442155" cy="442155"/>
            </a:xfrm>
            <a:prstGeom prst="rect">
              <a:avLst/>
            </a:prstGeom>
          </p:spPr>
        </p:pic>
        <p:pic>
          <p:nvPicPr>
            <p:cNvPr id="54" name="图片 53"/>
            <p:cNvPicPr>
              <a:picLocks noChangeAspect="1"/>
            </p:cNvPicPr>
            <p:nvPr/>
          </p:nvPicPr>
          <p:blipFill>
            <a:blip r:embed="rId7">
              <a:duotone>
                <a:schemeClr val="accent1">
                  <a:shade val="45000"/>
                  <a:satMod val="135000"/>
                </a:schemeClr>
                <a:prstClr val="white"/>
              </a:duotone>
              <a:extLst>
                <a:ext uri="{28A0092B-C50C-407E-A947-70E740481C1C}">
                  <a14:useLocalDpi val="0"/>
                </a:ext>
              </a:extLst>
            </a:blip>
            <a:stretch>
              <a:fillRect/>
            </a:stretch>
          </p:blipFill>
          <p:spPr>
            <a:xfrm flipV="1" rot="6228700">
              <a:off x="3187680" y="6701017"/>
              <a:ext cx="756224" cy="756224"/>
            </a:xfrm>
            <a:prstGeom prst="rect">
              <a:avLst/>
            </a:prstGeom>
          </p:spPr>
        </p:pic>
        <p:pic>
          <p:nvPicPr>
            <p:cNvPr id="55" name="图片 54"/>
            <p:cNvPicPr>
              <a:picLocks noChangeAspect="1"/>
            </p:cNvPicPr>
            <p:nvPr/>
          </p:nvPicPr>
          <p:blipFill>
            <a:blip r:embed="rId20">
              <a:duotone>
                <a:schemeClr val="accent4">
                  <a:shade val="45000"/>
                  <a:satMod val="135000"/>
                </a:schemeClr>
                <a:prstClr val="white"/>
              </a:duotone>
              <a:extLst>
                <a:ext uri="{28A0092B-C50C-407E-A947-70E740481C1C}">
                  <a14:useLocalDpi val="0"/>
                </a:ext>
              </a:extLst>
            </a:blip>
            <a:stretch>
              <a:fillRect/>
            </a:stretch>
          </p:blipFill>
          <p:spPr>
            <a:xfrm flipV="1">
              <a:off x="10514936" y="6030054"/>
              <a:ext cx="563472" cy="554668"/>
            </a:xfrm>
            <a:prstGeom prst="rect">
              <a:avLst/>
            </a:prstGeom>
          </p:spPr>
        </p:pic>
        <p:pic>
          <p:nvPicPr>
            <p:cNvPr id="56" name="图片 55"/>
            <p:cNvPicPr>
              <a:picLocks noChangeAspect="1"/>
            </p:cNvPicPr>
            <p:nvPr/>
          </p:nvPicPr>
          <p:blipFill>
            <a:blip r:embed="rId8">
              <a:duotone>
                <a:schemeClr val="accent1">
                  <a:shade val="45000"/>
                  <a:satMod val="135000"/>
                </a:schemeClr>
                <a:prstClr val="white"/>
              </a:duotone>
              <a:extLst>
                <a:ext uri="{28A0092B-C50C-407E-A947-70E740481C1C}">
                  <a14:useLocalDpi val="0"/>
                </a:ext>
              </a:extLst>
            </a:blip>
            <a:stretch>
              <a:fillRect/>
            </a:stretch>
          </p:blipFill>
          <p:spPr>
            <a:xfrm flipV="1">
              <a:off x="2564040" y="6284918"/>
              <a:ext cx="247650" cy="247650"/>
            </a:xfrm>
            <a:prstGeom prst="rect">
              <a:avLst/>
            </a:prstGeom>
          </p:spPr>
        </p:pic>
        <p:pic>
          <p:nvPicPr>
            <p:cNvPr id="57" name="图片 56"/>
            <p:cNvPicPr>
              <a:picLocks noChangeAspect="1"/>
            </p:cNvPicPr>
            <p:nvPr/>
          </p:nvPicPr>
          <p:blipFill>
            <a:blip r:embed="rId26">
              <a:duotone>
                <a:schemeClr val="accent5">
                  <a:shade val="45000"/>
                  <a:satMod val="135000"/>
                </a:schemeClr>
                <a:prstClr val="white"/>
              </a:duotone>
              <a:extLst>
                <a:ext uri="{28A0092B-C50C-407E-A947-70E740481C1C}">
                  <a14:useLocalDpi val="0"/>
                </a:ext>
              </a:extLst>
            </a:blip>
            <a:stretch>
              <a:fillRect/>
            </a:stretch>
          </p:blipFill>
          <p:spPr>
            <a:xfrm flipV="1">
              <a:off x="1344277" y="6791693"/>
              <a:ext cx="322957" cy="317911"/>
            </a:xfrm>
            <a:prstGeom prst="rect">
              <a:avLst/>
            </a:prstGeom>
          </p:spPr>
        </p:pic>
        <p:pic>
          <p:nvPicPr>
            <p:cNvPr id="58" name="图片 57"/>
            <p:cNvPicPr>
              <a:picLocks noChangeAspect="1"/>
            </p:cNvPicPr>
            <p:nvPr/>
          </p:nvPicPr>
          <p:blipFill>
            <a:blip r:embed="rId8">
              <a:duotone>
                <a:schemeClr val="accent1">
                  <a:shade val="45000"/>
                  <a:satMod val="135000"/>
                </a:schemeClr>
                <a:prstClr val="white"/>
              </a:duotone>
              <a:extLst>
                <a:ext uri="{28A0092B-C50C-407E-A947-70E740481C1C}">
                  <a14:useLocalDpi val="0"/>
                </a:ext>
              </a:extLst>
            </a:blip>
            <a:stretch>
              <a:fillRect/>
            </a:stretch>
          </p:blipFill>
          <p:spPr>
            <a:xfrm flipV="1">
              <a:off x="8242342" y="5737332"/>
              <a:ext cx="247650" cy="247650"/>
            </a:xfrm>
            <a:prstGeom prst="rect">
              <a:avLst/>
            </a:prstGeom>
          </p:spPr>
        </p:pic>
        <p:pic>
          <p:nvPicPr>
            <p:cNvPr id="59" name="图片 58"/>
            <p:cNvPicPr>
              <a:picLocks noChangeAspect="1"/>
            </p:cNvPicPr>
            <p:nvPr/>
          </p:nvPicPr>
          <p:blipFill>
            <a:blip r:embed="rId29">
              <a:duotone>
                <a:schemeClr val="accent1">
                  <a:shade val="45000"/>
                  <a:satMod val="135000"/>
                </a:schemeClr>
                <a:prstClr val="white"/>
              </a:duotone>
              <a:extLst>
                <a:ext uri="{28A0092B-C50C-407E-A947-70E740481C1C}">
                  <a14:useLocalDpi val="0"/>
                </a:ext>
              </a:extLst>
            </a:blip>
            <a:stretch>
              <a:fillRect/>
            </a:stretch>
          </p:blipFill>
          <p:spPr>
            <a:xfrm flipV="1">
              <a:off x="8824101" y="5850661"/>
              <a:ext cx="306604" cy="306604"/>
            </a:xfrm>
            <a:prstGeom prst="rect">
              <a:avLst/>
            </a:prstGeom>
          </p:spPr>
        </p:pic>
        <p:pic>
          <p:nvPicPr>
            <p:cNvPr id="66" name="图片 65"/>
            <p:cNvPicPr>
              <a:picLocks noChangeAspect="1"/>
            </p:cNvPicPr>
            <p:nvPr/>
          </p:nvPicPr>
          <p:blipFill>
            <a:blip r:embed="rId17">
              <a:duotone>
                <a:schemeClr val="accent1">
                  <a:shade val="45000"/>
                  <a:satMod val="135000"/>
                </a:schemeClr>
                <a:prstClr val="white"/>
              </a:duotone>
              <a:extLst>
                <a:ext uri="{28A0092B-C50C-407E-A947-70E740481C1C}">
                  <a14:useLocalDpi val="0"/>
                </a:ext>
              </a:extLst>
            </a:blip>
            <a:stretch>
              <a:fillRect/>
            </a:stretch>
          </p:blipFill>
          <p:spPr>
            <a:xfrm flipV="1">
              <a:off x="6105527" y="4944666"/>
              <a:ext cx="594195" cy="594195"/>
            </a:xfrm>
            <a:prstGeom prst="rect">
              <a:avLst/>
            </a:prstGeom>
          </p:spPr>
        </p:pic>
      </p:grpSp>
      <p:sp>
        <p:nvSpPr>
          <p:cNvPr id="60" name="文本框 59"/>
          <p:cNvSpPr txBox="1"/>
          <p:nvPr/>
        </p:nvSpPr>
        <p:spPr>
          <a:xfrm>
            <a:off x="2763965" y="1764404"/>
            <a:ext cx="6479465" cy="1005840"/>
          </a:xfrm>
          <a:prstGeom prst="rect">
            <a:avLst/>
          </a:prstGeom>
          <a:noFill/>
        </p:spPr>
        <p:txBody>
          <a:bodyPr rtlCol="0" wrap="square">
            <a:spAutoFit/>
          </a:bodyPr>
          <a:lstStyle/>
          <a:p>
            <a:r>
              <a:rPr altLang="en-US" b="1" lang="zh-CN" smtClean="0" sz="6000">
                <a:latin charset="-122" panose="020b0503020204020204" pitchFamily="34" typeface="微软雅黑"/>
                <a:ea charset="-122" panose="020b0503020204020204" pitchFamily="34" typeface="微软雅黑"/>
              </a:rPr>
              <a:t>未来是移动的时代</a:t>
            </a:r>
          </a:p>
        </p:txBody>
      </p:sp>
      <p:sp>
        <p:nvSpPr>
          <p:cNvPr id="61" name="文本框 60"/>
          <p:cNvSpPr txBox="1"/>
          <p:nvPr/>
        </p:nvSpPr>
        <p:spPr>
          <a:xfrm>
            <a:off x="5373146" y="3118957"/>
            <a:ext cx="1209721" cy="457200"/>
          </a:xfrm>
          <a:prstGeom prst="rect">
            <a:avLst/>
          </a:prstGeom>
          <a:noFill/>
        </p:spPr>
        <p:txBody>
          <a:bodyPr rtlCol="0" wrap="square">
            <a:spAutoFit/>
          </a:bodyPr>
          <a:lstStyle/>
          <a:p>
            <a:r>
              <a:rPr altLang="zh-CN" lang="en-US" smtClean="0" sz="2400">
                <a:latin charset="-122" panose="020b0503020204020204" pitchFamily="34" typeface="微软雅黑"/>
                <a:ea charset="-122" panose="020b0503020204020204" pitchFamily="34" typeface="微软雅黑"/>
              </a:rPr>
              <a:t>by蔬菜</a:t>
            </a:r>
          </a:p>
        </p:txBody>
      </p:sp>
      <p:cxnSp>
        <p:nvCxnSpPr>
          <p:cNvPr id="64" name="直接连接符 63"/>
          <p:cNvCxnSpPr/>
          <p:nvPr/>
        </p:nvCxnSpPr>
        <p:spPr>
          <a:xfrm>
            <a:off x="4167766" y="3349789"/>
            <a:ext cx="113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657016" y="3349789"/>
            <a:ext cx="113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rot="152166">
            <a:off x="9832848" y="633539"/>
            <a:ext cx="1130190" cy="913053"/>
            <a:chOff x="160835" y="2667226"/>
            <a:chExt cx="1359591" cy="1098381"/>
          </a:xfrm>
        </p:grpSpPr>
        <p:sp>
          <p:nvSpPr>
            <p:cNvPr id="71" name="等腰三角形 53"/>
            <p:cNvSpPr/>
            <p:nvPr/>
          </p:nvSpPr>
          <p:spPr>
            <a:xfrm rot="2435628">
              <a:off x="841652" y="2667226"/>
              <a:ext cx="360541" cy="1098381"/>
            </a:xfrm>
            <a:custGeom>
              <a:gdLst>
                <a:gd fmla="*/ 0 w 360541" name="connsiteX0"/>
                <a:gd fmla="*/ 841262 h 1098381" name="connsiteY0"/>
                <a:gd fmla="*/ 345061 w 360541" name="connsiteX1"/>
                <a:gd fmla="*/ 0 h 1098381" name="connsiteY1"/>
                <a:gd fmla="*/ 360541 w 360541" name="connsiteX2"/>
                <a:gd fmla="*/ 1098381 h 1098381" name="connsiteY2"/>
                <a:gd fmla="*/ 0 w 360541" name="connsiteX3"/>
                <a:gd fmla="*/ 841262 h 1098381" name="connsiteY3"/>
              </a:gdLst>
              <a:cxnLst>
                <a:cxn ang="0">
                  <a:pos x="connsiteX0" y="connsiteY0"/>
                </a:cxn>
                <a:cxn ang="0">
                  <a:pos x="connsiteX1" y="connsiteY1"/>
                </a:cxn>
                <a:cxn ang="0">
                  <a:pos x="connsiteX2" y="connsiteY2"/>
                </a:cxn>
                <a:cxn ang="0">
                  <a:pos x="connsiteX3" y="connsiteY3"/>
                </a:cxn>
              </a:cxnLst>
              <a:rect b="b" l="l" r="r" t="t"/>
              <a:pathLst>
                <a:path h="1098381" w="360541">
                  <a:moveTo>
                    <a:pt x="0" y="841262"/>
                  </a:moveTo>
                  <a:lnTo>
                    <a:pt x="345061" y="0"/>
                  </a:lnTo>
                  <a:lnTo>
                    <a:pt x="360541" y="1098381"/>
                  </a:lnTo>
                  <a:lnTo>
                    <a:pt x="0" y="841262"/>
                  </a:lnTo>
                  <a:close/>
                </a:path>
              </a:pathLst>
            </a:cu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等腰三角形 54"/>
            <p:cNvSpPr/>
            <p:nvPr/>
          </p:nvSpPr>
          <p:spPr>
            <a:xfrm rot="3769265">
              <a:off x="685638" y="2398772"/>
              <a:ext cx="309985" cy="1359591"/>
            </a:xfrm>
            <a:custGeom>
              <a:gdLst>
                <a:gd fmla="*/ 0 w 309985" name="connsiteX0"/>
                <a:gd fmla="*/ 1359591 h 1359591" name="connsiteY0"/>
                <a:gd fmla="*/ 309985 w 309985" name="connsiteX1"/>
                <a:gd fmla="*/ 0 h 1359591" name="connsiteY1"/>
                <a:gd fmla="*/ 309985 w 309985" name="connsiteX2"/>
                <a:gd fmla="*/ 919294 h 1359591" name="connsiteY2"/>
                <a:gd fmla="*/ 0 w 309985" name="connsiteX3"/>
                <a:gd fmla="*/ 1359591 h 1359591" name="connsiteY3"/>
              </a:gdLst>
              <a:cxnLst>
                <a:cxn ang="0">
                  <a:pos x="connsiteX0" y="connsiteY0"/>
                </a:cxn>
                <a:cxn ang="0">
                  <a:pos x="connsiteX1" y="connsiteY1"/>
                </a:cxn>
                <a:cxn ang="0">
                  <a:pos x="connsiteX2" y="connsiteY2"/>
                </a:cxn>
                <a:cxn ang="0">
                  <a:pos x="connsiteX3" y="connsiteY3"/>
                </a:cxn>
              </a:cxnLst>
              <a:rect b="b" l="l" r="r" t="t"/>
              <a:pathLst>
                <a:path h="1359591" w="309985">
                  <a:moveTo>
                    <a:pt x="0" y="1359591"/>
                  </a:moveTo>
                  <a:lnTo>
                    <a:pt x="309985" y="0"/>
                  </a:lnTo>
                  <a:lnTo>
                    <a:pt x="309985" y="919294"/>
                  </a:lnTo>
                  <a:lnTo>
                    <a:pt x="0" y="1359591"/>
                  </a:lnTo>
                  <a:close/>
                </a:path>
              </a:pathLst>
            </a:cu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p:cNvGrpSpPr/>
          <p:nvPr/>
        </p:nvGrpSpPr>
        <p:grpSpPr>
          <a:xfrm rot="152166">
            <a:off x="1028604" y="3094374"/>
            <a:ext cx="1020216" cy="824208"/>
            <a:chOff x="160835" y="2667226"/>
            <a:chExt cx="1359591" cy="1098381"/>
          </a:xfrm>
        </p:grpSpPr>
        <p:sp>
          <p:nvSpPr>
            <p:cNvPr id="77" name="等腰三角形 53"/>
            <p:cNvSpPr/>
            <p:nvPr/>
          </p:nvSpPr>
          <p:spPr>
            <a:xfrm rot="2435628">
              <a:off x="841652" y="2667226"/>
              <a:ext cx="360541" cy="1098381"/>
            </a:xfrm>
            <a:custGeom>
              <a:gdLst>
                <a:gd fmla="*/ 0 w 360541" name="connsiteX0"/>
                <a:gd fmla="*/ 841262 h 1098381" name="connsiteY0"/>
                <a:gd fmla="*/ 345061 w 360541" name="connsiteX1"/>
                <a:gd fmla="*/ 0 h 1098381" name="connsiteY1"/>
                <a:gd fmla="*/ 360541 w 360541" name="connsiteX2"/>
                <a:gd fmla="*/ 1098381 h 1098381" name="connsiteY2"/>
                <a:gd fmla="*/ 0 w 360541" name="connsiteX3"/>
                <a:gd fmla="*/ 841262 h 1098381" name="connsiteY3"/>
              </a:gdLst>
              <a:cxnLst>
                <a:cxn ang="0">
                  <a:pos x="connsiteX0" y="connsiteY0"/>
                </a:cxn>
                <a:cxn ang="0">
                  <a:pos x="connsiteX1" y="connsiteY1"/>
                </a:cxn>
                <a:cxn ang="0">
                  <a:pos x="connsiteX2" y="connsiteY2"/>
                </a:cxn>
                <a:cxn ang="0">
                  <a:pos x="connsiteX3" y="connsiteY3"/>
                </a:cxn>
              </a:cxnLst>
              <a:rect b="b" l="l" r="r" t="t"/>
              <a:pathLst>
                <a:path h="1098381" w="360541">
                  <a:moveTo>
                    <a:pt x="0" y="841262"/>
                  </a:moveTo>
                  <a:lnTo>
                    <a:pt x="345061" y="0"/>
                  </a:lnTo>
                  <a:lnTo>
                    <a:pt x="360541" y="1098381"/>
                  </a:lnTo>
                  <a:lnTo>
                    <a:pt x="0" y="841262"/>
                  </a:lnTo>
                  <a:close/>
                </a:path>
              </a:pathLst>
            </a:custGeom>
            <a:solidFill>
              <a:srgbClr val="FEC3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54"/>
            <p:cNvSpPr/>
            <p:nvPr/>
          </p:nvSpPr>
          <p:spPr>
            <a:xfrm rot="3769265">
              <a:off x="685638" y="2398772"/>
              <a:ext cx="309985" cy="1359591"/>
            </a:xfrm>
            <a:custGeom>
              <a:gdLst>
                <a:gd fmla="*/ 0 w 309985" name="connsiteX0"/>
                <a:gd fmla="*/ 1359591 h 1359591" name="connsiteY0"/>
                <a:gd fmla="*/ 309985 w 309985" name="connsiteX1"/>
                <a:gd fmla="*/ 0 h 1359591" name="connsiteY1"/>
                <a:gd fmla="*/ 309985 w 309985" name="connsiteX2"/>
                <a:gd fmla="*/ 919294 h 1359591" name="connsiteY2"/>
                <a:gd fmla="*/ 0 w 309985" name="connsiteX3"/>
                <a:gd fmla="*/ 1359591 h 1359591" name="connsiteY3"/>
              </a:gdLst>
              <a:cxnLst>
                <a:cxn ang="0">
                  <a:pos x="connsiteX0" y="connsiteY0"/>
                </a:cxn>
                <a:cxn ang="0">
                  <a:pos x="connsiteX1" y="connsiteY1"/>
                </a:cxn>
                <a:cxn ang="0">
                  <a:pos x="connsiteX2" y="connsiteY2"/>
                </a:cxn>
                <a:cxn ang="0">
                  <a:pos x="connsiteX3" y="connsiteY3"/>
                </a:cxn>
              </a:cxnLst>
              <a:rect b="b" l="l" r="r" t="t"/>
              <a:pathLst>
                <a:path h="1359591" w="309985">
                  <a:moveTo>
                    <a:pt x="0" y="1359591"/>
                  </a:moveTo>
                  <a:lnTo>
                    <a:pt x="309985" y="0"/>
                  </a:lnTo>
                  <a:lnTo>
                    <a:pt x="309985" y="919294"/>
                  </a:lnTo>
                  <a:lnTo>
                    <a:pt x="0" y="1359591"/>
                  </a:lnTo>
                  <a:close/>
                </a:path>
              </a:pathLst>
            </a:cu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48532648"/>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1378855" y="1006026"/>
            <a:ext cx="9607631" cy="4756142"/>
          </a:xfrm>
          <a:prstGeom prst="roundRect">
            <a:avLst>
              <a:gd fmla="val 7472"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2121960" y="1806674"/>
            <a:ext cx="4007799" cy="1371600"/>
          </a:xfrm>
          <a:prstGeom prst="rect">
            <a:avLst/>
          </a:prstGeom>
          <a:noFill/>
        </p:spPr>
        <p:txBody>
          <a:bodyPr rtlCol="0" wrap="square">
            <a:spAutoFit/>
          </a:bodyPr>
          <a:lstStyle/>
          <a:p>
            <a:r>
              <a:rPr altLang="en-US" b="1" lang="zh-CN" smtClean="0" sz="2800">
                <a:latin charset="-122" panose="020b0503020204020204" pitchFamily="34" typeface="微软雅黑"/>
                <a:ea charset="-122" panose="020b0503020204020204" pitchFamily="34" typeface="微软雅黑"/>
              </a:rPr>
              <a:t>乔伊·利兹（Joy Liuzzo） </a:t>
            </a:r>
          </a:p>
          <a:p>
            <a:r>
              <a:rPr altLang="en-US" b="1" lang="zh-CN" smtClean="0" sz="2800">
                <a:latin charset="-122" panose="020b0503020204020204" pitchFamily="34" typeface="微软雅黑"/>
                <a:ea charset="-122" panose="020b0503020204020204" pitchFamily="34" typeface="微软雅黑"/>
              </a:rPr>
              <a:t>Wave Collapse总裁</a:t>
            </a:r>
          </a:p>
        </p:txBody>
      </p:sp>
      <p:sp>
        <p:nvSpPr>
          <p:cNvPr id="18" name="文本框 17"/>
          <p:cNvSpPr txBox="1"/>
          <p:nvPr/>
        </p:nvSpPr>
        <p:spPr>
          <a:xfrm>
            <a:off x="2121960" y="2637671"/>
            <a:ext cx="5786500" cy="2377440"/>
          </a:xfrm>
          <a:prstGeom prst="rect">
            <a:avLst/>
          </a:prstGeom>
          <a:noFill/>
        </p:spPr>
        <p:txBody>
          <a:bodyPr rtlCol="0" wrap="square">
            <a:spAutoFit/>
          </a:bodyPr>
          <a:lstStyle/>
          <a:p>
            <a:pPr>
              <a:lnSpc>
                <a:spcPct val="125000"/>
              </a:lnSpc>
            </a:pPr>
            <a:r>
              <a:rPr altLang="en-US" lang="zh-CN" sz="2000">
                <a:solidFill>
                  <a:schemeClr val="bg1"/>
                </a:solidFill>
                <a:latin charset="-122" panose="020b0503020204020204" pitchFamily="34" typeface="微软雅黑"/>
                <a:ea charset="-122" panose="020b0503020204020204" pitchFamily="34" typeface="微软雅黑"/>
              </a:rPr>
              <a:t>这本书囊括了许多关于移动产品应用的战略性指导，清楚明白、设计精心。作者根据丰富的实战经验提供的不是普适的移动营销战略，他们呈现给读者的是专家的观点，以帮助读者度身定制属于自己的移动战略。本书不管是移动新手还是对老手来说都是具备非常高的指导价值和参考意义。</a:t>
            </a:r>
          </a:p>
        </p:txBody>
      </p:sp>
      <p:sp>
        <p:nvSpPr>
          <p:cNvPr id="8" name="文本框 7"/>
          <p:cNvSpPr txBox="1"/>
          <p:nvPr/>
        </p:nvSpPr>
        <p:spPr>
          <a:xfrm>
            <a:off x="821339" y="2204749"/>
            <a:ext cx="2438400" cy="1844040"/>
          </a:xfrm>
          <a:prstGeom prst="rect">
            <a:avLst/>
          </a:prstGeom>
          <a:noFill/>
        </p:spPr>
        <p:txBody>
          <a:bodyPr rtlCol="0" wrap="square">
            <a:spAutoFit/>
          </a:bodyPr>
          <a:lstStyle/>
          <a:p>
            <a:r>
              <a:rPr altLang="en-US" lang="zh-CN" smtClean="0" sz="11500">
                <a:solidFill>
                  <a:schemeClr val="bg1">
                    <a:lumMod val="75000"/>
                  </a:schemeClr>
                </a:solidFill>
                <a:latin charset="-122" panose="020b0503020204020204" pitchFamily="34" typeface="微软雅黑"/>
                <a:ea charset="-122" panose="020b0503020204020204" pitchFamily="34" typeface="微软雅黑"/>
              </a:rPr>
              <a:t>“</a:t>
            </a:r>
          </a:p>
        </p:txBody>
      </p:sp>
      <p:grpSp>
        <p:nvGrpSpPr>
          <p:cNvPr id="26" name="组合 25"/>
          <p:cNvGrpSpPr/>
          <p:nvPr/>
        </p:nvGrpSpPr>
        <p:grpSpPr>
          <a:xfrm>
            <a:off x="7868993" y="1392939"/>
            <a:ext cx="2826072" cy="2486287"/>
            <a:chOff x="232057" y="996457"/>
            <a:chExt cx="2826072" cy="2486287"/>
          </a:xfrm>
        </p:grpSpPr>
        <p:sp>
          <p:nvSpPr>
            <p:cNvPr id="27" name="文本框 26"/>
            <p:cNvSpPr txBox="1"/>
            <p:nvPr/>
          </p:nvSpPr>
          <p:spPr>
            <a:xfrm>
              <a:off x="1844998" y="1198913"/>
              <a:ext cx="1213130" cy="1188720"/>
            </a:xfrm>
            <a:prstGeom prst="rect">
              <a:avLst/>
            </a:prstGeom>
            <a:noFill/>
          </p:spPr>
          <p:txBody>
            <a:bodyPr rtlCol="0" wrap="square">
              <a:spAutoFit/>
            </a:bodyPr>
            <a:lstStyle/>
            <a:p>
              <a:r>
                <a:rPr altLang="en-US" lang="zh-CN" smtClean="0" sz="7200">
                  <a:solidFill>
                    <a:schemeClr val="bg1">
                      <a:lumMod val="75000"/>
                    </a:schemeClr>
                  </a:solidFill>
                  <a:latin charset="-122" panose="02010601030101010101" pitchFamily="2" typeface="叶根友刀锋黑草"/>
                  <a:ea charset="-122" panose="02010601030101010101" pitchFamily="2" typeface="叶根友刀锋黑草"/>
                </a:rPr>
                <a:t>语</a:t>
              </a:r>
            </a:p>
          </p:txBody>
        </p:sp>
        <p:sp>
          <p:nvSpPr>
            <p:cNvPr id="28" name="矩形 27"/>
            <p:cNvSpPr/>
            <p:nvPr/>
          </p:nvSpPr>
          <p:spPr>
            <a:xfrm>
              <a:off x="232057" y="1620696"/>
              <a:ext cx="1643380" cy="1844040"/>
            </a:xfrm>
            <a:prstGeom prst="rect">
              <a:avLst/>
            </a:prstGeom>
          </p:spPr>
          <p:txBody>
            <a:bodyPr wrap="none">
              <a:spAutoFit/>
            </a:bodyPr>
            <a:lstStyle/>
            <a:p>
              <a:r>
                <a:rPr altLang="en-US" lang="zh-CN" sz="11500">
                  <a:solidFill>
                    <a:prstClr val="white">
                      <a:lumMod val="75000"/>
                    </a:prstClr>
                  </a:solidFill>
                  <a:latin charset="-122" panose="02010601030101010101" pitchFamily="2" typeface="叶根友刀锋黑草"/>
                  <a:ea charset="-122" panose="02010601030101010101" pitchFamily="2" typeface="叶根友刀锋黑草"/>
                </a:rPr>
                <a:t>推</a:t>
              </a:r>
            </a:p>
          </p:txBody>
        </p:sp>
        <p:sp>
          <p:nvSpPr>
            <p:cNvPr id="29" name="矩形 28"/>
            <p:cNvSpPr/>
            <p:nvPr/>
          </p:nvSpPr>
          <p:spPr>
            <a:xfrm>
              <a:off x="1265217" y="996457"/>
              <a:ext cx="868680" cy="914400"/>
            </a:xfrm>
            <a:prstGeom prst="rect">
              <a:avLst/>
            </a:prstGeom>
          </p:spPr>
          <p:txBody>
            <a:bodyPr wrap="none">
              <a:spAutoFit/>
            </a:bodyPr>
            <a:lstStyle/>
            <a:p>
              <a:r>
                <a:rPr altLang="en-US" lang="zh-CN" sz="5400">
                  <a:solidFill>
                    <a:prstClr val="white">
                      <a:lumMod val="75000"/>
                    </a:prstClr>
                  </a:solidFill>
                  <a:latin charset="-122" panose="02010601030101010101" pitchFamily="2" typeface="叶根友刀锋黑草"/>
                  <a:ea charset="-122" panose="02010601030101010101" pitchFamily="2" typeface="叶根友刀锋黑草"/>
                </a:rPr>
                <a:t>荐</a:t>
              </a:r>
            </a:p>
          </p:txBody>
        </p:sp>
      </p:grpSp>
      <p:pic>
        <p:nvPicPr>
          <p:cNvPr id="38" name="图片 37"/>
          <p:cNvPicPr>
            <a:picLocks noChangeAspect="1"/>
          </p:cNvPicPr>
          <p:nvPr/>
        </p:nvPicPr>
        <p:blipFill>
          <a:blip r:embed="rId2">
            <a:extLst>
              <a:ext uri="{28A0092B-C50C-407E-A947-70E740481C1C}">
                <a14:useLocalDpi val="0"/>
              </a:ext>
            </a:extLst>
          </a:blip>
          <a:srcRect b="3890" l="26681" r="15995" t="15555"/>
          <a:stretch>
            <a:fillRect/>
          </a:stretch>
        </p:blipFill>
        <p:spPr>
          <a:xfrm flipH="1">
            <a:off x="9400515" y="2795724"/>
            <a:ext cx="1667392" cy="3056251"/>
          </a:xfrm>
          <a:custGeom>
            <a:gdLst>
              <a:gd fmla="*/ 670459 w 1667392" name="connsiteX0"/>
              <a:gd fmla="*/ 0 h 3056251" name="connsiteY0"/>
              <a:gd fmla="*/ 448919 w 1667392" name="connsiteX1"/>
              <a:gd fmla="*/ 7385 h 3056251" name="connsiteY1"/>
              <a:gd fmla="*/ 249532 w 1667392" name="connsiteX2"/>
              <a:gd fmla="*/ 88616 h 3056251" name="connsiteY2"/>
              <a:gd fmla="*/ 101838 w 1667392" name="connsiteX3"/>
              <a:gd fmla="*/ 243695 h 3056251" name="connsiteY3"/>
              <a:gd fmla="*/ 0 w 1667392" name="connsiteX4"/>
              <a:gd fmla="*/ 460950 h 3056251" name="connsiteY4"/>
              <a:gd fmla="*/ 0 w 1667392" name="connsiteX5"/>
              <a:gd fmla="*/ 2700872 h 3056251" name="connsiteY5"/>
              <a:gd fmla="*/ 355379 w 1667392" name="connsiteX6"/>
              <a:gd fmla="*/ 3056251 h 3056251" name="connsiteY6"/>
              <a:gd fmla="*/ 1324995 w 1667392" name="connsiteX7"/>
              <a:gd fmla="*/ 3056251 h 3056251" name="connsiteY7"/>
              <a:gd fmla="*/ 1312927 w 1667392" name="connsiteX8"/>
              <a:gd fmla="*/ 3005567 h 3056251" name="connsiteY8"/>
              <a:gd fmla="*/ 1372004 w 1667392" name="connsiteX9"/>
              <a:gd fmla="*/ 2939105 h 3056251" name="connsiteY9"/>
              <a:gd fmla="*/ 1615699 w 1667392" name="connsiteX10"/>
              <a:gd fmla="*/ 2791411 h 3056251" name="connsiteY10"/>
              <a:gd fmla="*/ 1667392 w 1667392" name="connsiteX11"/>
              <a:gd fmla="*/ 2577255 h 3056251" name="connsiteY11"/>
              <a:gd fmla="*/ 1652623 w 1667392" name="connsiteX12"/>
              <a:gd fmla="*/ 2422177 h 3056251" name="connsiteY12"/>
              <a:gd fmla="*/ 1637853 w 1667392" name="connsiteX13"/>
              <a:gd fmla="*/ 2392638 h 3056251" name="connsiteY13"/>
              <a:gd fmla="*/ 1608314 w 1667392" name="connsiteX14"/>
              <a:gd fmla="*/ 2333561 h 3056251" name="connsiteY14"/>
              <a:gd fmla="*/ 1519698 w 1667392" name="connsiteX15"/>
              <a:gd fmla="*/ 2156328 h 3056251" name="connsiteY15"/>
              <a:gd fmla="*/ 1379389 w 1667392" name="connsiteX16"/>
              <a:gd fmla="*/ 1920018 h 3056251" name="connsiteY16"/>
              <a:gd fmla="*/ 1290773 w 1667392" name="connsiteX17"/>
              <a:gd fmla="*/ 1787094 h 3056251" name="connsiteY17"/>
              <a:gd fmla="*/ 1224311 w 1667392" name="connsiteX18"/>
              <a:gd fmla="*/ 1676324 h 3056251" name="connsiteY18"/>
              <a:gd fmla="*/ 1157849 w 1667392" name="connsiteX19"/>
              <a:gd fmla="*/ 1528630 h 3056251" name="connsiteY19"/>
              <a:gd fmla="*/ 1024924 w 1667392" name="connsiteX20"/>
              <a:gd fmla="*/ 1314474 h 3056251" name="connsiteY20"/>
              <a:gd fmla="*/ 1017540 w 1667392" name="connsiteX21"/>
              <a:gd fmla="*/ 1166780 h 3056251" name="connsiteY21"/>
              <a:gd fmla="*/ 1047078 w 1667392" name="connsiteX22"/>
              <a:gd fmla="*/ 886162 h 3056251" name="connsiteY22"/>
              <a:gd fmla="*/ 1010155 w 1667392" name="connsiteX23"/>
              <a:gd fmla="*/ 531697 h 3056251" name="connsiteY23"/>
              <a:gd fmla="*/ 943693 w 1667392" name="connsiteX24"/>
              <a:gd fmla="*/ 295388 h 3056251" name="connsiteY24"/>
              <a:gd fmla="*/ 869846 w 1667392" name="connsiteX25"/>
              <a:gd fmla="*/ 73847 h 3056251" name="connsiteY25"/>
              <a:gd fmla="*/ 670459 w 1667392" name="connsiteX26"/>
              <a:gd fmla="*/ 0 h 3056251"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3056251" w="1667391">
                <a:moveTo>
                  <a:pt x="670459" y="0"/>
                </a:moveTo>
                <a:lnTo>
                  <a:pt x="448919" y="7385"/>
                </a:lnTo>
                <a:lnTo>
                  <a:pt x="249532" y="88616"/>
                </a:lnTo>
                <a:lnTo>
                  <a:pt x="101838" y="243695"/>
                </a:lnTo>
                <a:lnTo>
                  <a:pt x="0" y="460950"/>
                </a:lnTo>
                <a:lnTo>
                  <a:pt x="0" y="2700872"/>
                </a:lnTo>
                <a:cubicBezTo>
                  <a:pt x="0" y="2897142"/>
                  <a:pt x="159109" y="3056251"/>
                  <a:pt x="355379" y="3056251"/>
                </a:cubicBezTo>
                <a:lnTo>
                  <a:pt x="1324995" y="3056251"/>
                </a:lnTo>
                <a:lnTo>
                  <a:pt x="1312927" y="3005567"/>
                </a:lnTo>
                <a:lnTo>
                  <a:pt x="1372004" y="2939105"/>
                </a:lnTo>
                <a:lnTo>
                  <a:pt x="1615699" y="2791411"/>
                </a:lnTo>
                <a:lnTo>
                  <a:pt x="1667392" y="2577255"/>
                </a:lnTo>
                <a:lnTo>
                  <a:pt x="1652623" y="2422177"/>
                </a:lnTo>
                <a:cubicBezTo>
                  <a:pt x="1652623" y="2404425"/>
                  <a:pt x="1653988" y="2422219"/>
                  <a:pt x="1637853" y="2392638"/>
                </a:cubicBezTo>
                <a:cubicBezTo>
                  <a:pt x="1627311" y="2373309"/>
                  <a:pt x="1618161" y="2353253"/>
                  <a:pt x="1608314" y="2333561"/>
                </a:cubicBezTo>
                <a:lnTo>
                  <a:pt x="1519698" y="2156328"/>
                </a:lnTo>
                <a:lnTo>
                  <a:pt x="1379389" y="1920018"/>
                </a:lnTo>
                <a:lnTo>
                  <a:pt x="1290773" y="1787094"/>
                </a:lnTo>
                <a:lnTo>
                  <a:pt x="1224311" y="1676324"/>
                </a:lnTo>
                <a:lnTo>
                  <a:pt x="1157849" y="1528630"/>
                </a:lnTo>
                <a:lnTo>
                  <a:pt x="1024924" y="1314474"/>
                </a:lnTo>
                <a:lnTo>
                  <a:pt x="1017540" y="1166780"/>
                </a:lnTo>
                <a:lnTo>
                  <a:pt x="1047078" y="886162"/>
                </a:lnTo>
                <a:lnTo>
                  <a:pt x="1010155" y="531697"/>
                </a:lnTo>
                <a:lnTo>
                  <a:pt x="943693" y="295388"/>
                </a:lnTo>
                <a:lnTo>
                  <a:pt x="869846" y="73847"/>
                </a:lnTo>
                <a:lnTo>
                  <a:pt x="670459" y="0"/>
                </a:lnTo>
                <a:close/>
              </a:path>
            </a:pathLst>
          </a:custGeom>
          <a:effectLst>
            <a:softEdge rad="88900"/>
          </a:effectLst>
        </p:spPr>
      </p:pic>
      <p:sp>
        <p:nvSpPr>
          <p:cNvPr id="25" name="文本框 24"/>
          <p:cNvSpPr txBox="1"/>
          <p:nvPr/>
        </p:nvSpPr>
        <p:spPr>
          <a:xfrm>
            <a:off x="6237064" y="4301009"/>
            <a:ext cx="2438400" cy="1844040"/>
          </a:xfrm>
          <a:prstGeom prst="rect">
            <a:avLst/>
          </a:prstGeom>
          <a:noFill/>
        </p:spPr>
        <p:txBody>
          <a:bodyPr rtlCol="0" wrap="square">
            <a:spAutoFit/>
          </a:bodyPr>
          <a:lstStyle/>
          <a:p>
            <a:r>
              <a:rPr altLang="en-US" lang="zh-CN" smtClean="0" sz="11500">
                <a:solidFill>
                  <a:schemeClr val="bg1">
                    <a:lumMod val="75000"/>
                  </a:schemeClr>
                </a:solidFill>
                <a:latin charset="-122" panose="020b0503020204020204" pitchFamily="34" typeface="微软雅黑"/>
                <a:ea charset="-122" panose="020b0503020204020204" pitchFamily="34" typeface="微软雅黑"/>
              </a:rPr>
              <a:t>“</a:t>
            </a:r>
          </a:p>
        </p:txBody>
      </p:sp>
    </p:spTree>
    <p:extLst>
      <p:ext uri="{BB962C8B-B14F-4D97-AF65-F5344CB8AC3E}">
        <p14:creationId val="88598910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1378855" y="1006026"/>
            <a:ext cx="9607631" cy="4756142"/>
          </a:xfrm>
          <a:prstGeom prst="roundRect">
            <a:avLst>
              <a:gd fmla="val 7472" name="adj"/>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619625" y="1695817"/>
            <a:ext cx="5747033" cy="1371600"/>
          </a:xfrm>
          <a:prstGeom prst="rect">
            <a:avLst/>
          </a:prstGeom>
          <a:noFill/>
        </p:spPr>
        <p:txBody>
          <a:bodyPr rtlCol="0" wrap="square">
            <a:spAutoFit/>
          </a:bodyPr>
          <a:lstStyle/>
          <a:p>
            <a:pPr algn="dist"/>
            <a:r>
              <a:rPr altLang="en-US" b="1" lang="zh-CN" sz="2800">
                <a:latin charset="-122" panose="020b0503020204020204" pitchFamily="34" typeface="微软雅黑"/>
                <a:ea charset="-122" panose="020b0503020204020204" pitchFamily="34" typeface="微软雅黑"/>
              </a:rPr>
              <a:t>埃里克·利特曼（Eric Litman）</a:t>
            </a:r>
          </a:p>
          <a:p>
            <a:pPr algn="dist"/>
            <a:r>
              <a:rPr altLang="en-US" b="1" lang="zh-CN" sz="2800">
                <a:latin charset="-122" panose="020b0503020204020204" pitchFamily="34" typeface="微软雅黑"/>
                <a:ea charset="-122" panose="020b0503020204020204" pitchFamily="34" typeface="微软雅黑"/>
              </a:rPr>
              <a:t>美国互联网广告公司Medialets董事兼首席执行官</a:t>
            </a:r>
          </a:p>
        </p:txBody>
      </p:sp>
      <p:sp>
        <p:nvSpPr>
          <p:cNvPr id="18" name="文本框 17"/>
          <p:cNvSpPr txBox="1"/>
          <p:nvPr/>
        </p:nvSpPr>
        <p:spPr>
          <a:xfrm>
            <a:off x="4660335" y="2603952"/>
            <a:ext cx="5786500" cy="2377440"/>
          </a:xfrm>
          <a:prstGeom prst="rect">
            <a:avLst/>
          </a:prstGeom>
          <a:noFill/>
        </p:spPr>
        <p:txBody>
          <a:bodyPr rtlCol="0" wrap="square">
            <a:spAutoFit/>
          </a:bodyPr>
          <a:lstStyle/>
          <a:p>
            <a:pPr>
              <a:lnSpc>
                <a:spcPct val="125000"/>
              </a:lnSpc>
            </a:pPr>
            <a:r>
              <a:rPr altLang="en-US" lang="zh-CN" sz="2000">
                <a:solidFill>
                  <a:schemeClr val="bg1"/>
                </a:solidFill>
                <a:latin charset="-122" panose="020b0503020204020204" pitchFamily="34" typeface="微软雅黑"/>
                <a:ea charset="-122" panose="020b0503020204020204" pitchFamily="34" typeface="微软雅黑"/>
              </a:rPr>
              <a:t>人们用移动性来描述消费者所处的情景，不管你是在哪，你都是移动的。对于营销人员来说，在不同情境下，移动设备的选择也会大相径庭。诺亚和雷切尔非常明白这点，他们真正为读者提供了实际的帮助，使读者能够有效利用目前营销人员专用、最个性化的、最易评估的移动媒介。</a:t>
            </a:r>
          </a:p>
        </p:txBody>
      </p:sp>
      <p:sp>
        <p:nvSpPr>
          <p:cNvPr id="8" name="文本框 7"/>
          <p:cNvSpPr txBox="1"/>
          <p:nvPr/>
        </p:nvSpPr>
        <p:spPr>
          <a:xfrm>
            <a:off x="3400425" y="2140407"/>
            <a:ext cx="2438400" cy="1844040"/>
          </a:xfrm>
          <a:prstGeom prst="rect">
            <a:avLst/>
          </a:prstGeom>
          <a:noFill/>
        </p:spPr>
        <p:txBody>
          <a:bodyPr rtlCol="0" wrap="square">
            <a:spAutoFit/>
          </a:bodyPr>
          <a:lstStyle/>
          <a:p>
            <a:r>
              <a:rPr altLang="en-US" lang="zh-CN" smtClean="0" sz="11500">
                <a:solidFill>
                  <a:schemeClr val="bg1">
                    <a:lumMod val="75000"/>
                  </a:schemeClr>
                </a:solidFill>
                <a:latin charset="-122" panose="020b0503020204020204" pitchFamily="34" typeface="微软雅黑"/>
                <a:ea charset="-122" panose="020b0503020204020204" pitchFamily="34" typeface="微软雅黑"/>
              </a:rPr>
              <a:t>“</a:t>
            </a:r>
          </a:p>
        </p:txBody>
      </p:sp>
      <p:sp>
        <p:nvSpPr>
          <p:cNvPr id="25" name="文本框 24"/>
          <p:cNvSpPr txBox="1"/>
          <p:nvPr/>
        </p:nvSpPr>
        <p:spPr>
          <a:xfrm>
            <a:off x="8775440" y="4267290"/>
            <a:ext cx="2438400" cy="1844040"/>
          </a:xfrm>
          <a:prstGeom prst="rect">
            <a:avLst/>
          </a:prstGeom>
          <a:noFill/>
        </p:spPr>
        <p:txBody>
          <a:bodyPr rtlCol="0" wrap="square">
            <a:spAutoFit/>
          </a:bodyPr>
          <a:lstStyle/>
          <a:p>
            <a:r>
              <a:rPr altLang="en-US" lang="zh-CN" smtClean="0" sz="11500">
                <a:solidFill>
                  <a:schemeClr val="bg1">
                    <a:lumMod val="75000"/>
                  </a:schemeClr>
                </a:solidFill>
                <a:latin charset="-122" panose="020b0503020204020204" pitchFamily="34" typeface="微软雅黑"/>
                <a:ea charset="-122" panose="020b0503020204020204" pitchFamily="34" typeface="微软雅黑"/>
              </a:rPr>
              <a:t>“</a:t>
            </a:r>
          </a:p>
        </p:txBody>
      </p:sp>
      <p:grpSp>
        <p:nvGrpSpPr>
          <p:cNvPr id="15" name="组合 14"/>
          <p:cNvGrpSpPr/>
          <p:nvPr/>
        </p:nvGrpSpPr>
        <p:grpSpPr>
          <a:xfrm>
            <a:off x="1353912" y="1243102"/>
            <a:ext cx="3030386" cy="1869919"/>
            <a:chOff x="27743" y="1101306"/>
            <a:chExt cx="3030386" cy="1869919"/>
          </a:xfrm>
        </p:grpSpPr>
        <p:sp>
          <p:nvSpPr>
            <p:cNvPr id="16" name="文本框 15"/>
            <p:cNvSpPr txBox="1"/>
            <p:nvPr/>
          </p:nvSpPr>
          <p:spPr>
            <a:xfrm>
              <a:off x="1844999" y="1770896"/>
              <a:ext cx="1213130" cy="1188720"/>
            </a:xfrm>
            <a:prstGeom prst="rect">
              <a:avLst/>
            </a:prstGeom>
            <a:noFill/>
          </p:spPr>
          <p:txBody>
            <a:bodyPr rtlCol="0" wrap="square">
              <a:spAutoFit/>
            </a:bodyPr>
            <a:lstStyle/>
            <a:p>
              <a:r>
                <a:rPr altLang="en-US" lang="zh-CN" smtClean="0" sz="7200">
                  <a:solidFill>
                    <a:schemeClr val="bg1">
                      <a:lumMod val="75000"/>
                    </a:schemeClr>
                  </a:solidFill>
                  <a:latin charset="-122" panose="02010601030101010101" pitchFamily="2" typeface="叶根友刀锋黑草"/>
                  <a:ea charset="-122" panose="02010601030101010101" pitchFamily="2" typeface="叶根友刀锋黑草"/>
                </a:rPr>
                <a:t>语</a:t>
              </a:r>
            </a:p>
          </p:txBody>
        </p:sp>
        <p:sp>
          <p:nvSpPr>
            <p:cNvPr id="17" name="矩形 16"/>
            <p:cNvSpPr/>
            <p:nvPr/>
          </p:nvSpPr>
          <p:spPr>
            <a:xfrm>
              <a:off x="27743" y="1101306"/>
              <a:ext cx="1643380" cy="1844040"/>
            </a:xfrm>
            <a:prstGeom prst="rect">
              <a:avLst/>
            </a:prstGeom>
          </p:spPr>
          <p:txBody>
            <a:bodyPr wrap="none">
              <a:spAutoFit/>
            </a:bodyPr>
            <a:lstStyle/>
            <a:p>
              <a:r>
                <a:rPr altLang="en-US" lang="zh-CN" sz="11500">
                  <a:solidFill>
                    <a:prstClr val="white">
                      <a:lumMod val="75000"/>
                    </a:prstClr>
                  </a:solidFill>
                  <a:latin charset="-122" panose="02010601030101010101" pitchFamily="2" typeface="叶根友刀锋黑草"/>
                  <a:ea charset="-122" panose="02010601030101010101" pitchFamily="2" typeface="叶根友刀锋黑草"/>
                </a:rPr>
                <a:t>推</a:t>
              </a:r>
            </a:p>
          </p:txBody>
        </p:sp>
        <p:sp>
          <p:nvSpPr>
            <p:cNvPr id="19" name="矩形 18"/>
            <p:cNvSpPr/>
            <p:nvPr/>
          </p:nvSpPr>
          <p:spPr>
            <a:xfrm>
              <a:off x="1392169" y="1289012"/>
              <a:ext cx="868680" cy="914400"/>
            </a:xfrm>
            <a:prstGeom prst="rect">
              <a:avLst/>
            </a:prstGeom>
          </p:spPr>
          <p:txBody>
            <a:bodyPr wrap="none">
              <a:spAutoFit/>
            </a:bodyPr>
            <a:lstStyle/>
            <a:p>
              <a:r>
                <a:rPr altLang="en-US" lang="zh-CN" sz="5400">
                  <a:solidFill>
                    <a:prstClr val="white">
                      <a:lumMod val="75000"/>
                    </a:prstClr>
                  </a:solidFill>
                  <a:latin charset="-122" panose="02010601030101010101" pitchFamily="2" typeface="叶根友刀锋黑草"/>
                  <a:ea charset="-122" panose="02010601030101010101" pitchFamily="2" typeface="叶根友刀锋黑草"/>
                </a:rPr>
                <a:t>荐</a:t>
              </a:r>
            </a:p>
          </p:txBody>
        </p:sp>
      </p:grpSp>
      <p:pic>
        <p:nvPicPr>
          <p:cNvPr id="24" name="图片 23"/>
          <p:cNvPicPr>
            <a:picLocks noChangeAspect="1"/>
          </p:cNvPicPr>
          <p:nvPr/>
        </p:nvPicPr>
        <p:blipFill>
          <a:blip r:embed="rId2">
            <a:extLst>
              <a:ext uri="{28A0092B-C50C-407E-A947-70E740481C1C}">
                <a14:useLocalDpi val="0"/>
              </a:ext>
            </a:extLst>
          </a:blip>
          <a:srcRect b="8580" l="33275" r="24987" t="12130"/>
          <a:stretch>
            <a:fillRect/>
          </a:stretch>
        </p:blipFill>
        <p:spPr>
          <a:xfrm>
            <a:off x="1353912" y="2939990"/>
            <a:ext cx="2001215" cy="2851269"/>
          </a:xfrm>
          <a:custGeom>
            <a:gdLst>
              <a:gd fmla="*/ 912183 w 2001215" name="connsiteX0"/>
              <a:gd fmla="*/ 0 h 2851269" name="connsiteY0"/>
              <a:gd fmla="*/ 981428 w 2001215" name="connsiteX1"/>
              <a:gd fmla="*/ 81835 h 2851269" name="connsiteY1"/>
              <a:gd fmla="*/ 1101032 w 2001215" name="connsiteX2"/>
              <a:gd fmla="*/ 163670 h 2851269" name="connsiteY2"/>
              <a:gd fmla="*/ 1138802 w 2001215" name="connsiteX3"/>
              <a:gd fmla="*/ 302159 h 2851269" name="connsiteY3"/>
              <a:gd fmla="*/ 1119917 w 2001215" name="connsiteX4"/>
              <a:gd fmla="*/ 541369 h 2851269" name="connsiteY4"/>
              <a:gd fmla="*/ 1050672 w 2001215" name="connsiteX5"/>
              <a:gd fmla="*/ 755398 h 2851269" name="connsiteY5"/>
              <a:gd fmla="*/ 1075852 w 2001215" name="connsiteX6"/>
              <a:gd fmla="*/ 868708 h 2851269" name="connsiteY6"/>
              <a:gd fmla="*/ 1163982 w 2001215" name="connsiteX7"/>
              <a:gd fmla="*/ 1019788 h 2851269" name="connsiteY7"/>
              <a:gd fmla="*/ 1252112 w 2001215" name="connsiteX8"/>
              <a:gd fmla="*/ 1107917 h 2851269" name="connsiteY8"/>
              <a:gd fmla="*/ 1428372 w 2001215" name="connsiteX9"/>
              <a:gd fmla="*/ 1214932 h 2851269" name="connsiteY9"/>
              <a:gd fmla="*/ 1629811 w 2001215" name="connsiteX10"/>
              <a:gd fmla="*/ 1321947 h 2851269" name="connsiteY10"/>
              <a:gd fmla="*/ 1762006 w 2001215" name="connsiteX11"/>
              <a:gd fmla="*/ 1410077 h 2851269" name="connsiteY11"/>
              <a:gd fmla="*/ 1799776 w 2001215" name="connsiteX12"/>
              <a:gd fmla="*/ 1460436 h 2851269" name="connsiteY12"/>
              <a:gd fmla="*/ 1887905 w 2001215" name="connsiteX13"/>
              <a:gd fmla="*/ 1624106 h 2851269" name="connsiteY13"/>
              <a:gd fmla="*/ 1913085 w 2001215" name="connsiteX14"/>
              <a:gd fmla="*/ 1674466 h 2851269" name="connsiteY14"/>
              <a:gd fmla="*/ 1969740 w 2001215" name="connsiteX15"/>
              <a:gd fmla="*/ 1926265 h 2851269" name="connsiteY15"/>
              <a:gd fmla="*/ 2001215 w 2001215" name="connsiteX16"/>
              <a:gd fmla="*/ 2121410 h 2851269" name="connsiteY16"/>
              <a:gd fmla="*/ 1988625 w 2001215" name="connsiteX17"/>
              <a:gd fmla="*/ 2222129 h 2851269" name="connsiteY17"/>
              <a:gd fmla="*/ 1875315 w 2001215" name="connsiteX18"/>
              <a:gd fmla="*/ 2203244 h 2851269" name="connsiteY18"/>
              <a:gd fmla="*/ 1755711 w 2001215" name="connsiteX19"/>
              <a:gd fmla="*/ 2297669 h 2851269" name="connsiteY19"/>
              <a:gd fmla="*/ 1711646 w 2001215" name="connsiteX20"/>
              <a:gd fmla="*/ 2228424 h 2851269" name="connsiteY20"/>
              <a:gd fmla="*/ 1692761 w 2001215" name="connsiteX21"/>
              <a:gd fmla="*/ 2096230 h 2851269" name="connsiteY21"/>
              <a:gd fmla="*/ 1724236 w 2001215" name="connsiteX22"/>
              <a:gd fmla="*/ 2014395 h 2851269" name="connsiteY22"/>
              <a:gd fmla="*/ 1680171 w 2001215" name="connsiteX23"/>
              <a:gd fmla="*/ 2020690 h 2851269" name="connsiteY23"/>
              <a:gd fmla="*/ 1667581 w 2001215" name="connsiteX24"/>
              <a:gd fmla="*/ 2115115 h 2851269" name="connsiteY24"/>
              <a:gd fmla="*/ 1654991 w 2001215" name="connsiteX25"/>
              <a:gd fmla="*/ 2184359 h 2851269" name="connsiteY25"/>
              <a:gd fmla="*/ 1642401 w 2001215" name="connsiteX26"/>
              <a:gd fmla="*/ 2297669 h 2851269" name="connsiteY26"/>
              <a:gd fmla="*/ 1642401 w 2001215" name="connsiteX27"/>
              <a:gd fmla="*/ 2335439 h 2851269" name="connsiteY27"/>
              <a:gd fmla="*/ 1862725 w 2001215" name="connsiteX28"/>
              <a:gd fmla="*/ 2423569 h 2851269" name="connsiteY28"/>
              <a:gd fmla="*/ 1894200 w 2001215" name="connsiteX29"/>
              <a:gd fmla="*/ 2568353 h 2851269" name="connsiteY29"/>
              <a:gd fmla="*/ 1894200 w 2001215" name="connsiteX30"/>
              <a:gd fmla="*/ 2681663 h 2851269" name="connsiteY30"/>
              <a:gd fmla="*/ 1837546 w 2001215" name="connsiteX31"/>
              <a:gd fmla="*/ 2750908 h 2851269" name="connsiteY31"/>
              <a:gd fmla="*/ 1617221 w 2001215" name="connsiteX32"/>
              <a:gd fmla="*/ 2782383 h 2851269" name="connsiteY32"/>
              <a:gd fmla="*/ 1491321 w 2001215" name="connsiteX33"/>
              <a:gd fmla="*/ 2807563 h 2851269" name="connsiteY33"/>
              <a:gd fmla="*/ 1447616 w 2001215" name="connsiteX34"/>
              <a:gd fmla="*/ 2851269 h 2851269" name="connsiteY34"/>
              <a:gd fmla="*/ 355379 w 2001215" name="connsiteX35"/>
              <a:gd fmla="*/ 2851269 h 2851269" name="connsiteY35"/>
              <a:gd fmla="*/ 0 w 2001215" name="connsiteX36"/>
              <a:gd fmla="*/ 2495890 h 2851269" name="connsiteY36"/>
              <a:gd fmla="*/ 0 w 2001215" name="connsiteX37"/>
              <a:gd fmla="*/ 884721 h 2851269" name="connsiteY37"/>
              <a:gd fmla="*/ 131605 w 2001215" name="connsiteX38"/>
              <a:gd fmla="*/ 805758 h 2851269" name="connsiteY38"/>
              <a:gd fmla="*/ 421174 w 2001215" name="connsiteX39"/>
              <a:gd fmla="*/ 723923 h 2851269" name="connsiteY39"/>
              <a:gd fmla="*/ 515599 w 2001215" name="connsiteX40"/>
              <a:gd fmla="*/ 686153 h 2851269" name="connsiteY40"/>
              <a:gd fmla="*/ 503009 w 2001215" name="connsiteX41"/>
              <a:gd fmla="*/ 472124 h 2851269" name="connsiteY41"/>
              <a:gd fmla="*/ 496714 w 2001215" name="connsiteX42"/>
              <a:gd fmla="*/ 346224 h 2851269" name="connsiteY42"/>
              <a:gd fmla="*/ 503009 w 2001215" name="connsiteX43"/>
              <a:gd fmla="*/ 258094 h 2851269" name="connsiteY43"/>
              <a:gd fmla="*/ 534484 w 2001215" name="connsiteX44"/>
              <a:gd fmla="*/ 163670 h 2851269" name="connsiteY44"/>
              <a:gd fmla="*/ 654088 w 2001215" name="connsiteX45"/>
              <a:gd fmla="*/ 94425 h 2851269" name="connsiteY45"/>
              <a:gd fmla="*/ 754808 w 2001215" name="connsiteX46"/>
              <a:gd fmla="*/ 56655 h 2851269" name="connsiteY46"/>
              <a:gd fmla="*/ 912183 w 2001215" name="connsiteX47"/>
              <a:gd fmla="*/ 0 h 2851269"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2851269" w="2001214">
                <a:moveTo>
                  <a:pt x="912183" y="0"/>
                </a:moveTo>
                <a:lnTo>
                  <a:pt x="981428" y="81835"/>
                </a:lnTo>
                <a:lnTo>
                  <a:pt x="1101032" y="163670"/>
                </a:lnTo>
                <a:lnTo>
                  <a:pt x="1138802" y="302159"/>
                </a:lnTo>
                <a:lnTo>
                  <a:pt x="1119917" y="541369"/>
                </a:lnTo>
                <a:lnTo>
                  <a:pt x="1050672" y="755398"/>
                </a:lnTo>
                <a:lnTo>
                  <a:pt x="1075852" y="868708"/>
                </a:lnTo>
                <a:lnTo>
                  <a:pt x="1163982" y="1019788"/>
                </a:lnTo>
                <a:lnTo>
                  <a:pt x="1252112" y="1107917"/>
                </a:lnTo>
                <a:lnTo>
                  <a:pt x="1428372" y="1214932"/>
                </a:lnTo>
                <a:lnTo>
                  <a:pt x="1629811" y="1321947"/>
                </a:lnTo>
                <a:lnTo>
                  <a:pt x="1762006" y="1410077"/>
                </a:lnTo>
                <a:cubicBezTo>
                  <a:pt x="1795206" y="1456556"/>
                  <a:pt x="1780717" y="1441378"/>
                  <a:pt x="1799776" y="1460436"/>
                </a:cubicBezTo>
                <a:lnTo>
                  <a:pt x="1887905" y="1624106"/>
                </a:lnTo>
                <a:lnTo>
                  <a:pt x="1913085" y="1674466"/>
                </a:lnTo>
                <a:lnTo>
                  <a:pt x="1969740" y="1926265"/>
                </a:lnTo>
                <a:lnTo>
                  <a:pt x="2001215" y="2121410"/>
                </a:lnTo>
                <a:lnTo>
                  <a:pt x="1988625" y="2222129"/>
                </a:lnTo>
                <a:lnTo>
                  <a:pt x="1875315" y="2203244"/>
                </a:lnTo>
                <a:lnTo>
                  <a:pt x="1755711" y="2297669"/>
                </a:lnTo>
                <a:lnTo>
                  <a:pt x="1711646" y="2228424"/>
                </a:lnTo>
                <a:lnTo>
                  <a:pt x="1692761" y="2096230"/>
                </a:lnTo>
                <a:lnTo>
                  <a:pt x="1724236" y="2014395"/>
                </a:lnTo>
                <a:lnTo>
                  <a:pt x="1680171" y="2020690"/>
                </a:lnTo>
                <a:lnTo>
                  <a:pt x="1667581" y="2115115"/>
                </a:lnTo>
                <a:lnTo>
                  <a:pt x="1654991" y="2184359"/>
                </a:lnTo>
                <a:lnTo>
                  <a:pt x="1642401" y="2297669"/>
                </a:lnTo>
                <a:lnTo>
                  <a:pt x="1642401" y="2335439"/>
                </a:lnTo>
                <a:lnTo>
                  <a:pt x="1862725" y="2423569"/>
                </a:lnTo>
                <a:lnTo>
                  <a:pt x="1894200" y="2568353"/>
                </a:lnTo>
                <a:lnTo>
                  <a:pt x="1894200" y="2681663"/>
                </a:lnTo>
                <a:lnTo>
                  <a:pt x="1837546" y="2750908"/>
                </a:lnTo>
                <a:lnTo>
                  <a:pt x="1617221" y="2782383"/>
                </a:lnTo>
                <a:lnTo>
                  <a:pt x="1491321" y="2807563"/>
                </a:lnTo>
                <a:lnTo>
                  <a:pt x="1447616" y="2851269"/>
                </a:lnTo>
                <a:lnTo>
                  <a:pt x="355379" y="2851269"/>
                </a:lnTo>
                <a:cubicBezTo>
                  <a:pt x="159109" y="2851269"/>
                  <a:pt x="0" y="2692160"/>
                  <a:pt x="0" y="2495890"/>
                </a:cubicBezTo>
                <a:lnTo>
                  <a:pt x="0" y="884721"/>
                </a:lnTo>
                <a:lnTo>
                  <a:pt x="131605" y="805758"/>
                </a:lnTo>
                <a:lnTo>
                  <a:pt x="421174" y="723923"/>
                </a:lnTo>
                <a:lnTo>
                  <a:pt x="515599" y="686153"/>
                </a:lnTo>
                <a:lnTo>
                  <a:pt x="503009" y="472124"/>
                </a:lnTo>
                <a:lnTo>
                  <a:pt x="496714" y="346224"/>
                </a:lnTo>
                <a:lnTo>
                  <a:pt x="503009" y="258094"/>
                </a:lnTo>
                <a:lnTo>
                  <a:pt x="534484" y="163670"/>
                </a:lnTo>
                <a:lnTo>
                  <a:pt x="654088" y="94425"/>
                </a:lnTo>
                <a:lnTo>
                  <a:pt x="754808" y="56655"/>
                </a:lnTo>
                <a:lnTo>
                  <a:pt x="912183" y="0"/>
                </a:lnTo>
                <a:close/>
              </a:path>
            </a:pathLst>
          </a:custGeom>
          <a:effectLst>
            <a:softEdge rad="38100"/>
          </a:effectLst>
        </p:spPr>
      </p:pic>
    </p:spTree>
    <p:extLst>
      <p:ext uri="{BB962C8B-B14F-4D97-AF65-F5344CB8AC3E}">
        <p14:creationId val="2158924719"/>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3" name="梯形 52"/>
          <p:cNvSpPr/>
          <p:nvPr/>
        </p:nvSpPr>
        <p:spPr>
          <a:xfrm rot="10800000">
            <a:off x="4999886" y="4747583"/>
            <a:ext cx="1954612" cy="910905"/>
          </a:xfrm>
          <a:prstGeom prst="trapezoid">
            <a:avLst>
              <a:gd fmla="val 24551" name="adj"/>
            </a:avLst>
          </a:pr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4" name="梯形 53"/>
          <p:cNvSpPr/>
          <p:nvPr/>
        </p:nvSpPr>
        <p:spPr>
          <a:xfrm rot="10800000">
            <a:off x="5232467" y="5731065"/>
            <a:ext cx="1489449" cy="910905"/>
          </a:xfrm>
          <a:prstGeom prst="trapezoid">
            <a:avLst>
              <a:gd fmla="val 24551" name="adj"/>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5" name="梯形 54"/>
          <p:cNvSpPr/>
          <p:nvPr/>
        </p:nvSpPr>
        <p:spPr>
          <a:xfrm rot="10800000">
            <a:off x="4277963" y="1587631"/>
            <a:ext cx="3398457" cy="1120417"/>
          </a:xfrm>
          <a:prstGeom prst="trapezoid">
            <a:avLst>
              <a:gd fmla="val 23419" name="adj"/>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6" name="梯形 55"/>
          <p:cNvSpPr/>
          <p:nvPr/>
        </p:nvSpPr>
        <p:spPr>
          <a:xfrm rot="10800000">
            <a:off x="4535941" y="2780623"/>
            <a:ext cx="2882500" cy="910905"/>
          </a:xfrm>
          <a:prstGeom prst="trapezoid">
            <a:avLst>
              <a:gd fmla="val 24552" name="adj"/>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7" name="梯形 56"/>
          <p:cNvSpPr/>
          <p:nvPr/>
        </p:nvSpPr>
        <p:spPr>
          <a:xfrm rot="10800000">
            <a:off x="4773553" y="3764103"/>
            <a:ext cx="2407278" cy="910905"/>
          </a:xfrm>
          <a:prstGeom prst="trapezoid">
            <a:avLst>
              <a:gd fmla="val 23157" name="adj"/>
            </a:avLst>
          </a:prstGeom>
          <a:solidFill>
            <a:srgbClr val="DAA7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9" name="矩形 28"/>
          <p:cNvSpPr/>
          <p:nvPr/>
        </p:nvSpPr>
        <p:spPr>
          <a:xfrm>
            <a:off x="6492320" y="5721394"/>
            <a:ext cx="2906022" cy="920577"/>
          </a:xfrm>
          <a:prstGeom prst="rect">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矩形 24"/>
          <p:cNvSpPr/>
          <p:nvPr/>
        </p:nvSpPr>
        <p:spPr>
          <a:xfrm>
            <a:off x="1064525" y="4747582"/>
            <a:ext cx="4198781" cy="910907"/>
          </a:xfrm>
          <a:prstGeom prst="rect">
            <a:avLst/>
          </a:pr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矩形 21"/>
          <p:cNvSpPr/>
          <p:nvPr/>
        </p:nvSpPr>
        <p:spPr>
          <a:xfrm>
            <a:off x="6492321" y="3754432"/>
            <a:ext cx="5022484" cy="914187"/>
          </a:xfrm>
          <a:prstGeom prst="rect">
            <a:avLst/>
          </a:prstGeom>
          <a:solidFill>
            <a:srgbClr val="DAA7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矩形 18"/>
          <p:cNvSpPr/>
          <p:nvPr/>
        </p:nvSpPr>
        <p:spPr>
          <a:xfrm>
            <a:off x="125909" y="2780622"/>
            <a:ext cx="4760996" cy="910905"/>
          </a:xfrm>
          <a:prstGeom prst="rect">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1" name="矩形 50"/>
          <p:cNvSpPr/>
          <p:nvPr/>
        </p:nvSpPr>
        <p:spPr>
          <a:xfrm>
            <a:off x="6829546" y="1587630"/>
            <a:ext cx="5236545" cy="112041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1" name="文本框 60"/>
          <p:cNvSpPr txBox="1"/>
          <p:nvPr/>
        </p:nvSpPr>
        <p:spPr>
          <a:xfrm>
            <a:off x="5242409" y="1718317"/>
            <a:ext cx="1469565" cy="822960"/>
          </a:xfrm>
          <a:prstGeom prst="rect">
            <a:avLst/>
          </a:prstGeom>
          <a:noFill/>
        </p:spPr>
        <p:txBody>
          <a:bodyPr rtlCol="0" wrap="square">
            <a:spAutoFit/>
          </a:bodyPr>
          <a:lstStyle/>
          <a:p>
            <a:r>
              <a:rPr altLang="en-US" b="1" lang="zh-CN" sz="4800">
                <a:latin charset="-122" panose="020b0503020204020204" pitchFamily="34" typeface="微软雅黑"/>
                <a:ea charset="-122" panose="020b0503020204020204" pitchFamily="34" typeface="微软雅黑"/>
              </a:rPr>
              <a:t>知晓</a:t>
            </a:r>
          </a:p>
        </p:txBody>
      </p:sp>
      <p:sp>
        <p:nvSpPr>
          <p:cNvPr id="62" name="文本框 61"/>
          <p:cNvSpPr txBox="1"/>
          <p:nvPr/>
        </p:nvSpPr>
        <p:spPr>
          <a:xfrm>
            <a:off x="5323460" y="2838735"/>
            <a:ext cx="1307463" cy="762000"/>
          </a:xfrm>
          <a:prstGeom prst="rect">
            <a:avLst/>
          </a:prstGeom>
          <a:noFill/>
        </p:spPr>
        <p:txBody>
          <a:bodyPr rtlCol="0" wrap="square">
            <a:spAutoFit/>
          </a:bodyPr>
          <a:lstStyle/>
          <a:p>
            <a:r>
              <a:rPr altLang="en-US" b="1" lang="zh-CN" smtClean="0" sz="4400">
                <a:latin charset="-122" panose="020b0503020204020204" pitchFamily="34" typeface="微软雅黑"/>
                <a:ea charset="-122" panose="020b0503020204020204" pitchFamily="34" typeface="微软雅黑"/>
              </a:rPr>
              <a:t>熟悉</a:t>
            </a:r>
          </a:p>
        </p:txBody>
      </p:sp>
      <p:sp>
        <p:nvSpPr>
          <p:cNvPr id="63" name="文本框 62"/>
          <p:cNvSpPr txBox="1"/>
          <p:nvPr/>
        </p:nvSpPr>
        <p:spPr>
          <a:xfrm>
            <a:off x="5349609" y="3845228"/>
            <a:ext cx="1255164" cy="701040"/>
          </a:xfrm>
          <a:prstGeom prst="rect">
            <a:avLst/>
          </a:prstGeom>
          <a:noFill/>
        </p:spPr>
        <p:txBody>
          <a:bodyPr rtlCol="0" wrap="square">
            <a:spAutoFit/>
          </a:bodyPr>
          <a:lstStyle/>
          <a:p>
            <a:r>
              <a:rPr altLang="en-US" b="1" lang="zh-CN" smtClean="0" sz="4000">
                <a:latin charset="-122" panose="020b0503020204020204" pitchFamily="34" typeface="微软雅黑"/>
                <a:ea charset="-122" panose="020b0503020204020204" pitchFamily="34" typeface="微软雅黑"/>
              </a:rPr>
              <a:t>考虑</a:t>
            </a:r>
          </a:p>
        </p:txBody>
      </p:sp>
      <p:sp>
        <p:nvSpPr>
          <p:cNvPr id="64" name="文本框 63"/>
          <p:cNvSpPr txBox="1"/>
          <p:nvPr/>
        </p:nvSpPr>
        <p:spPr>
          <a:xfrm>
            <a:off x="5465408" y="5766955"/>
            <a:ext cx="1023566" cy="579120"/>
          </a:xfrm>
          <a:prstGeom prst="rect">
            <a:avLst/>
          </a:prstGeom>
          <a:noFill/>
        </p:spPr>
        <p:txBody>
          <a:bodyPr rtlCol="0" wrap="square">
            <a:spAutoFit/>
          </a:bodyPr>
          <a:lstStyle/>
          <a:p>
            <a:r>
              <a:rPr altLang="en-US" b="1" lang="zh-CN" smtClean="0" sz="3200">
                <a:latin charset="-122" panose="020b0503020204020204" pitchFamily="34" typeface="微软雅黑"/>
                <a:ea charset="-122" panose="020b0503020204020204" pitchFamily="34" typeface="微软雅黑"/>
              </a:rPr>
              <a:t>忠诚</a:t>
            </a:r>
          </a:p>
        </p:txBody>
      </p:sp>
      <p:sp>
        <p:nvSpPr>
          <p:cNvPr id="65" name="文本框 64"/>
          <p:cNvSpPr txBox="1"/>
          <p:nvPr/>
        </p:nvSpPr>
        <p:spPr>
          <a:xfrm>
            <a:off x="5375759" y="4871873"/>
            <a:ext cx="1202865" cy="640080"/>
          </a:xfrm>
          <a:prstGeom prst="rect">
            <a:avLst/>
          </a:prstGeom>
          <a:noFill/>
        </p:spPr>
        <p:txBody>
          <a:bodyPr rtlCol="0" wrap="square">
            <a:spAutoFit/>
          </a:bodyPr>
          <a:lstStyle/>
          <a:p>
            <a:r>
              <a:rPr altLang="en-US" b="1" lang="zh-CN" smtClean="0" sz="3600">
                <a:latin charset="-122" panose="020b0503020204020204" pitchFamily="34" typeface="微软雅黑"/>
                <a:ea charset="-122" panose="020b0503020204020204" pitchFamily="34" typeface="微软雅黑"/>
              </a:rPr>
              <a:t>购买</a:t>
            </a:r>
          </a:p>
        </p:txBody>
      </p:sp>
      <p:grpSp>
        <p:nvGrpSpPr>
          <p:cNvPr id="67" name="组合 66"/>
          <p:cNvGrpSpPr/>
          <p:nvPr/>
        </p:nvGrpSpPr>
        <p:grpSpPr>
          <a:xfrm>
            <a:off x="7488921" y="1779872"/>
            <a:ext cx="4383766" cy="707886"/>
            <a:chOff x="4545634" y="1486769"/>
            <a:chExt cx="4383766" cy="707886"/>
          </a:xfrm>
        </p:grpSpPr>
        <p:sp>
          <p:nvSpPr>
            <p:cNvPr id="46" name="文本框 45"/>
            <p:cNvSpPr txBox="1"/>
            <p:nvPr/>
          </p:nvSpPr>
          <p:spPr>
            <a:xfrm>
              <a:off x="4545634" y="1486769"/>
              <a:ext cx="4220587" cy="7010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用短代码或二维码标记传统媒体</a:t>
              </a:r>
            </a:p>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移动显示媒体</a:t>
              </a:r>
            </a:p>
          </p:txBody>
        </p:sp>
        <p:sp>
          <p:nvSpPr>
            <p:cNvPr id="66" name="矩形 65"/>
            <p:cNvSpPr/>
            <p:nvPr/>
          </p:nvSpPr>
          <p:spPr>
            <a:xfrm>
              <a:off x="6603123" y="1789425"/>
              <a:ext cx="2303780" cy="396240"/>
            </a:xfrm>
            <a:prstGeom prst="rect">
              <a:avLst/>
            </a:prstGeom>
          </p:spPr>
          <p:txBody>
            <a:bodyPr wrap="none">
              <a:spAutoFit/>
            </a:bodyPr>
            <a:lstStyle/>
            <a:p>
              <a:pPr indent="-342900" marL="342900">
                <a:buFont charset="2" panose="05000000000000000000" pitchFamily="2" typeface="Wingdings"/>
                <a:buChar char="n"/>
              </a:pPr>
              <a:r>
                <a:rPr altLang="en-US" lang="zh-CN" sz="2000">
                  <a:latin charset="-122" panose="020b0503020204020204" pitchFamily="34" typeface="微软雅黑"/>
                  <a:ea charset="-122" panose="020b0503020204020204" pitchFamily="34" typeface="微软雅黑"/>
                </a:rPr>
                <a:t>移动搜索的应用</a:t>
              </a:r>
            </a:p>
          </p:txBody>
        </p:sp>
      </p:grpSp>
      <p:sp>
        <p:nvSpPr>
          <p:cNvPr id="20" name="文本框 19"/>
          <p:cNvSpPr txBox="1"/>
          <p:nvPr/>
        </p:nvSpPr>
        <p:spPr>
          <a:xfrm>
            <a:off x="283982" y="2894596"/>
            <a:ext cx="2479369" cy="7010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短信提醒</a:t>
            </a:r>
          </a:p>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移动网站和应用</a:t>
            </a:r>
          </a:p>
        </p:txBody>
      </p:sp>
      <p:sp>
        <p:nvSpPr>
          <p:cNvPr id="21" name="矩形 20"/>
          <p:cNvSpPr/>
          <p:nvPr/>
        </p:nvSpPr>
        <p:spPr>
          <a:xfrm>
            <a:off x="2584232" y="2894596"/>
            <a:ext cx="2208120" cy="701040"/>
          </a:xfrm>
          <a:prstGeom prst="rect">
            <a:avLst/>
          </a:prstGeom>
        </p:spPr>
        <p:txBody>
          <a:bodyPr wrap="square">
            <a:spAutoFit/>
          </a:bodyPr>
          <a:lstStyle/>
          <a:p>
            <a:pPr indent="-342900" marL="342900">
              <a:buFont charset="2" panose="05000000000000000000" pitchFamily="2" typeface="Wingdings"/>
              <a:buChar char="n"/>
            </a:pPr>
            <a:r>
              <a:rPr altLang="en-US" lang="zh-CN" sz="2000">
                <a:latin charset="-122" panose="020b0503020204020204" pitchFamily="34" typeface="微软雅黑"/>
                <a:ea charset="-122" panose="020b0503020204020204" pitchFamily="34" typeface="微软雅黑"/>
              </a:rPr>
              <a:t>二维码</a:t>
            </a:r>
          </a:p>
          <a:p>
            <a:pPr indent="-342900" marL="342900">
              <a:buFont charset="2" panose="05000000000000000000" pitchFamily="2" typeface="Wingdings"/>
              <a:buChar char="n"/>
            </a:pPr>
            <a:r>
              <a:rPr altLang="en-US" lang="zh-CN" sz="2000">
                <a:latin charset="-122" panose="020b0503020204020204" pitchFamily="34" typeface="微软雅黑"/>
                <a:ea charset="-122" panose="020b0503020204020204" pitchFamily="34" typeface="微软雅黑"/>
              </a:rPr>
              <a:t>移动显示媒体</a:t>
            </a:r>
          </a:p>
        </p:txBody>
      </p:sp>
      <p:sp>
        <p:nvSpPr>
          <p:cNvPr id="23" name="文本框 22"/>
          <p:cNvSpPr txBox="1"/>
          <p:nvPr/>
        </p:nvSpPr>
        <p:spPr>
          <a:xfrm>
            <a:off x="7167621" y="3845228"/>
            <a:ext cx="2402502" cy="7010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移动网站和应用</a:t>
            </a:r>
          </a:p>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移动优惠券</a:t>
            </a:r>
          </a:p>
        </p:txBody>
      </p:sp>
      <p:sp>
        <p:nvSpPr>
          <p:cNvPr id="24" name="矩形 23"/>
          <p:cNvSpPr/>
          <p:nvPr/>
        </p:nvSpPr>
        <p:spPr>
          <a:xfrm>
            <a:off x="9680804" y="3876006"/>
            <a:ext cx="1741451" cy="640080"/>
          </a:xfrm>
          <a:prstGeom prst="rect">
            <a:avLst/>
          </a:prstGeom>
        </p:spPr>
        <p:txBody>
          <a:bodyPr wrap="square">
            <a:spAutoFit/>
          </a:bodyPr>
          <a:lstStyle/>
          <a:p>
            <a:pPr indent="-342900" marL="342900">
              <a:buFont charset="2" panose="05000000000000000000" pitchFamily="2" typeface="Wingdings"/>
              <a:buChar char="n"/>
            </a:pPr>
            <a:r>
              <a:rPr altLang="en-US" lang="zh-CN">
                <a:latin charset="-122" panose="020b0503020204020204" pitchFamily="34" typeface="微软雅黑"/>
                <a:ea charset="-122" panose="020b0503020204020204" pitchFamily="34" typeface="微软雅黑"/>
              </a:rPr>
              <a:t>交互式语音</a:t>
            </a:r>
          </a:p>
          <a:p>
            <a:pPr indent="-342900" marL="342900">
              <a:buFont charset="2" panose="05000000000000000000" pitchFamily="2" typeface="Wingdings"/>
              <a:buChar char="n"/>
            </a:pPr>
            <a:r>
              <a:rPr altLang="en-US" lang="zh-CN">
                <a:latin charset="-122" panose="020b0503020204020204" pitchFamily="34" typeface="微软雅黑"/>
                <a:ea charset="-122" panose="020b0503020204020204" pitchFamily="34" typeface="微软雅黑"/>
              </a:rPr>
              <a:t>定位应用</a:t>
            </a:r>
          </a:p>
        </p:txBody>
      </p:sp>
      <p:grpSp>
        <p:nvGrpSpPr>
          <p:cNvPr id="26" name="组合 25"/>
          <p:cNvGrpSpPr/>
          <p:nvPr/>
        </p:nvGrpSpPr>
        <p:grpSpPr>
          <a:xfrm>
            <a:off x="1227712" y="4871873"/>
            <a:ext cx="3903883" cy="707886"/>
            <a:chOff x="4341759" y="4152853"/>
            <a:chExt cx="3903883" cy="707886"/>
          </a:xfrm>
        </p:grpSpPr>
        <p:sp>
          <p:nvSpPr>
            <p:cNvPr id="27" name="文本框 26"/>
            <p:cNvSpPr txBox="1"/>
            <p:nvPr/>
          </p:nvSpPr>
          <p:spPr>
            <a:xfrm>
              <a:off x="4341759" y="4152853"/>
              <a:ext cx="3903883" cy="7010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移动商务和付款</a:t>
              </a:r>
            </a:p>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二维码</a:t>
              </a:r>
            </a:p>
          </p:txBody>
        </p:sp>
        <p:sp>
          <p:nvSpPr>
            <p:cNvPr id="28" name="矩形 27"/>
            <p:cNvSpPr/>
            <p:nvPr/>
          </p:nvSpPr>
          <p:spPr>
            <a:xfrm>
              <a:off x="5721665" y="4455389"/>
              <a:ext cx="2125980" cy="365760"/>
            </a:xfrm>
            <a:prstGeom prst="rect">
              <a:avLst/>
            </a:prstGeom>
          </p:spPr>
          <p:txBody>
            <a:bodyPr wrap="none">
              <a:spAutoFit/>
            </a:bodyPr>
            <a:lstStyle/>
            <a:p>
              <a:pPr indent="-342900" marL="342900">
                <a:buFont charset="2" panose="05000000000000000000" pitchFamily="2" typeface="Wingdings"/>
                <a:buChar char="n"/>
              </a:pPr>
              <a:r>
                <a:rPr altLang="en-US" lang="zh-CN">
                  <a:latin charset="-122" panose="020b0503020204020204" pitchFamily="34" typeface="微软雅黑"/>
                  <a:ea charset="-122" panose="020b0503020204020204" pitchFamily="34" typeface="微软雅黑"/>
                </a:rPr>
                <a:t>移动网站和应用</a:t>
              </a:r>
            </a:p>
          </p:txBody>
        </p:sp>
      </p:grpSp>
      <p:sp>
        <p:nvSpPr>
          <p:cNvPr id="30" name="文本框 29"/>
          <p:cNvSpPr txBox="1"/>
          <p:nvPr/>
        </p:nvSpPr>
        <p:spPr>
          <a:xfrm>
            <a:off x="7032678" y="5805839"/>
            <a:ext cx="1825305" cy="701040"/>
          </a:xfrm>
          <a:prstGeom prst="rect">
            <a:avLst/>
          </a:prstGeom>
          <a:noFill/>
        </p:spPr>
        <p:txBody>
          <a:bodyPr rtlCol="0" wrap="square">
            <a:spAutoFit/>
          </a:bodyPr>
          <a:lstStyle/>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短信提醒</a:t>
            </a:r>
          </a:p>
          <a:p>
            <a:pPr indent="-342900" marL="342900">
              <a:buFont charset="2" panose="05000000000000000000" pitchFamily="2" typeface="Wingdings"/>
              <a:buChar char="n"/>
            </a:pPr>
            <a:r>
              <a:rPr altLang="en-US" lang="zh-CN" smtClean="0" sz="2000">
                <a:latin charset="-122" panose="020b0503020204020204" pitchFamily="34" typeface="微软雅黑"/>
                <a:ea charset="-122" panose="020b0503020204020204" pitchFamily="34" typeface="微软雅黑"/>
              </a:rPr>
              <a:t>移动应用</a:t>
            </a:r>
          </a:p>
        </p:txBody>
      </p:sp>
      <p:sp>
        <p:nvSpPr>
          <p:cNvPr id="74" name="文本框 73"/>
          <p:cNvSpPr txBox="1"/>
          <p:nvPr/>
        </p:nvSpPr>
        <p:spPr>
          <a:xfrm>
            <a:off x="4146856" y="245014"/>
            <a:ext cx="3898288" cy="822960"/>
          </a:xfrm>
          <a:prstGeom prst="rect">
            <a:avLst/>
          </a:prstGeom>
          <a:noFill/>
        </p:spPr>
        <p:txBody>
          <a:bodyPr rtlCol="0" wrap="square">
            <a:spAutoFit/>
          </a:bodyPr>
          <a:lstStyle/>
          <a:p>
            <a:r>
              <a:rPr altLang="en-US" b="1" lang="zh-CN" smtClean="0" sz="4800">
                <a:solidFill>
                  <a:srgbClr val="418AB3"/>
                </a:solidFill>
                <a:latin charset="-122" panose="020b0503020204020204" pitchFamily="34" typeface="微软雅黑"/>
                <a:ea charset="-122" panose="020b0503020204020204" pitchFamily="34" typeface="微软雅黑"/>
              </a:rPr>
              <a:t>客户购买过程</a:t>
            </a:r>
          </a:p>
        </p:txBody>
      </p:sp>
      <p:sp>
        <p:nvSpPr>
          <p:cNvPr id="11" name="矩形 10"/>
          <p:cNvSpPr/>
          <p:nvPr/>
        </p:nvSpPr>
        <p:spPr>
          <a:xfrm>
            <a:off x="4114800" y="0"/>
            <a:ext cx="3962400" cy="1397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5010808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923256" y="562923"/>
            <a:ext cx="11268744" cy="5681355"/>
            <a:chOff x="461628" y="588323"/>
            <a:chExt cx="11268744" cy="5681355"/>
          </a:xfrm>
        </p:grpSpPr>
        <p:sp>
          <p:nvSpPr>
            <p:cNvPr id="4" name="任意多边形 3"/>
            <p:cNvSpPr/>
            <p:nvPr/>
          </p:nvSpPr>
          <p:spPr>
            <a:xfrm>
              <a:off x="759753" y="588323"/>
              <a:ext cx="2196703" cy="878681"/>
            </a:xfrm>
            <a:custGeom>
              <a:gdLst>
                <a:gd fmla="*/ 0 w 1766093" name="connsiteX0"/>
                <a:gd fmla="*/ 0 h 706437" name="connsiteY0"/>
                <a:gd fmla="*/ 1412875 w 1766093" name="connsiteX1"/>
                <a:gd fmla="*/ 0 h 706437" name="connsiteY1"/>
                <a:gd fmla="*/ 1766093 w 1766093" name="connsiteX2"/>
                <a:gd fmla="*/ 353219 h 706437" name="connsiteY2"/>
                <a:gd fmla="*/ 1412875 w 1766093" name="connsiteX3"/>
                <a:gd fmla="*/ 706437 h 706437" name="connsiteY3"/>
                <a:gd fmla="*/ 0 w 1766093" name="connsiteX4"/>
                <a:gd fmla="*/ 706437 h 706437" name="connsiteY4"/>
                <a:gd fmla="*/ 353219 w 1766093" name="connsiteX5"/>
                <a:gd fmla="*/ 353219 h 706437" name="connsiteY5"/>
                <a:gd fmla="*/ 0 w 1766093" name="connsiteX6"/>
                <a:gd fmla="*/ 0 h 7064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6437" w="1766093">
                  <a:moveTo>
                    <a:pt x="0" y="0"/>
                  </a:moveTo>
                  <a:lnTo>
                    <a:pt x="1412875" y="0"/>
                  </a:lnTo>
                  <a:lnTo>
                    <a:pt x="1766093" y="353219"/>
                  </a:lnTo>
                  <a:lnTo>
                    <a:pt x="1412875" y="706437"/>
                  </a:lnTo>
                  <a:lnTo>
                    <a:pt x="0" y="706437"/>
                  </a:lnTo>
                  <a:lnTo>
                    <a:pt x="353219" y="353219"/>
                  </a:lnTo>
                  <a:lnTo>
                    <a:pt x="0" y="0"/>
                  </a:lnTo>
                  <a:close/>
                </a:path>
              </a:pathLst>
            </a:custGeom>
            <a:solidFill>
              <a:srgbClr val="5990A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5339" lIns="489236" numCol="1" rIns="398557" spcCol="1270" spcFirstLastPara="0" tIns="45339" vert="horz" wrap="square">
              <a:noAutofit/>
            </a:bodyPr>
            <a:lstStyle/>
            <a:p>
              <a:pPr algn="ctr" defTabSz="1511300" lvl="0">
                <a:lnSpc>
                  <a:spcPct val="90000"/>
                </a:lnSpc>
                <a:spcBef>
                  <a:spcPct val="0"/>
                </a:spcBef>
                <a:spcAft>
                  <a:spcPct val="35000"/>
                </a:spcAft>
              </a:pPr>
              <a:r>
                <a:rPr altLang="en-US" kern="1200" lang="zh-CN" smtClean="0" sz="3400">
                  <a:latin charset="-122" panose="020b0503020204020204" pitchFamily="34" typeface="微软雅黑"/>
                  <a:ea charset="-122" panose="020b0503020204020204" pitchFamily="34" typeface="微软雅黑"/>
                </a:rPr>
                <a:t>知晓</a:t>
              </a:r>
            </a:p>
          </p:txBody>
        </p:sp>
        <p:sp>
          <p:nvSpPr>
            <p:cNvPr id="5" name="任意多边形 4"/>
            <p:cNvSpPr/>
            <p:nvPr/>
          </p:nvSpPr>
          <p:spPr>
            <a:xfrm>
              <a:off x="2736786" y="588323"/>
              <a:ext cx="2196703" cy="878681"/>
            </a:xfrm>
            <a:custGeom>
              <a:gdLst>
                <a:gd fmla="*/ 0 w 1766093" name="connsiteX0"/>
                <a:gd fmla="*/ 0 h 706437" name="connsiteY0"/>
                <a:gd fmla="*/ 1412875 w 1766093" name="connsiteX1"/>
                <a:gd fmla="*/ 0 h 706437" name="connsiteY1"/>
                <a:gd fmla="*/ 1766093 w 1766093" name="connsiteX2"/>
                <a:gd fmla="*/ 353219 h 706437" name="connsiteY2"/>
                <a:gd fmla="*/ 1412875 w 1766093" name="connsiteX3"/>
                <a:gd fmla="*/ 706437 h 706437" name="connsiteY3"/>
                <a:gd fmla="*/ 0 w 1766093" name="connsiteX4"/>
                <a:gd fmla="*/ 706437 h 706437" name="connsiteY4"/>
                <a:gd fmla="*/ 353219 w 1766093" name="connsiteX5"/>
                <a:gd fmla="*/ 353219 h 706437" name="connsiteY5"/>
                <a:gd fmla="*/ 0 w 1766093" name="connsiteX6"/>
                <a:gd fmla="*/ 0 h 7064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6437" w="1766093">
                  <a:moveTo>
                    <a:pt x="0" y="0"/>
                  </a:moveTo>
                  <a:lnTo>
                    <a:pt x="1412875" y="0"/>
                  </a:lnTo>
                  <a:lnTo>
                    <a:pt x="1766093" y="353219"/>
                  </a:lnTo>
                  <a:lnTo>
                    <a:pt x="1412875" y="706437"/>
                  </a:lnTo>
                  <a:lnTo>
                    <a:pt x="0" y="706437"/>
                  </a:lnTo>
                  <a:lnTo>
                    <a:pt x="353219" y="353219"/>
                  </a:lnTo>
                  <a:lnTo>
                    <a:pt x="0" y="0"/>
                  </a:lnTo>
                  <a:close/>
                </a:path>
              </a:pathLst>
            </a:custGeom>
            <a:solidFill>
              <a:srgbClr val="7BA26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339" lIns="489236" numCol="1" rIns="398557" spcCol="1270" spcFirstLastPara="0" tIns="45339" vert="horz" wrap="square">
              <a:noAutofit/>
            </a:bodyPr>
            <a:lstStyle/>
            <a:p>
              <a:pPr algn="ctr" defTabSz="1511300" lvl="0">
                <a:lnSpc>
                  <a:spcPct val="90000"/>
                </a:lnSpc>
                <a:spcBef>
                  <a:spcPct val="0"/>
                </a:spcBef>
                <a:spcAft>
                  <a:spcPct val="35000"/>
                </a:spcAft>
              </a:pPr>
              <a:r>
                <a:rPr altLang="en-US" kern="1200" lang="zh-CN" smtClean="0" sz="3400">
                  <a:latin charset="-122" panose="020b0503020204020204" pitchFamily="34" typeface="微软雅黑"/>
                  <a:ea charset="-122" panose="020b0503020204020204" pitchFamily="34" typeface="微软雅黑"/>
                </a:rPr>
                <a:t>熟悉</a:t>
              </a:r>
            </a:p>
          </p:txBody>
        </p:sp>
        <p:sp>
          <p:nvSpPr>
            <p:cNvPr id="6" name="任意多边形 5"/>
            <p:cNvSpPr/>
            <p:nvPr/>
          </p:nvSpPr>
          <p:spPr>
            <a:xfrm>
              <a:off x="4713821" y="588323"/>
              <a:ext cx="2196703" cy="878681"/>
            </a:xfrm>
            <a:custGeom>
              <a:gdLst>
                <a:gd fmla="*/ 0 w 1766093" name="connsiteX0"/>
                <a:gd fmla="*/ 0 h 706437" name="connsiteY0"/>
                <a:gd fmla="*/ 1412875 w 1766093" name="connsiteX1"/>
                <a:gd fmla="*/ 0 h 706437" name="connsiteY1"/>
                <a:gd fmla="*/ 1766093 w 1766093" name="connsiteX2"/>
                <a:gd fmla="*/ 353219 h 706437" name="connsiteY2"/>
                <a:gd fmla="*/ 1412875 w 1766093" name="connsiteX3"/>
                <a:gd fmla="*/ 706437 h 706437" name="connsiteY3"/>
                <a:gd fmla="*/ 0 w 1766093" name="connsiteX4"/>
                <a:gd fmla="*/ 706437 h 706437" name="connsiteY4"/>
                <a:gd fmla="*/ 353219 w 1766093" name="connsiteX5"/>
                <a:gd fmla="*/ 353219 h 706437" name="connsiteY5"/>
                <a:gd fmla="*/ 0 w 1766093" name="connsiteX6"/>
                <a:gd fmla="*/ 0 h 7064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6437" w="1766093">
                  <a:moveTo>
                    <a:pt x="0" y="0"/>
                  </a:moveTo>
                  <a:lnTo>
                    <a:pt x="1412875" y="0"/>
                  </a:lnTo>
                  <a:lnTo>
                    <a:pt x="1766093" y="353219"/>
                  </a:lnTo>
                  <a:lnTo>
                    <a:pt x="1412875" y="706437"/>
                  </a:lnTo>
                  <a:lnTo>
                    <a:pt x="0" y="706437"/>
                  </a:lnTo>
                  <a:lnTo>
                    <a:pt x="353219" y="353219"/>
                  </a:lnTo>
                  <a:lnTo>
                    <a:pt x="0" y="0"/>
                  </a:lnTo>
                  <a:close/>
                </a:path>
              </a:pathLst>
            </a:custGeom>
            <a:solidFill>
              <a:srgbClr val="DAA72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339" lIns="489236" numCol="1" rIns="398557" spcCol="1270" spcFirstLastPara="0" tIns="45339" vert="horz" wrap="square">
              <a:noAutofit/>
            </a:bodyPr>
            <a:lstStyle/>
            <a:p>
              <a:pPr algn="ctr" defTabSz="1511300" lvl="0">
                <a:lnSpc>
                  <a:spcPct val="90000"/>
                </a:lnSpc>
                <a:spcBef>
                  <a:spcPct val="0"/>
                </a:spcBef>
                <a:spcAft>
                  <a:spcPct val="35000"/>
                </a:spcAft>
              </a:pPr>
              <a:r>
                <a:rPr altLang="en-US" kern="1200" lang="zh-CN" smtClean="0" sz="3400">
                  <a:latin charset="-122" panose="020b0503020204020204" pitchFamily="34" typeface="微软雅黑"/>
                  <a:ea charset="-122" panose="020b0503020204020204" pitchFamily="34" typeface="微软雅黑"/>
                </a:rPr>
                <a:t>考虑</a:t>
              </a:r>
            </a:p>
          </p:txBody>
        </p:sp>
        <p:sp>
          <p:nvSpPr>
            <p:cNvPr id="7" name="任意多边形 6"/>
            <p:cNvSpPr/>
            <p:nvPr/>
          </p:nvSpPr>
          <p:spPr>
            <a:xfrm>
              <a:off x="6690854" y="588323"/>
              <a:ext cx="2196703" cy="878681"/>
            </a:xfrm>
            <a:custGeom>
              <a:gdLst>
                <a:gd fmla="*/ 0 w 1766093" name="connsiteX0"/>
                <a:gd fmla="*/ 0 h 706437" name="connsiteY0"/>
                <a:gd fmla="*/ 1412875 w 1766093" name="connsiteX1"/>
                <a:gd fmla="*/ 0 h 706437" name="connsiteY1"/>
                <a:gd fmla="*/ 1766093 w 1766093" name="connsiteX2"/>
                <a:gd fmla="*/ 353219 h 706437" name="connsiteY2"/>
                <a:gd fmla="*/ 1412875 w 1766093" name="connsiteX3"/>
                <a:gd fmla="*/ 706437 h 706437" name="connsiteY3"/>
                <a:gd fmla="*/ 0 w 1766093" name="connsiteX4"/>
                <a:gd fmla="*/ 706437 h 706437" name="connsiteY4"/>
                <a:gd fmla="*/ 353219 w 1766093" name="connsiteX5"/>
                <a:gd fmla="*/ 353219 h 706437" name="connsiteY5"/>
                <a:gd fmla="*/ 0 w 1766093" name="connsiteX6"/>
                <a:gd fmla="*/ 0 h 7064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6437" w="1766093">
                  <a:moveTo>
                    <a:pt x="0" y="0"/>
                  </a:moveTo>
                  <a:lnTo>
                    <a:pt x="1412875" y="0"/>
                  </a:lnTo>
                  <a:lnTo>
                    <a:pt x="1766093" y="353219"/>
                  </a:lnTo>
                  <a:lnTo>
                    <a:pt x="1412875" y="706437"/>
                  </a:lnTo>
                  <a:lnTo>
                    <a:pt x="0" y="706437"/>
                  </a:lnTo>
                  <a:lnTo>
                    <a:pt x="353219" y="353219"/>
                  </a:lnTo>
                  <a:lnTo>
                    <a:pt x="0" y="0"/>
                  </a:lnTo>
                  <a:close/>
                </a:path>
              </a:pathLst>
            </a:custGeom>
            <a:solidFill>
              <a:srgbClr val="EC6D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339" lIns="489236" numCol="1" rIns="398557" spcCol="1270" spcFirstLastPara="0" tIns="45339" vert="horz" wrap="square">
              <a:noAutofit/>
            </a:bodyPr>
            <a:lstStyle/>
            <a:p>
              <a:pPr algn="ctr" defTabSz="1511300" lvl="0">
                <a:lnSpc>
                  <a:spcPct val="90000"/>
                </a:lnSpc>
                <a:spcBef>
                  <a:spcPct val="0"/>
                </a:spcBef>
                <a:spcAft>
                  <a:spcPct val="35000"/>
                </a:spcAft>
              </a:pPr>
              <a:r>
                <a:rPr altLang="en-US" kern="1200" lang="zh-CN" smtClean="0" sz="3400">
                  <a:latin charset="-122" panose="020b0503020204020204" pitchFamily="34" typeface="微软雅黑"/>
                  <a:ea charset="-122" panose="020b0503020204020204" pitchFamily="34" typeface="微软雅黑"/>
                </a:rPr>
                <a:t>购买</a:t>
              </a:r>
            </a:p>
          </p:txBody>
        </p:sp>
        <p:sp>
          <p:nvSpPr>
            <p:cNvPr id="8" name="任意多边形 7"/>
            <p:cNvSpPr/>
            <p:nvPr/>
          </p:nvSpPr>
          <p:spPr>
            <a:xfrm>
              <a:off x="8667887" y="588323"/>
              <a:ext cx="2196703" cy="878681"/>
            </a:xfrm>
            <a:custGeom>
              <a:gdLst>
                <a:gd fmla="*/ 0 w 1766093" name="connsiteX0"/>
                <a:gd fmla="*/ 0 h 706437" name="connsiteY0"/>
                <a:gd fmla="*/ 1412875 w 1766093" name="connsiteX1"/>
                <a:gd fmla="*/ 0 h 706437" name="connsiteY1"/>
                <a:gd fmla="*/ 1766093 w 1766093" name="connsiteX2"/>
                <a:gd fmla="*/ 353219 h 706437" name="connsiteY2"/>
                <a:gd fmla="*/ 1412875 w 1766093" name="connsiteX3"/>
                <a:gd fmla="*/ 706437 h 706437" name="connsiteY3"/>
                <a:gd fmla="*/ 0 w 1766093" name="connsiteX4"/>
                <a:gd fmla="*/ 706437 h 706437" name="connsiteY4"/>
                <a:gd fmla="*/ 353219 w 1766093" name="connsiteX5"/>
                <a:gd fmla="*/ 353219 h 706437" name="connsiteY5"/>
                <a:gd fmla="*/ 0 w 1766093" name="connsiteX6"/>
                <a:gd fmla="*/ 0 h 7064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6437" w="1766093">
                  <a:moveTo>
                    <a:pt x="0" y="0"/>
                  </a:moveTo>
                  <a:lnTo>
                    <a:pt x="1412875" y="0"/>
                  </a:lnTo>
                  <a:lnTo>
                    <a:pt x="1766093" y="353219"/>
                  </a:lnTo>
                  <a:lnTo>
                    <a:pt x="1412875" y="706437"/>
                  </a:lnTo>
                  <a:lnTo>
                    <a:pt x="0" y="706437"/>
                  </a:lnTo>
                  <a:lnTo>
                    <a:pt x="353219" y="353219"/>
                  </a:lnTo>
                  <a:lnTo>
                    <a:pt x="0" y="0"/>
                  </a:lnTo>
                  <a:close/>
                </a:path>
              </a:pathLst>
            </a:custGeom>
            <a:solidFill>
              <a:srgbClr val="C15D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5339" lIns="489236" numCol="1" rIns="398557" spcCol="1270" spcFirstLastPara="0" tIns="45339" vert="horz" wrap="square">
              <a:noAutofit/>
            </a:bodyPr>
            <a:lstStyle/>
            <a:p>
              <a:pPr algn="ctr" defTabSz="1511300" lvl="0">
                <a:lnSpc>
                  <a:spcPct val="90000"/>
                </a:lnSpc>
                <a:spcBef>
                  <a:spcPct val="0"/>
                </a:spcBef>
                <a:spcAft>
                  <a:spcPct val="35000"/>
                </a:spcAft>
              </a:pPr>
              <a:r>
                <a:rPr altLang="en-US" kern="1200" lang="zh-CN" smtClean="0" sz="3400">
                  <a:latin charset="-122" panose="020b0503020204020204" pitchFamily="34" typeface="微软雅黑"/>
                  <a:ea charset="-122" panose="020b0503020204020204" pitchFamily="34" typeface="微软雅黑"/>
                </a:rPr>
                <a:t>忠诚</a:t>
              </a:r>
            </a:p>
          </p:txBody>
        </p:sp>
        <p:sp>
          <p:nvSpPr>
            <p:cNvPr id="9" name="文本框 8"/>
            <p:cNvSpPr txBox="1"/>
            <p:nvPr/>
          </p:nvSpPr>
          <p:spPr>
            <a:xfrm>
              <a:off x="461628" y="1883181"/>
              <a:ext cx="2688569" cy="118872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小明某天网上冲浪听说了《和秋叶一起学PPT》课程</a:t>
              </a:r>
            </a:p>
          </p:txBody>
        </p:sp>
        <p:sp>
          <p:nvSpPr>
            <p:cNvPr id="10" name="文本框 9"/>
            <p:cNvSpPr txBox="1"/>
            <p:nvPr/>
          </p:nvSpPr>
          <p:spPr>
            <a:xfrm>
              <a:off x="3453774" y="1883181"/>
              <a:ext cx="2164656" cy="118872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又一天他在朋友圈看到了该课程</a:t>
              </a:r>
            </a:p>
          </p:txBody>
        </p:sp>
        <p:sp>
          <p:nvSpPr>
            <p:cNvPr id="11" name="文本框 10"/>
            <p:cNvSpPr txBox="1"/>
            <p:nvPr/>
          </p:nvSpPr>
          <p:spPr>
            <a:xfrm>
              <a:off x="917836" y="4700018"/>
              <a:ext cx="2864891" cy="118872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他用自己的iPhone在百度上搜索了该课程，只是看看</a:t>
              </a:r>
            </a:p>
          </p:txBody>
        </p:sp>
        <p:sp>
          <p:nvSpPr>
            <p:cNvPr id="12" name="文本框 11"/>
            <p:cNvSpPr txBox="1"/>
            <p:nvPr/>
          </p:nvSpPr>
          <p:spPr>
            <a:xfrm>
              <a:off x="4017703" y="4700018"/>
              <a:ext cx="2744031" cy="118872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于是用微博搜索的时候，发现了一个该课程的广告</a:t>
              </a:r>
            </a:p>
          </p:txBody>
        </p:sp>
        <p:sp>
          <p:nvSpPr>
            <p:cNvPr id="14" name="文本框 13"/>
            <p:cNvSpPr txBox="1"/>
            <p:nvPr/>
          </p:nvSpPr>
          <p:spPr>
            <a:xfrm>
              <a:off x="5922008" y="1883181"/>
              <a:ext cx="2049165" cy="118872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他开始试读了前几节免费课程</a:t>
              </a:r>
            </a:p>
          </p:txBody>
        </p:sp>
        <p:sp>
          <p:nvSpPr>
            <p:cNvPr id="15" name="文本框 14"/>
            <p:cNvSpPr txBox="1"/>
            <p:nvPr/>
          </p:nvSpPr>
          <p:spPr>
            <a:xfrm>
              <a:off x="8274750" y="1882732"/>
              <a:ext cx="2425435" cy="118872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下单后获得入群资格，随时答疑和每周群分享</a:t>
              </a:r>
            </a:p>
          </p:txBody>
        </p:sp>
        <p:sp>
          <p:nvSpPr>
            <p:cNvPr id="16" name="文本框 15"/>
            <p:cNvSpPr txBox="1"/>
            <p:nvPr/>
          </p:nvSpPr>
          <p:spPr>
            <a:xfrm>
              <a:off x="7145500" y="4700018"/>
              <a:ext cx="1977033" cy="118872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看到促销活动后，他终于下单了</a:t>
              </a:r>
            </a:p>
          </p:txBody>
        </p:sp>
        <p:sp>
          <p:nvSpPr>
            <p:cNvPr id="18" name="文本框 17"/>
            <p:cNvSpPr txBox="1"/>
            <p:nvPr/>
          </p:nvSpPr>
          <p:spPr>
            <a:xfrm>
              <a:off x="9506298" y="4700019"/>
              <a:ext cx="2224075" cy="155448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简单易懂，快速入门又服务周到。于是他分享给朋友。</a:t>
              </a:r>
            </a:p>
          </p:txBody>
        </p:sp>
        <p:sp>
          <p:nvSpPr>
            <p:cNvPr id="22" name="任意多边形 21"/>
            <p:cNvSpPr/>
            <p:nvPr/>
          </p:nvSpPr>
          <p:spPr>
            <a:xfrm>
              <a:off x="1205666" y="3188250"/>
              <a:ext cx="9213011" cy="1242204"/>
            </a:xfrm>
            <a:custGeom>
              <a:gdLst>
                <a:gd fmla="*/ 0 w 9213011" name="connsiteX0"/>
                <a:gd fmla="*/ 17253 h 1242204" name="connsiteY0"/>
                <a:gd fmla="*/ 1069675 w 9213011" name="connsiteX1"/>
                <a:gd fmla="*/ 1224951 h 1242204" name="connsiteY1"/>
                <a:gd fmla="*/ 2794958 w 9213011" name="connsiteX2"/>
                <a:gd fmla="*/ 1 h 1242204" name="connsiteY2"/>
                <a:gd fmla="*/ 4330460 w 9213011" name="connsiteX3"/>
                <a:gd fmla="*/ 1242204 h 1242204" name="connsiteY3"/>
                <a:gd fmla="*/ 5624423 w 9213011" name="connsiteX4"/>
                <a:gd fmla="*/ 17253 h 1242204" name="connsiteY4"/>
                <a:gd fmla="*/ 6970143 w 9213011" name="connsiteX5"/>
                <a:gd fmla="*/ 1224951 h 1242204" name="connsiteY5"/>
                <a:gd fmla="*/ 8057072 w 9213011" name="connsiteX6"/>
                <a:gd fmla="*/ 0 h 1242204" name="connsiteY6"/>
                <a:gd fmla="*/ 9213011 w 9213011" name="connsiteX7"/>
                <a:gd fmla="*/ 1224951 h 124220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42204" w="9213011">
                  <a:moveTo>
                    <a:pt x="0" y="17253"/>
                  </a:moveTo>
                  <a:lnTo>
                    <a:pt x="1069675" y="1224951"/>
                  </a:lnTo>
                  <a:lnTo>
                    <a:pt x="2794958" y="1"/>
                  </a:lnTo>
                  <a:lnTo>
                    <a:pt x="4330460" y="1242204"/>
                  </a:lnTo>
                  <a:lnTo>
                    <a:pt x="5624423" y="17253"/>
                  </a:lnTo>
                  <a:lnTo>
                    <a:pt x="6970143" y="1224951"/>
                  </a:lnTo>
                  <a:lnTo>
                    <a:pt x="8057072" y="0"/>
                  </a:lnTo>
                  <a:lnTo>
                    <a:pt x="9213011" y="1224951"/>
                  </a:ln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153908" y="3156740"/>
              <a:ext cx="143773" cy="143773"/>
            </a:xfrm>
            <a:prstGeom prst="ellipse">
              <a:avLst/>
            </a:prstGeom>
            <a:solidFill>
              <a:srgbClr val="599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210503" y="4337122"/>
              <a:ext cx="143773" cy="143773"/>
            </a:xfrm>
            <a:prstGeom prst="ellipse">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3935824" y="3100609"/>
              <a:ext cx="143773" cy="143773"/>
            </a:xfrm>
            <a:prstGeom prst="ellipse">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474657" y="4340327"/>
              <a:ext cx="143773" cy="143773"/>
            </a:xfrm>
            <a:prstGeom prst="ellipse">
              <a:avLst/>
            </a:prstGeom>
            <a:solidFill>
              <a:srgbClr val="DAA7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6767821" y="3136161"/>
              <a:ext cx="143773" cy="143773"/>
            </a:xfrm>
            <a:prstGeom prst="ellipse">
              <a:avLst/>
            </a:prstGeom>
            <a:solidFill>
              <a:srgbClr val="EC6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9191132" y="3126882"/>
              <a:ext cx="143773" cy="143773"/>
            </a:xfrm>
            <a:prstGeom prst="ellipse">
              <a:avLst/>
            </a:prstGeom>
            <a:solidFill>
              <a:srgbClr val="599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8105109" y="4318191"/>
              <a:ext cx="143773" cy="143773"/>
            </a:xfrm>
            <a:prstGeom prst="ellipse">
              <a:avLst/>
            </a:prstGeom>
            <a:solidFill>
              <a:srgbClr val="C15D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0346790" y="4332509"/>
              <a:ext cx="143773" cy="143773"/>
            </a:xfrm>
            <a:prstGeom prst="ellipse">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2225649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1265132" y="1479850"/>
            <a:ext cx="9661737" cy="4901902"/>
            <a:chOff x="1184472" y="1479850"/>
            <a:chExt cx="9661737" cy="4901902"/>
          </a:xfrm>
        </p:grpSpPr>
        <p:pic>
          <p:nvPicPr>
            <p:cNvPr id="14" name="图片 13"/>
            <p:cNvPicPr>
              <a:picLocks noChangeAspect="1"/>
            </p:cNvPicPr>
            <p:nvPr/>
          </p:nvPicPr>
          <p:blipFill>
            <a:blip r:embed="rId3">
              <a:extLst>
                <a:ext uri="{28A0092B-C50C-407E-A947-70E740481C1C}">
                  <a14:useLocalDpi val="0"/>
                </a:ext>
              </a:extLst>
            </a:blip>
            <a:stretch>
              <a:fillRect/>
            </a:stretch>
          </p:blipFill>
          <p:spPr>
            <a:xfrm>
              <a:off x="1184472" y="1485196"/>
              <a:ext cx="2754313" cy="4896556"/>
            </a:xfrm>
            <a:prstGeom prst="rect">
              <a:avLst/>
            </a:prstGeom>
          </p:spPr>
        </p:pic>
        <p:pic>
          <p:nvPicPr>
            <p:cNvPr id="15" name="图片 14"/>
            <p:cNvPicPr>
              <a:picLocks noChangeAspect="1"/>
            </p:cNvPicPr>
            <p:nvPr/>
          </p:nvPicPr>
          <p:blipFill>
            <a:blip r:embed="rId4">
              <a:extLst>
                <a:ext uri="{28A0092B-C50C-407E-A947-70E740481C1C}">
                  <a14:useLocalDpi val="0"/>
                </a:ext>
              </a:extLst>
            </a:blip>
            <a:stretch>
              <a:fillRect/>
            </a:stretch>
          </p:blipFill>
          <p:spPr>
            <a:xfrm>
              <a:off x="4562574" y="1485196"/>
              <a:ext cx="2754313" cy="4896556"/>
            </a:xfrm>
            <a:prstGeom prst="rect">
              <a:avLst/>
            </a:prstGeom>
          </p:spPr>
        </p:pic>
        <p:grpSp>
          <p:nvGrpSpPr>
            <p:cNvPr id="13" name="组合 12"/>
            <p:cNvGrpSpPr/>
            <p:nvPr/>
          </p:nvGrpSpPr>
          <p:grpSpPr>
            <a:xfrm>
              <a:off x="2339855" y="1479850"/>
              <a:ext cx="8506354" cy="4901902"/>
              <a:chOff x="211741" y="1130001"/>
              <a:chExt cx="8993160" cy="5461001"/>
            </a:xfrm>
          </p:grpSpPr>
          <p:pic>
            <p:nvPicPr>
              <p:cNvPr id="9" name="图片 8"/>
              <p:cNvPicPr>
                <a:picLocks noChangeAspect="1"/>
              </p:cNvPicPr>
              <p:nvPr/>
            </p:nvPicPr>
            <p:blipFill>
              <a:blip r:embed="rId5">
                <a:extLst>
                  <a:ext uri="{28A0092B-C50C-407E-A947-70E740481C1C}">
                    <a14:useLocalDpi val="0"/>
                  </a:ext>
                </a:extLst>
              </a:blip>
              <a:stretch>
                <a:fillRect/>
              </a:stretch>
            </p:blipFill>
            <p:spPr>
              <a:xfrm>
                <a:off x="6133088" y="1130001"/>
                <a:ext cx="3071813" cy="5461001"/>
              </a:xfrm>
              <a:prstGeom prst="rect">
                <a:avLst/>
              </a:prstGeom>
            </p:spPr>
          </p:pic>
          <p:sp>
            <p:nvSpPr>
              <p:cNvPr id="10" name="矩形 9"/>
              <p:cNvSpPr/>
              <p:nvPr/>
            </p:nvSpPr>
            <p:spPr>
              <a:xfrm>
                <a:off x="7188200" y="2108200"/>
                <a:ext cx="431800" cy="1778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188200" y="3606501"/>
                <a:ext cx="431800" cy="1778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7173694" y="5009851"/>
                <a:ext cx="431800" cy="1778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11741" y="3268380"/>
                <a:ext cx="431800" cy="1778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 name="矩形 1"/>
          <p:cNvSpPr/>
          <p:nvPr/>
        </p:nvSpPr>
        <p:spPr>
          <a:xfrm>
            <a:off x="0" y="233411"/>
            <a:ext cx="283982" cy="962183"/>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25844" y="299004"/>
            <a:ext cx="1517256" cy="822960"/>
          </a:xfrm>
          <a:prstGeom prst="rect">
            <a:avLst/>
          </a:prstGeom>
          <a:noFill/>
        </p:spPr>
        <p:txBody>
          <a:bodyPr rtlCol="0" wrap="square">
            <a:spAutoFit/>
          </a:bodyPr>
          <a:lstStyle/>
          <a:p>
            <a:r>
              <a:rPr altLang="en-US" b="1" lang="zh-CN" smtClean="0" sz="4800">
                <a:solidFill>
                  <a:srgbClr val="418AB3"/>
                </a:solidFill>
                <a:latin charset="-122" panose="020b0503020204020204" pitchFamily="34" typeface="微软雅黑"/>
                <a:ea charset="-122" panose="020b0503020204020204" pitchFamily="34" typeface="微软雅黑"/>
              </a:rPr>
              <a:t>短信</a:t>
            </a:r>
          </a:p>
        </p:txBody>
      </p:sp>
      <p:sp>
        <p:nvSpPr>
          <p:cNvPr id="4" name="文本框 3"/>
          <p:cNvSpPr txBox="1"/>
          <p:nvPr/>
        </p:nvSpPr>
        <p:spPr>
          <a:xfrm>
            <a:off x="2224662" y="299004"/>
            <a:ext cx="8621546" cy="822960"/>
          </a:xfrm>
          <a:prstGeom prst="rect">
            <a:avLst/>
          </a:prstGeom>
          <a:noFill/>
        </p:spPr>
        <p:txBody>
          <a:bodyPr rtlCol="0" wrap="square">
            <a:spAutoFit/>
          </a:bodyPr>
          <a:lstStyle/>
          <a:p>
            <a:pPr algn="just"/>
            <a:r>
              <a:rPr altLang="en-US" lang="zh-CN" sz="2400">
                <a:latin charset="-122" panose="020b0503020204020204" pitchFamily="34" typeface="微软雅黑"/>
                <a:ea charset="-122" panose="020b0503020204020204" pitchFamily="34" typeface="微软雅黑"/>
              </a:rPr>
              <a:t>作为一种营销渠道短信的重要性日益减小，但是作为一种媒介它的地位依旧重要且日益提升。</a:t>
            </a:r>
          </a:p>
        </p:txBody>
      </p:sp>
      <p:grpSp>
        <p:nvGrpSpPr>
          <p:cNvPr id="20" name="组合 19"/>
          <p:cNvGrpSpPr/>
          <p:nvPr/>
        </p:nvGrpSpPr>
        <p:grpSpPr>
          <a:xfrm>
            <a:off x="3956640" y="4131483"/>
            <a:ext cx="4127500" cy="830997"/>
            <a:chOff x="3670300" y="4140582"/>
            <a:chExt cx="4127500" cy="830997"/>
          </a:xfrm>
        </p:grpSpPr>
        <p:sp>
          <p:nvSpPr>
            <p:cNvPr id="16" name="矩形 15"/>
            <p:cNvSpPr/>
            <p:nvPr/>
          </p:nvSpPr>
          <p:spPr>
            <a:xfrm>
              <a:off x="3670300" y="4149680"/>
              <a:ext cx="4127500" cy="812800"/>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3772901" y="4140583"/>
              <a:ext cx="3922299" cy="822960"/>
            </a:xfrm>
            <a:prstGeom prst="rect">
              <a:avLst/>
            </a:prstGeom>
            <a:noFill/>
          </p:spPr>
          <p:txBody>
            <a:bodyPr rtlCol="0" wrap="square">
              <a:spAutoFit/>
            </a:bodyPr>
            <a:lstStyle/>
            <a:p>
              <a:pPr algn="ctr"/>
              <a:r>
                <a:rPr altLang="en-US" lang="zh-CN" smtClean="0" sz="2400">
                  <a:latin charset="-122" panose="020b0503020204020204" pitchFamily="34" typeface="微软雅黑"/>
                  <a:ea charset="-122" panose="020b0503020204020204" pitchFamily="34" typeface="微软雅黑"/>
                </a:rPr>
                <a:t>在购买过程中，短信主要起到付款提醒和通知的作用</a:t>
              </a:r>
            </a:p>
          </p:txBody>
        </p:sp>
      </p:grpSp>
    </p:spTree>
    <p:extLst>
      <p:ext uri="{BB962C8B-B14F-4D97-AF65-F5344CB8AC3E}">
        <p14:creationId val="27490875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对角圆角矩形 7"/>
          <p:cNvSpPr/>
          <p:nvPr/>
        </p:nvSpPr>
        <p:spPr>
          <a:xfrm>
            <a:off x="874643" y="424385"/>
            <a:ext cx="8454887" cy="4810539"/>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对角圆角矩形 3"/>
          <p:cNvSpPr/>
          <p:nvPr/>
        </p:nvSpPr>
        <p:spPr>
          <a:xfrm>
            <a:off x="1868557" y="1023731"/>
            <a:ext cx="8454887" cy="4810539"/>
          </a:xfrm>
          <a:prstGeom prst="round2Diag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2585634" y="1351508"/>
            <a:ext cx="7020732" cy="4114800"/>
          </a:xfrm>
          <a:prstGeom prst="rect">
            <a:avLst/>
          </a:prstGeom>
          <a:noFill/>
          <a:ln>
            <a:solidFill>
              <a:srgbClr val="418AB3"/>
            </a:solidFill>
          </a:ln>
        </p:spPr>
        <p:txBody>
          <a:bodyPr rtlCol="0" wrap="squar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不可否认的是，短信只是“低功率”的营销策略，但是，其效率上能弥补。不要老纠结短信的不足。而要多多关注它的长处。</a:t>
            </a:r>
          </a:p>
          <a:p>
            <a:r>
              <a:rPr altLang="en-US" lang="zh-CN" smtClean="0" sz="2400">
                <a:solidFill>
                  <a:schemeClr val="bg1"/>
                </a:solidFill>
                <a:latin charset="-122" panose="020b0503020204020204" pitchFamily="34" typeface="微软雅黑"/>
                <a:ea charset="-122" panose="020b0503020204020204" pitchFamily="34" typeface="微软雅黑"/>
              </a:rPr>
              <a:t>                                ——可口可乐公司 汤姆·达利</a:t>
            </a:r>
          </a:p>
          <a:p>
            <a:endParaRPr altLang="en-US" lang="zh-CN" smtClean="0" sz="2400">
              <a:solidFill>
                <a:schemeClr val="bg1"/>
              </a:solidFill>
              <a:latin charset="-122" panose="020b0503020204020204" pitchFamily="34" typeface="微软雅黑"/>
              <a:ea charset="-122" panose="020b0503020204020204" pitchFamily="34" typeface="微软雅黑"/>
            </a:endParaRPr>
          </a:p>
          <a:p>
            <a:r>
              <a:rPr altLang="en-US" lang="zh-CN" smtClean="0" sz="2400">
                <a:solidFill>
                  <a:schemeClr val="bg1"/>
                </a:solidFill>
                <a:latin charset="-122" panose="020b0503020204020204" pitchFamily="34" typeface="微软雅黑"/>
                <a:ea charset="-122" panose="020b0503020204020204" pitchFamily="34" typeface="微软雅黑"/>
              </a:rPr>
              <a:t>短信一定是有立足之地的，最好的类比就是电子邮件了，高效，但也同样饱受诟病。我并不将短信看作全方位多功能的移动工具，它更像是一种在线的、传统的，甚至是移动的营销方法，并用来跟进信息的工具</a:t>
            </a:r>
          </a:p>
          <a:p>
            <a:r>
              <a:rPr altLang="en-US" lang="zh-CN" smtClean="0" sz="2400">
                <a:solidFill>
                  <a:schemeClr val="bg1"/>
                </a:solidFill>
                <a:latin charset="-122" panose="020b0503020204020204" pitchFamily="34" typeface="微软雅黑"/>
                <a:ea charset="-122" panose="020b0503020204020204" pitchFamily="34" typeface="微软雅黑"/>
              </a:rPr>
              <a:t>    ——斯特林市场情报公司创始人  格雷哥·斯特林            </a:t>
            </a:r>
          </a:p>
        </p:txBody>
      </p:sp>
    </p:spTree>
    <p:extLst>
      <p:ext uri="{BB962C8B-B14F-4D97-AF65-F5344CB8AC3E}">
        <p14:creationId val="215274627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33411"/>
            <a:ext cx="283982" cy="962183"/>
          </a:xfrm>
          <a:prstGeom prst="rect">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25844" y="299004"/>
            <a:ext cx="1517256" cy="822960"/>
          </a:xfrm>
          <a:prstGeom prst="rect">
            <a:avLst/>
          </a:prstGeom>
          <a:noFill/>
        </p:spPr>
        <p:txBody>
          <a:bodyPr rtlCol="0" wrap="square">
            <a:spAutoFit/>
          </a:bodyPr>
          <a:lstStyle/>
          <a:p>
            <a:r>
              <a:rPr altLang="en-US" b="1" lang="zh-CN" sz="4800">
                <a:solidFill>
                  <a:srgbClr val="7BA26A"/>
                </a:solidFill>
                <a:latin charset="-122" panose="020b0503020204020204" pitchFamily="34" typeface="微软雅黑"/>
                <a:ea charset="-122" panose="020b0503020204020204" pitchFamily="34" typeface="微软雅黑"/>
              </a:rPr>
              <a:t>网站</a:t>
            </a:r>
          </a:p>
        </p:txBody>
      </p:sp>
      <p:sp>
        <p:nvSpPr>
          <p:cNvPr id="4" name="文本框 3"/>
          <p:cNvSpPr txBox="1"/>
          <p:nvPr/>
        </p:nvSpPr>
        <p:spPr>
          <a:xfrm>
            <a:off x="2224663" y="483670"/>
            <a:ext cx="6297037" cy="457200"/>
          </a:xfrm>
          <a:prstGeom prst="rect">
            <a:avLst/>
          </a:prstGeom>
          <a:noFill/>
        </p:spPr>
        <p:txBody>
          <a:bodyPr rtlCol="0" wrap="square">
            <a:spAutoFit/>
          </a:bodyPr>
          <a:lstStyle/>
          <a:p>
            <a:pPr algn="just"/>
            <a:r>
              <a:rPr altLang="en-US" lang="zh-CN" sz="2400">
                <a:latin charset="-122" panose="020b0503020204020204" pitchFamily="34" typeface="微软雅黑"/>
                <a:ea charset="-122" panose="020b0503020204020204" pitchFamily="34" typeface="微软雅黑"/>
              </a:rPr>
              <a:t>作为一种重要的营销渠道，其重要性不言而喻</a:t>
            </a:r>
          </a:p>
        </p:txBody>
      </p:sp>
      <p:pic>
        <p:nvPicPr>
          <p:cNvPr id="5" name="图片 4"/>
          <p:cNvPicPr>
            <a:picLocks noChangeAspect="1"/>
          </p:cNvPicPr>
          <p:nvPr/>
        </p:nvPicPr>
        <p:blipFill>
          <a:blip r:embed="rId2"/>
          <a:stretch>
            <a:fillRect/>
          </a:stretch>
        </p:blipFill>
        <p:spPr>
          <a:xfrm>
            <a:off x="722906" y="1486514"/>
            <a:ext cx="4441879" cy="3208338"/>
          </a:xfrm>
          <a:prstGeom prst="rect">
            <a:avLst/>
          </a:prstGeom>
        </p:spPr>
      </p:pic>
      <p:pic>
        <p:nvPicPr>
          <p:cNvPr id="6" name="图片 5"/>
          <p:cNvPicPr>
            <a:picLocks noChangeAspect="1"/>
          </p:cNvPicPr>
          <p:nvPr/>
        </p:nvPicPr>
        <p:blipFill>
          <a:blip r:embed="rId3"/>
          <a:stretch>
            <a:fillRect/>
          </a:stretch>
        </p:blipFill>
        <p:spPr>
          <a:xfrm>
            <a:off x="6108032" y="1486514"/>
            <a:ext cx="5361954" cy="3237271"/>
          </a:xfrm>
          <a:prstGeom prst="rect">
            <a:avLst/>
          </a:prstGeom>
        </p:spPr>
      </p:pic>
      <p:pic>
        <p:nvPicPr>
          <p:cNvPr id="7" name="图片 6"/>
          <p:cNvPicPr>
            <a:picLocks noChangeAspect="1"/>
          </p:cNvPicPr>
          <p:nvPr/>
        </p:nvPicPr>
        <p:blipFill>
          <a:blip r:embed="rId4"/>
          <a:stretch>
            <a:fillRect/>
          </a:stretch>
        </p:blipFill>
        <p:spPr>
          <a:xfrm>
            <a:off x="3410320" y="3105149"/>
            <a:ext cx="5371360" cy="3120233"/>
          </a:xfrm>
          <a:prstGeom prst="rect">
            <a:avLst/>
          </a:prstGeom>
        </p:spPr>
      </p:pic>
      <p:sp>
        <p:nvSpPr>
          <p:cNvPr id="8" name="矩形 7"/>
          <p:cNvSpPr/>
          <p:nvPr/>
        </p:nvSpPr>
        <p:spPr>
          <a:xfrm>
            <a:off x="6791325" y="5150654"/>
            <a:ext cx="5400675" cy="647858"/>
          </a:xfrm>
          <a:prstGeom prst="rect">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solidFill>
                <a:latin charset="-122" panose="020b0503020204020204" pitchFamily="34" typeface="微软雅黑"/>
                <a:ea charset="-122" panose="020b0503020204020204" pitchFamily="34" typeface="微软雅黑"/>
              </a:rPr>
              <a:t>搜索优化，广告营销，无所不能</a:t>
            </a:r>
          </a:p>
        </p:txBody>
      </p:sp>
    </p:spTree>
    <p:extLst>
      <p:ext uri="{BB962C8B-B14F-4D97-AF65-F5344CB8AC3E}">
        <p14:creationId val="341000385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对角圆角矩形 8"/>
          <p:cNvSpPr/>
          <p:nvPr/>
        </p:nvSpPr>
        <p:spPr>
          <a:xfrm>
            <a:off x="874643" y="424385"/>
            <a:ext cx="8454887" cy="4810539"/>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对角圆角矩形 9"/>
          <p:cNvSpPr/>
          <p:nvPr/>
        </p:nvSpPr>
        <p:spPr>
          <a:xfrm>
            <a:off x="1868557" y="1023731"/>
            <a:ext cx="8454887" cy="4810539"/>
          </a:xfrm>
          <a:prstGeom prst="round2DiagRect">
            <a:avLst/>
          </a:prstGeom>
          <a:solidFill>
            <a:srgbClr val="7BA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flipH="1">
            <a:off x="2585634" y="2459504"/>
            <a:ext cx="7020732" cy="1920240"/>
          </a:xfrm>
          <a:prstGeom prst="rect">
            <a:avLst/>
          </a:prstGeom>
          <a:noFill/>
          <a:ln>
            <a:noFill/>
          </a:ln>
        </p:spPr>
        <p:txBody>
          <a:bodyPr rtlCol="0" wrap="square">
            <a:spAutoFit/>
          </a:bodyPr>
          <a:lstStyle/>
          <a:p>
            <a:r>
              <a:rPr altLang="en-US" lang="zh-CN" smtClean="0" sz="2400">
                <a:solidFill>
                  <a:schemeClr val="bg1"/>
                </a:solidFill>
                <a:latin charset="-122" panose="020b0503020204020204" pitchFamily="34" typeface="微软雅黑"/>
                <a:ea charset="-122" panose="020b0503020204020204" pitchFamily="34" typeface="微软雅黑"/>
              </a:rPr>
              <a:t>即使是在如今移动的时代，网站依旧是要塞的位置。大部分的用户都通过移动网站和你联系。移动网站是移动战略整体中最重要的元素，许多其他的创意也推动客户到达移动网站这个最终目的地，包括短信、移动广告活动、二维码和移动邮件。</a:t>
            </a:r>
          </a:p>
        </p:txBody>
      </p:sp>
    </p:spTree>
    <p:extLst>
      <p:ext uri="{BB962C8B-B14F-4D97-AF65-F5344CB8AC3E}">
        <p14:creationId val="287528225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54a4f466695787489f8eadd33e8c86ec4201b27"/>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defRPr dirty="0" sz="2400">
            <a:latin charset="-122" panose="020B0503020204020204" pitchFamily="34" typeface="微软雅黑"/>
            <a:ea charset="-122" panose="020B0503020204020204" pitchFamily="34" typeface="微软雅黑"/>
          </a:defRPr>
        </a:defPPr>
      </a:lstStyle>
    </a:txDef>
  </a:objectDefaults>
  <a:extLst>
    <a:ext uri="{05A4C25C-085E-4340-85A3-A5531E510DB2}">
      <thm15:themeFamily xmlns:thm15="http://schemas.microsoft.com/office/thememl/2012/main" id="{F8300352-A1A1-4AF8-9F3E-E41105C3D63B}" name="51.pptx" vid="{5A80A362-E917-4A54-882D-53FFBD69BF08}"/>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vt="http://schemas.openxmlformats.org/officeDocument/2006/docPropsVTypes" xmlns="http://schemas.openxmlformats.org/officeDocument/2006/extended-properties">
  <Template>PPT2</Template>
  <Company/>
  <PresentationFormat>宽屏</PresentationFormat>
  <Paragraphs>118</Paragraphs>
  <Slides>18</Slides>
  <Notes>2</Notes>
  <TotalTime>1317</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18</vt:i4>
      </vt:variant>
    </vt:vector>
  </HeadingPairs>
  <TitlesOfParts>
    <vt:vector baseType="lpstr" size="30">
      <vt:lpstr>Arial</vt:lpstr>
      <vt:lpstr>Calibri Light</vt:lpstr>
      <vt:lpstr>Calibri</vt:lpstr>
      <vt:lpstr>华康宋体W12(P)</vt:lpstr>
      <vt:lpstr>微软雅黑</vt:lpstr>
      <vt:lpstr>叶根友刀锋黑草</vt:lpstr>
      <vt:lpstr>Wingdings</vt:lpstr>
      <vt:lpstr>宋体</vt:lpstr>
      <vt:lpstr>Impact</vt:lpstr>
      <vt:lpstr>Aharoni</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2015-03-15T00:45:19Z</dcterms:created>
  <cp:lastModifiedBy>优品PPT</cp:lastModifiedBy>
  <dcterms:modified xsi:type="dcterms:W3CDTF">2021-08-22T05:48:48Z</dcterms:modified>
  <cp:revision>94</cp:revision>
  <dc:title>PowerPoint 演示文稿</dc:title>
</cp:coreProperties>
</file>