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990452438592911"/>
          <c:y val="0.089094415307044983"/>
          <c:w val="0.941922128200531"/>
          <c:h val="0.78396141529083252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9F6B9F"/>
              </a:solidFill>
              <a:round/>
            </a:ln>
            <a:effectLst/>
          </c:spPr>
          <c:marker>
            <c:symbol val="circle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EB6752"/>
              </a:solidFill>
              <a:round/>
            </a:ln>
            <a:effectLst/>
          </c:spPr>
          <c:marker>
            <c:symbol val="circle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6524848"/>
        <c:axId val="376589856"/>
      </c:lineChart>
      <c:catAx>
        <c:axId val="37652484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EB6752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rgbClr val="EB6752"/>
              </a:solidFill>
              <a:latin typeface="+mn-lt"/>
              <a:ea typeface="+mn-ea"/>
              <a:cs typeface="+mn-cs"/>
            </a:endParaRPr>
          </a:p>
        </c:txPr>
        <c:crossAx val="376589856"/>
        <c:crosses val="autoZero"/>
        <c:auto val="0"/>
        <c:lblAlgn val="ctr"/>
        <c:lblOffset/>
        <c:noMultiLvlLbl val="0"/>
      </c:catAx>
      <c:valAx>
        <c:axId val="37658985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EB6752"/>
                </a:solidFill>
                <a:effectLst/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rgbClr val="EB6752"/>
              </a:solidFill>
              <a:effectLst/>
              <a:latin typeface="+mn-lt"/>
              <a:ea typeface="+mn-ea"/>
              <a:cs typeface="+mn-cs"/>
            </a:endParaRPr>
          </a:p>
        </c:txPr>
        <c:crossAx val="3765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rgbClr val="EBB350"/>
              </a:solidFill>
              <a:prstDash val="sysDash"/>
            </a:ln>
          </c:spPr>
          <c:dPt>
            <c:idx val="0"/>
            <c:invertIfNegative val="1"/>
            <c:spPr>
              <a:noFill/>
              <a:ln w="19050">
                <a:solidFill>
                  <a:srgbClr val="EB6752"/>
                </a:solidFill>
                <a:prstDash val="solid"/>
              </a:ln>
            </c:spPr>
          </c:dPt>
          <c:dPt>
            <c:idx val="1"/>
            <c:invertIfNegative val="1"/>
            <c:spPr>
              <a:noFill/>
              <a:ln w="19050">
                <a:solidFill>
                  <a:srgbClr val="9F6B9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0283021032810211"/>
                  <c:y val="-0.330523937940597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EB675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C61EA-4B76-46E5-8B26-2C4FE59E89AE}" type="VALUE">
                      <a:rPr lang="en-US" altLang="zh-CN" sz="2800">
                        <a:solidFill>
                          <a:srgbClr val="EB6752"/>
                        </a:solidFill>
                      </a:rPr>
                      <a:pPr>
                        <a:defRPr>
                          <a:solidFill>
                            <a:srgbClr val="EB6752"/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rgbClr val="EB675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197" b="0" i="0" u="none" strike="noStrike" kern="1200" baseline="0" smtId="4294967295">
                    <a:solidFill>
                      <a:srgbClr val="EB6752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16724595427513123"/>
                  <c:y val="0.307329297065734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rgbClr val="9F6B9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2800" b="0" i="0" u="none" strike="noStrike" kern="1200" baseline="0" smtId="4294967295">
                    <a:solidFill>
                      <a:srgbClr val="9F6B9F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rgbClr val="9F6B9F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rgbClr val="9F6B9F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rgbClr val="EBB350"/>
              </a:solidFill>
            </a:ln>
          </c:spPr>
          <c:dPt>
            <c:idx val="0"/>
            <c:invertIfNegative val="1"/>
            <c:spPr>
              <a:noFill/>
              <a:ln w="19050">
                <a:solidFill>
                  <a:srgbClr val="757575"/>
                </a:solidFill>
              </a:ln>
            </c:spPr>
          </c:dPt>
          <c:dPt>
            <c:idx val="1"/>
            <c:invertIfNegative val="1"/>
            <c:spPr>
              <a:noFill/>
              <a:ln w="19050">
                <a:solidFill>
                  <a:srgbClr val="EB6752"/>
                </a:solidFill>
              </a:ln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rgbClr val="EB6752"/>
              </a:solidFill>
            </a:ln>
          </c:spPr>
          <c:dPt>
            <c:idx val="0"/>
            <c:invertIfNegative val="1"/>
            <c:spPr>
              <a:noFill/>
              <a:ln w="19050">
                <a:solidFill>
                  <a:srgbClr val="7F7F7F"/>
                </a:solidFill>
              </a:ln>
            </c:spPr>
          </c:dPt>
          <c:dPt>
            <c:idx val="1"/>
            <c:invertIfNegative val="1"/>
            <c:spPr>
              <a:noFill/>
              <a:ln w="19050">
                <a:solidFill>
                  <a:srgbClr val="EB6752"/>
                </a:solidFill>
              </a:ln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noFill/>
              <a:ln w="19050">
                <a:solidFill>
                  <a:srgbClr val="7F7F7F"/>
                </a:solidFill>
              </a:ln>
            </c:spPr>
          </c:dPt>
          <c:dPt>
            <c:idx val="1"/>
            <c:invertIfNegative val="1"/>
            <c:spPr>
              <a:noFill/>
              <a:ln w="19050">
                <a:solidFill>
                  <a:srgbClr val="EB6752"/>
                </a:solidFill>
              </a:ln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B6752"/>
            </a:solidFill>
            <a:ln>
              <a:noFill/>
            </a:ln>
          </c:spPr>
          <c:dPt>
            <c:idx val="0"/>
            <c:invertIfNegative val="1"/>
            <c:spPr>
              <a:noFill/>
              <a:ln w="19050">
                <a:solidFill>
                  <a:srgbClr val="7F7F7F"/>
                </a:solidFill>
              </a:ln>
            </c:spPr>
          </c:dPt>
          <c:dPt>
            <c:idx val="1"/>
            <c:invertIfNegative val="1"/>
            <c:spPr>
              <a:noFill/>
              <a:ln w="19050">
                <a:solidFill>
                  <a:srgbClr val="EB6752"/>
                </a:solidFill>
              </a:ln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1932-B1A7-4882-AFFC-803EB91E93A1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CC7D-9C72-4299-81B4-64261D195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739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3" indent="0" algn="ctr">
              <a:buNone/>
              <a:defRPr sz="2000"/>
            </a:lvl2pPr>
            <a:lvl3pPr marL="914368" indent="0" algn="ctr">
              <a:buNone/>
              <a:defRPr sz="1800"/>
            </a:lvl3pPr>
            <a:lvl4pPr marL="1371552" indent="0" algn="ctr">
              <a:buNone/>
              <a:defRPr sz="1600"/>
            </a:lvl4pPr>
            <a:lvl5pPr marL="1828737" indent="0" algn="ctr">
              <a:buNone/>
              <a:defRPr sz="1600"/>
            </a:lvl5pPr>
            <a:lvl6pPr marL="2285920" indent="0" algn="ctr">
              <a:buNone/>
              <a:defRPr sz="1600"/>
            </a:lvl6pPr>
            <a:lvl7pPr marL="2743103" indent="0" algn="ctr">
              <a:buNone/>
              <a:defRPr sz="1600"/>
            </a:lvl7pPr>
            <a:lvl8pPr marL="3200288" indent="0" algn="ctr">
              <a:buNone/>
              <a:defRPr sz="1600"/>
            </a:lvl8pPr>
            <a:lvl9pPr marL="365747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136287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34821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46637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标题和内容">
    <p:bg>
      <p:bgPr>
        <a:gradFill>
          <a:gsLst>
            <a:gs pos="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495440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94145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171639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203277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4341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2683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266938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660623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393082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293401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546825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507614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263753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212641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29712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2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0" indent="0">
              <a:buNone/>
              <a:defRPr sz="1600" b="1"/>
            </a:lvl6pPr>
            <a:lvl7pPr marL="2743103" indent="0">
              <a:buNone/>
              <a:defRPr sz="1600" b="1"/>
            </a:lvl7pPr>
            <a:lvl8pPr marL="3200288" indent="0">
              <a:buNone/>
              <a:defRPr sz="1600" b="1"/>
            </a:lvl8pPr>
            <a:lvl9pPr marL="365747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2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0" indent="0">
              <a:buNone/>
              <a:defRPr sz="1600" b="1"/>
            </a:lvl6pPr>
            <a:lvl7pPr marL="2743103" indent="0">
              <a:buNone/>
              <a:defRPr sz="1600" b="1"/>
            </a:lvl7pPr>
            <a:lvl8pPr marL="3200288" indent="0">
              <a:buNone/>
              <a:defRPr sz="1600" b="1"/>
            </a:lvl8pPr>
            <a:lvl9pPr marL="365747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348823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34937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350939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3" indent="0">
              <a:buNone/>
              <a:defRPr sz="1400"/>
            </a:lvl2pPr>
            <a:lvl3pPr marL="914368" indent="0">
              <a:buNone/>
              <a:defRPr sz="1200"/>
            </a:lvl3pPr>
            <a:lvl4pPr marL="1371552" indent="0">
              <a:buNone/>
              <a:defRPr sz="1000"/>
            </a:lvl4pPr>
            <a:lvl5pPr marL="1828737" indent="0">
              <a:buNone/>
              <a:defRPr sz="1000"/>
            </a:lvl5pPr>
            <a:lvl6pPr marL="2285920" indent="0">
              <a:buNone/>
              <a:defRPr sz="1000"/>
            </a:lvl6pPr>
            <a:lvl7pPr marL="2743103" indent="0">
              <a:buNone/>
              <a:defRPr sz="1000"/>
            </a:lvl7pPr>
            <a:lvl8pPr marL="3200288" indent="0">
              <a:buNone/>
              <a:defRPr sz="1000"/>
            </a:lvl8pPr>
            <a:lvl9pPr marL="365747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03922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2" indent="0">
              <a:buNone/>
              <a:defRPr sz="2000"/>
            </a:lvl4pPr>
            <a:lvl5pPr marL="1828737" indent="0">
              <a:buNone/>
              <a:defRPr sz="2000"/>
            </a:lvl5pPr>
            <a:lvl6pPr marL="2285920" indent="0">
              <a:buNone/>
              <a:defRPr sz="2000"/>
            </a:lvl6pPr>
            <a:lvl7pPr marL="2743103" indent="0">
              <a:buNone/>
              <a:defRPr sz="2000"/>
            </a:lvl7pPr>
            <a:lvl8pPr marL="3200288" indent="0">
              <a:buNone/>
              <a:defRPr sz="2000"/>
            </a:lvl8pPr>
            <a:lvl9pPr marL="3657473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3" indent="0">
              <a:buNone/>
              <a:defRPr sz="1400"/>
            </a:lvl2pPr>
            <a:lvl3pPr marL="914368" indent="0">
              <a:buNone/>
              <a:defRPr sz="1200"/>
            </a:lvl3pPr>
            <a:lvl4pPr marL="1371552" indent="0">
              <a:buNone/>
              <a:defRPr sz="1000"/>
            </a:lvl4pPr>
            <a:lvl5pPr marL="1828737" indent="0">
              <a:buNone/>
              <a:defRPr sz="1000"/>
            </a:lvl5pPr>
            <a:lvl6pPr marL="2285920" indent="0">
              <a:buNone/>
              <a:defRPr sz="1000"/>
            </a:lvl6pPr>
            <a:lvl7pPr marL="2743103" indent="0">
              <a:buNone/>
              <a:defRPr sz="1000"/>
            </a:lvl7pPr>
            <a:lvl8pPr marL="3200288" indent="0">
              <a:buNone/>
              <a:defRPr sz="1000"/>
            </a:lvl8pPr>
            <a:lvl9pPr marL="365747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704805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0"/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049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/>
  <p:txStyles>
    <p:titleStyle>
      <a:lvl1pPr algn="l" defTabSz="9143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6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9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4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9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2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6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0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4" indent="-228592" algn="l" defTabSz="9143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108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charts/chart2.xml" Type="http://schemas.openxmlformats.org/officeDocument/2006/relationships/chart"/><Relationship Id="rId3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charts/chart6.xml" Type="http://schemas.openxmlformats.org/officeDocument/2006/relationships/chart"/><Relationship Id="rId6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5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5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0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1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charts/chart1.xml" Type="http://schemas.openxmlformats.org/officeDocument/2006/relationships/chart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>
            <a:off x="5543581" y="1426900"/>
            <a:ext cx="1048148" cy="903577"/>
          </a:xfrm>
          <a:prstGeom prst="triangle">
            <a:avLst/>
          </a:prstGeom>
          <a:noFill/>
          <a:ln>
            <a:solidFill>
              <a:srgbClr val="FF9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3603673">
            <a:off x="5672558" y="1518669"/>
            <a:ext cx="1048150" cy="90357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9266" y="1839317"/>
            <a:ext cx="7210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prstClr val="whit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61588" y="3159433"/>
            <a:ext cx="5270089" cy="66034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en-US" lang="zh-CN" sz="3733">
                <a:solidFill>
                  <a:prstClr val="white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点击添加你的演讲主题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90684" y="3857059"/>
            <a:ext cx="6410632" cy="0"/>
          </a:xfrm>
          <a:prstGeom prst="line">
            <a:avLst/>
          </a:prstGeom>
          <a:ln>
            <a:solidFill>
              <a:srgbClr val="FF9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4534" y="3966302"/>
            <a:ext cx="36629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prstClr val="whit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please click here to add you title</a:t>
            </a:r>
          </a:p>
        </p:txBody>
      </p:sp>
      <p:grpSp>
        <p:nvGrpSpPr>
          <p:cNvPr id="25" name="组合 24"/>
          <p:cNvGrpSpPr/>
          <p:nvPr/>
        </p:nvGrpSpPr>
        <p:grpSpPr>
          <a:xfrm rot="5400000">
            <a:off x="1992824" y="3706744"/>
            <a:ext cx="426064" cy="726697"/>
            <a:chOff x="1101213" y="3274809"/>
            <a:chExt cx="319548" cy="545023"/>
          </a:xfrm>
        </p:grpSpPr>
        <p:sp>
          <p:nvSpPr>
            <p:cNvPr id="21" name="直角三角形 20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9F6B9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45A73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9717317" y="3305208"/>
            <a:ext cx="426064" cy="726697"/>
            <a:chOff x="1101213" y="3274809"/>
            <a:chExt cx="319548" cy="545023"/>
          </a:xfrm>
        </p:grpSpPr>
        <p:sp>
          <p:nvSpPr>
            <p:cNvPr id="27" name="直角三角形 26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EB675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FF9F0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1834212" y="1970459"/>
            <a:ext cx="1056473" cy="1799696"/>
          </a:xfrm>
          <a:prstGeom prst="line">
            <a:avLst/>
          </a:prstGeom>
          <a:ln>
            <a:solidFill>
              <a:srgbClr val="9F6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797678" y="666308"/>
            <a:ext cx="1181065" cy="2011939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223650" y="4079924"/>
            <a:ext cx="1056473" cy="1799696"/>
          </a:xfrm>
          <a:prstGeom prst="line">
            <a:avLst/>
          </a:prstGeom>
          <a:ln>
            <a:solidFill>
              <a:srgbClr val="EB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301318" y="2239428"/>
            <a:ext cx="1409229" cy="2400616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0926900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val="1191118209"/>
              </p:ext>
            </p:extLst>
          </p:nvPr>
        </p:nvGraphicFramePr>
        <p:xfrm>
          <a:off x="3716671" y="2183218"/>
          <a:ext cx="4758660" cy="292021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534399" y="2239927"/>
            <a:ext cx="24525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srgbClr val="EB6752"/>
                </a:solidFill>
              </a:rPr>
              <a:t>Add the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534399" y="3118878"/>
            <a:ext cx="30054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srgbClr val="EB6752"/>
                </a:solidFill>
              </a:rPr>
              <a:t>you can add anything you want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4399" y="3876778"/>
            <a:ext cx="30054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srgbClr val="EB6752"/>
                </a:solidFill>
              </a:rPr>
              <a:t>you can add anything you want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34399" y="4634681"/>
            <a:ext cx="30054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srgbClr val="EB6752"/>
                </a:solidFill>
              </a:rPr>
              <a:t>you can add anything you want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64168" y="4402060"/>
            <a:ext cx="24525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srgbClr val="9F6B9F"/>
                </a:solidFill>
              </a:rPr>
              <a:t>Add the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4168" y="2097579"/>
            <a:ext cx="30054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srgbClr val="9F6B9F"/>
                </a:solidFill>
              </a:rPr>
              <a:t>you can add anything you want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64168" y="2855481"/>
            <a:ext cx="30054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srgbClr val="9F6B9F"/>
                </a:solidFill>
              </a:rPr>
              <a:t>you can add anything you want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64168" y="3613382"/>
            <a:ext cx="30054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srgbClr val="9F6B9F"/>
                </a:solidFill>
              </a:rPr>
              <a:t>you can add anything you want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02</a:t>
            </a:r>
          </a:p>
        </p:txBody>
      </p:sp>
    </p:spTree>
    <p:extLst>
      <p:ext uri="{BB962C8B-B14F-4D97-AF65-F5344CB8AC3E}">
        <p14:creationId val="16239768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val="2626838266"/>
              </p:ext>
            </p:extLst>
          </p:nvPr>
        </p:nvGraphicFramePr>
        <p:xfrm>
          <a:off x="1429446" y="2083972"/>
          <a:ext cx="2062805" cy="151671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179035" y="4338087"/>
            <a:ext cx="256362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1600">
                <a:solidFill>
                  <a:srgbClr val="EB6752"/>
                </a:solidFill>
              </a:rPr>
              <a:t>Here to add your analysis, content as concise as possible, say key parts.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65425" y="3600894"/>
            <a:ext cx="11908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srgbClr val="EB6752"/>
                </a:solidFill>
              </a:rPr>
              <a:t>45%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2909767568"/>
              </p:ext>
            </p:extLst>
          </p:nvPr>
        </p:nvGraphicFramePr>
        <p:xfrm>
          <a:off x="3914693" y="2083972"/>
          <a:ext cx="2062805" cy="151671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664282" y="4338087"/>
            <a:ext cx="256362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1600">
                <a:solidFill>
                  <a:srgbClr val="EB6752"/>
                </a:solidFill>
              </a:rPr>
              <a:t>Here to add your analysis, content as concise as possible, say key parts.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50672" y="3600893"/>
            <a:ext cx="11908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srgbClr val="EB6752"/>
                </a:solidFill>
              </a:rPr>
              <a:t>50%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val="3274827424"/>
              </p:ext>
            </p:extLst>
          </p:nvPr>
        </p:nvGraphicFramePr>
        <p:xfrm>
          <a:off x="6399940" y="2083972"/>
          <a:ext cx="2062805" cy="151671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149529" y="4338087"/>
            <a:ext cx="256362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1600">
                <a:solidFill>
                  <a:srgbClr val="EB6752"/>
                </a:solidFill>
              </a:rPr>
              <a:t>Here to add your analysis, content as concise as possible, say key parts.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35919" y="3600891"/>
            <a:ext cx="11908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srgbClr val="EB6752"/>
                </a:solidFill>
              </a:rPr>
              <a:t>60%</a:t>
            </a: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val="492052630"/>
              </p:ext>
            </p:extLst>
          </p:nvPr>
        </p:nvGraphicFramePr>
        <p:xfrm>
          <a:off x="8885186" y="2083972"/>
          <a:ext cx="2062805" cy="1516715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8634774" y="4338087"/>
            <a:ext cx="256362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1600">
                <a:solidFill>
                  <a:srgbClr val="EB6752"/>
                </a:solidFill>
              </a:rPr>
              <a:t>Here to add your analysis, content as concise as possible, say key parts.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321165" y="3600890"/>
            <a:ext cx="11908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srgbClr val="EB6752"/>
                </a:solidFill>
              </a:rPr>
              <a:t>100%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02</a:t>
            </a:r>
          </a:p>
        </p:txBody>
      </p:sp>
    </p:spTree>
    <p:extLst>
      <p:ext uri="{BB962C8B-B14F-4D97-AF65-F5344CB8AC3E}">
        <p14:creationId val="358891978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5001214" y="2159047"/>
            <a:ext cx="2189573" cy="2539905"/>
            <a:chOff x="3750910" y="1619285"/>
            <a:chExt cx="1642180" cy="1904929"/>
          </a:xfrm>
        </p:grpSpPr>
        <p:grpSp>
          <p:nvGrpSpPr>
            <p:cNvPr id="13" name="组合 12"/>
            <p:cNvGrpSpPr/>
            <p:nvPr/>
          </p:nvGrpSpPr>
          <p:grpSpPr>
            <a:xfrm>
              <a:off x="3750910" y="1619285"/>
              <a:ext cx="1642180" cy="1904929"/>
              <a:chOff x="3822955" y="1429528"/>
              <a:chExt cx="1402397" cy="1626781"/>
            </a:xfrm>
          </p:grpSpPr>
          <p:sp>
            <p:nvSpPr>
              <p:cNvPr id="3" name="六边形 2"/>
              <p:cNvSpPr/>
              <p:nvPr/>
            </p:nvSpPr>
            <p:spPr>
              <a:xfrm rot="16200000">
                <a:off x="3710763" y="1541720"/>
                <a:ext cx="1626781" cy="1402397"/>
              </a:xfrm>
              <a:prstGeom prst="hexagon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210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" name="直接连接符 6"/>
              <p:cNvCxnSpPr>
                <a:stCxn id="3" idx="0"/>
                <a:endCxn id="3" idx="4"/>
              </p:cNvCxnSpPr>
              <p:nvPr/>
            </p:nvCxnSpPr>
            <p:spPr>
              <a:xfrm flipH="1">
                <a:off x="3822955" y="1429528"/>
                <a:ext cx="701199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3" idx="4"/>
                <a:endCxn id="3" idx="2"/>
              </p:cNvCxnSpPr>
              <p:nvPr/>
            </p:nvCxnSpPr>
            <p:spPr>
              <a:xfrm>
                <a:off x="3822955" y="2705710"/>
                <a:ext cx="1402397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3" idx="2"/>
                <a:endCxn id="3" idx="0"/>
              </p:cNvCxnSpPr>
              <p:nvPr/>
            </p:nvCxnSpPr>
            <p:spPr>
              <a:xfrm flipH="1" flipV="1">
                <a:off x="4524154" y="1429528"/>
                <a:ext cx="701198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045107" y="2156252"/>
              <a:ext cx="1053786" cy="8001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200">
                  <a:solidFill>
                    <a:srgbClr val="EBB350"/>
                  </a:solidFill>
                </a:rPr>
                <a:t>PART THREE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3769832" y="4998865"/>
            <a:ext cx="46523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srgbClr val="EBB350"/>
                </a:solidFill>
              </a:rPr>
              <a:t>click here to add your title</a:t>
            </a:r>
          </a:p>
        </p:txBody>
      </p:sp>
      <p:sp>
        <p:nvSpPr>
          <p:cNvPr id="34" name="半闭框 33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fmla="val 8774" name="adj1"/>
              <a:gd fmla="val 6884" name="adj2"/>
            </a:avLst>
          </a:prstGeom>
          <a:solidFill>
            <a:srgbClr val="EBB350"/>
          </a:solid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19447337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778327" y="2172929"/>
            <a:ext cx="2958291" cy="2819985"/>
            <a:chOff x="3583745" y="1629697"/>
            <a:chExt cx="1976511" cy="1884106"/>
          </a:xfrm>
        </p:grpSpPr>
        <p:grpSp>
          <p:nvGrpSpPr>
            <p:cNvPr id="5" name="组合 4"/>
            <p:cNvGrpSpPr/>
            <p:nvPr/>
          </p:nvGrpSpPr>
          <p:grpSpPr>
            <a:xfrm>
              <a:off x="3583745" y="1629697"/>
              <a:ext cx="1976511" cy="1884106"/>
              <a:chOff x="3583745" y="1629697"/>
              <a:chExt cx="1976511" cy="188410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583745" y="2235648"/>
                <a:ext cx="1976511" cy="672204"/>
                <a:chOff x="2806994" y="2179674"/>
                <a:chExt cx="3668234" cy="1247553"/>
              </a:xfrm>
              <a:effectLst>
                <a:outerShdw algn="tl" blurRad="50800" dir="2700000" dist="38100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0" name="直接连接符 29"/>
                <p:cNvCxnSpPr/>
                <p:nvPr/>
              </p:nvCxnSpPr>
              <p:spPr>
                <a:xfrm>
                  <a:off x="2806995" y="2179674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2806994" y="3427227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>
                <a:off x="4152827" y="1629697"/>
                <a:ext cx="838346" cy="1884106"/>
                <a:chOff x="3838353" y="1022102"/>
                <a:chExt cx="1555897" cy="3496735"/>
              </a:xfrm>
              <a:effectLst>
                <a:outerShdw algn="tl" blurRad="50800" dir="2700000" dist="38100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38353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5394250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83577" y="1727638"/>
              <a:ext cx="384274" cy="38427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61144" y="3071725"/>
              <a:ext cx="384274" cy="3842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76149" y="1707410"/>
              <a:ext cx="384274" cy="384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175981" y="3071725"/>
              <a:ext cx="384274" cy="3842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2032001" y="2884159"/>
            <a:ext cx="20077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2400">
                <a:solidFill>
                  <a:srgbClr val="EBB350"/>
                </a:solidFill>
              </a:rPr>
              <a:t>Add your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88217" y="1518780"/>
            <a:ext cx="27299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914210"/>
            <a:r>
              <a:rPr altLang="zh-CN" lang="en-US">
                <a:solidFill>
                  <a:prstClr val="white"/>
                </a:solidFill>
              </a:rPr>
              <a:t>add the things  you want</a:t>
            </a:r>
          </a:p>
          <a:p>
            <a:pPr algn="r"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  <a:p>
            <a:pPr algn="r"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55744" y="2884159"/>
            <a:ext cx="202037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210"/>
            <a:r>
              <a:rPr altLang="zh-CN" lang="en-US" sz="2400"/>
              <a:t>Add your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255744" y="1518780"/>
            <a:ext cx="27299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prstClr val="white"/>
                </a:solidFill>
              </a:rPr>
              <a:t>add the things  you want</a:t>
            </a:r>
          </a:p>
          <a:p>
            <a:pPr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  <a:p>
            <a:pPr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32000" y="3891249"/>
            <a:ext cx="204098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210"/>
            <a:r>
              <a:rPr altLang="zh-CN" lang="en-US" sz="2400"/>
              <a:t>Add your title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330491" y="4702628"/>
            <a:ext cx="27299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914210"/>
            <a:r>
              <a:rPr altLang="zh-CN" lang="en-US">
                <a:solidFill>
                  <a:prstClr val="white"/>
                </a:solidFill>
              </a:rPr>
              <a:t>add the things  you want</a:t>
            </a:r>
          </a:p>
          <a:p>
            <a:pPr algn="r"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  <a:p>
            <a:pPr algn="r"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255739" y="3891249"/>
            <a:ext cx="202037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210"/>
            <a:r>
              <a:rPr altLang="zh-CN" lang="en-US" sz="2400"/>
              <a:t>Add your title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55744" y="4702628"/>
            <a:ext cx="27299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prstClr val="white"/>
                </a:solidFill>
              </a:rPr>
              <a:t>add the things  you want</a:t>
            </a:r>
          </a:p>
          <a:p>
            <a:pPr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  <a:p>
            <a:pPr defTabSz="914210"/>
            <a:r>
              <a:rPr altLang="zh-CN" lang="en-US">
                <a:solidFill>
                  <a:prstClr val="white"/>
                </a:solidFill>
              </a:rPr>
              <a:t>add the things  you want </a:t>
            </a:r>
          </a:p>
        </p:txBody>
      </p:sp>
      <p:sp>
        <p:nvSpPr>
          <p:cNvPr id="39" name="矩形 38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03</a:t>
            </a:r>
          </a:p>
        </p:txBody>
      </p:sp>
    </p:spTree>
    <p:extLst>
      <p:ext uri="{BB962C8B-B14F-4D97-AF65-F5344CB8AC3E}">
        <p14:creationId val="198761725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566126" y="2519680"/>
            <a:ext cx="3309257" cy="18346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0766" y="2519680"/>
            <a:ext cx="3309257" cy="183460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12990" y="2519681"/>
            <a:ext cx="18248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srgbClr val="EBB350"/>
                </a:solidFill>
              </a:rPr>
              <a:t>ADD YOUR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29214" y="3021484"/>
            <a:ext cx="279236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I love three things in this world. Sun, moon and you. Sun for morning, moon for night , and you forever.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26651" y="5152103"/>
            <a:ext cx="61387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I love three things in this world. Sun, moon and you. Sun for morning, moon for night , and you forever.</a:t>
            </a:r>
          </a:p>
        </p:txBody>
      </p:sp>
      <p:sp>
        <p:nvSpPr>
          <p:cNvPr id="9" name="直角三角形 8"/>
          <p:cNvSpPr/>
          <p:nvPr/>
        </p:nvSpPr>
        <p:spPr>
          <a:xfrm>
            <a:off x="6674897" y="4078983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6200000">
            <a:off x="9709546" y="4078982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03</a:t>
            </a:r>
          </a:p>
        </p:txBody>
      </p:sp>
    </p:spTree>
    <p:extLst>
      <p:ext uri="{BB962C8B-B14F-4D97-AF65-F5344CB8AC3E}">
        <p14:creationId val="126473559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2125931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4987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3723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4987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52249" y="2066579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52249" y="4518992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23513" y="4518992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23513" y="2066579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78258" y="2199099"/>
            <a:ext cx="3541708" cy="1815931"/>
            <a:chOff x="2078258" y="2199099"/>
            <a:chExt cx="3541708" cy="1815931"/>
          </a:xfrm>
        </p:grpSpPr>
        <p:sp>
          <p:nvSpPr>
            <p:cNvPr id="19" name="文本框 18"/>
            <p:cNvSpPr txBox="1"/>
            <p:nvPr/>
          </p:nvSpPr>
          <p:spPr>
            <a:xfrm>
              <a:off x="2123723" y="2199099"/>
              <a:ext cx="1745912" cy="7415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ADD YOUR TITLE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78258" y="3153256"/>
              <a:ext cx="354170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23723" y="4697703"/>
            <a:ext cx="3541708" cy="1815931"/>
            <a:chOff x="6794988" y="2232841"/>
            <a:chExt cx="3541708" cy="1815931"/>
          </a:xfrm>
        </p:grpSpPr>
        <p:sp>
          <p:nvSpPr>
            <p:cNvPr id="23" name="文本框 22"/>
            <p:cNvSpPr txBox="1"/>
            <p:nvPr/>
          </p:nvSpPr>
          <p:spPr>
            <a:xfrm>
              <a:off x="6840453" y="2232841"/>
              <a:ext cx="1745912" cy="7415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ADD YOUR TITLE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94988" y="3186998"/>
              <a:ext cx="354170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94987" y="2361725"/>
            <a:ext cx="3541708" cy="1815931"/>
            <a:chOff x="6794988" y="2232841"/>
            <a:chExt cx="3541708" cy="1815931"/>
          </a:xfrm>
        </p:grpSpPr>
        <p:sp>
          <p:nvSpPr>
            <p:cNvPr id="30" name="文本框 29"/>
            <p:cNvSpPr txBox="1"/>
            <p:nvPr/>
          </p:nvSpPr>
          <p:spPr>
            <a:xfrm>
              <a:off x="6840454" y="2232841"/>
              <a:ext cx="1745912" cy="7415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ADD YOUR TITLE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94988" y="3186998"/>
              <a:ext cx="354170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94987" y="4697703"/>
            <a:ext cx="3541708" cy="1815931"/>
            <a:chOff x="6794988" y="2232841"/>
            <a:chExt cx="3541708" cy="1815931"/>
          </a:xfrm>
        </p:grpSpPr>
        <p:sp>
          <p:nvSpPr>
            <p:cNvPr id="33" name="文本框 32"/>
            <p:cNvSpPr txBox="1"/>
            <p:nvPr/>
          </p:nvSpPr>
          <p:spPr>
            <a:xfrm>
              <a:off x="6840454" y="2232841"/>
              <a:ext cx="1745912" cy="7415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ADD YOUR TITLE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94988" y="3186998"/>
              <a:ext cx="354170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</a:p>
          </p:txBody>
        </p:sp>
      </p:grpSp>
    </p:spTree>
    <p:extLst>
      <p:ext uri="{BB962C8B-B14F-4D97-AF65-F5344CB8AC3E}">
        <p14:creationId val="402052619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577015" y="2283791"/>
            <a:ext cx="9037972" cy="3551583"/>
            <a:chOff x="1136374" y="1712843"/>
            <a:chExt cx="6778479" cy="2663687"/>
          </a:xfrm>
        </p:grpSpPr>
        <p:grpSp>
          <p:nvGrpSpPr>
            <p:cNvPr id="5" name="组合 4"/>
            <p:cNvGrpSpPr/>
            <p:nvPr/>
          </p:nvGrpSpPr>
          <p:grpSpPr>
            <a:xfrm>
              <a:off x="3614103" y="1712843"/>
              <a:ext cx="1823021" cy="2663687"/>
              <a:chOff x="983974" y="1560443"/>
              <a:chExt cx="1823021" cy="26636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210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本框 15"/>
              <p:cNvSpPr txBox="1"/>
              <p:nvPr/>
            </p:nvSpPr>
            <p:spPr>
              <a:xfrm>
                <a:off x="1209686" y="1831064"/>
                <a:ext cx="1371600" cy="6172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210"/>
                <a:r>
                  <a:rPr altLang="zh-CN" lang="en-US" sz="2400">
                    <a:solidFill>
                      <a:srgbClr val="EBB350"/>
                    </a:solidFill>
                  </a:rPr>
                  <a:t>THIS IS YOUR TITLE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094156" y="2748016"/>
                <a:ext cx="1602658" cy="1303020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rtlCol="0" wrap="square">
                <a:spAutoFit/>
              </a:bodyPr>
              <a:lstStyle/>
              <a:p>
                <a:pPr algn="ctr" defTabSz="914210"/>
                <a:r>
                  <a:rPr altLang="zh-CN" lang="en-US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136374" y="1712843"/>
              <a:ext cx="1823021" cy="2663687"/>
              <a:chOff x="983974" y="1560443"/>
              <a:chExt cx="1823021" cy="266368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210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1209685" y="1831064"/>
                <a:ext cx="1371600" cy="6172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210"/>
                <a:r>
                  <a:rPr altLang="zh-CN" lang="en-US" sz="2400">
                    <a:solidFill>
                      <a:srgbClr val="EBB350"/>
                    </a:solidFill>
                  </a:rPr>
                  <a:t>THIS IS YOUR TITLE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94155" y="2748016"/>
                <a:ext cx="1602658" cy="1303020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rtlCol="0" wrap="square">
                <a:spAutoFit/>
              </a:bodyPr>
              <a:lstStyle/>
              <a:p>
                <a:pPr algn="ctr" defTabSz="914210"/>
                <a:r>
                  <a:rPr altLang="zh-CN" lang="en-US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91832" y="1712843"/>
              <a:ext cx="1823021" cy="2663687"/>
              <a:chOff x="983974" y="1560443"/>
              <a:chExt cx="1823021" cy="266368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210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文本框 29"/>
              <p:cNvSpPr txBox="1"/>
              <p:nvPr/>
            </p:nvSpPr>
            <p:spPr>
              <a:xfrm>
                <a:off x="1209684" y="1831064"/>
                <a:ext cx="1371600" cy="6172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210"/>
                <a:r>
                  <a:rPr altLang="zh-CN" lang="en-US" sz="2400">
                    <a:solidFill>
                      <a:srgbClr val="EBB350"/>
                    </a:solidFill>
                  </a:rPr>
                  <a:t>THIS IS YOUR TITLE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094154" y="2748016"/>
                <a:ext cx="1602658" cy="1303020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rtlCol="0" wrap="square">
                <a:spAutoFit/>
              </a:bodyPr>
              <a:lstStyle/>
              <a:p>
                <a:pPr algn="ctr" defTabSz="914210"/>
                <a:r>
                  <a:rPr altLang="zh-CN" lang="en-US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03</a:t>
            </a:r>
          </a:p>
        </p:txBody>
      </p:sp>
    </p:spTree>
    <p:extLst>
      <p:ext uri="{BB962C8B-B14F-4D97-AF65-F5344CB8AC3E}">
        <p14:creationId val="125160196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497496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7496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0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4000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52035" y="1961322"/>
            <a:ext cx="3670852" cy="1183044"/>
            <a:chOff x="2064026" y="1470991"/>
            <a:chExt cx="2753139" cy="887283"/>
          </a:xfrm>
        </p:grpSpPr>
        <p:sp>
          <p:nvSpPr>
            <p:cNvPr id="11" name="文本框 10"/>
            <p:cNvSpPr txBox="1"/>
            <p:nvPr/>
          </p:nvSpPr>
          <p:spPr>
            <a:xfrm>
              <a:off x="2064026" y="1470991"/>
              <a:ext cx="1307805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HERE IS TITLE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64026" y="1873526"/>
              <a:ext cx="2753139" cy="4800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Do you understand the feeling of missing someone? It is just like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3822" y="2227647"/>
            <a:ext cx="540775" cy="540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4734" y="4230561"/>
            <a:ext cx="598948" cy="5989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41239" y="2237641"/>
            <a:ext cx="598948" cy="598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95354" y="4230561"/>
            <a:ext cx="690716" cy="69071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60589" y="3969007"/>
            <a:ext cx="3670852" cy="1183044"/>
            <a:chOff x="2064026" y="1470991"/>
            <a:chExt cx="2753139" cy="887283"/>
          </a:xfrm>
        </p:grpSpPr>
        <p:sp>
          <p:nvSpPr>
            <p:cNvPr id="19" name="文本框 18"/>
            <p:cNvSpPr txBox="1"/>
            <p:nvPr/>
          </p:nvSpPr>
          <p:spPr>
            <a:xfrm>
              <a:off x="2064026" y="1470992"/>
              <a:ext cx="1307805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HERE IS TITLE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64026" y="1873526"/>
              <a:ext cx="2753139" cy="4800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Do you understand the feeling of missing someone? It is just like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41673" y="3993322"/>
            <a:ext cx="3670852" cy="1183044"/>
            <a:chOff x="2064026" y="1470991"/>
            <a:chExt cx="2753139" cy="887283"/>
          </a:xfrm>
        </p:grpSpPr>
        <p:sp>
          <p:nvSpPr>
            <p:cNvPr id="22" name="文本框 21"/>
            <p:cNvSpPr txBox="1"/>
            <p:nvPr/>
          </p:nvSpPr>
          <p:spPr>
            <a:xfrm>
              <a:off x="2064026" y="1470991"/>
              <a:ext cx="1307805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HERE IS TITLE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64026" y="1873526"/>
              <a:ext cx="2753139" cy="4800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Do you understand the feeling of missing someone? It is just like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39653" y="1961322"/>
            <a:ext cx="3670852" cy="1183044"/>
            <a:chOff x="2064026" y="1470991"/>
            <a:chExt cx="2753139" cy="887283"/>
          </a:xfrm>
        </p:grpSpPr>
        <p:sp>
          <p:nvSpPr>
            <p:cNvPr id="26" name="文本框 25"/>
            <p:cNvSpPr txBox="1"/>
            <p:nvPr/>
          </p:nvSpPr>
          <p:spPr>
            <a:xfrm>
              <a:off x="2064027" y="1470991"/>
              <a:ext cx="1307805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EBB350"/>
                  </a:solidFill>
                </a:rPr>
                <a:t>HERE IS TITLE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64027" y="1873526"/>
              <a:ext cx="2753139" cy="4800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Do you understand the feeling of missing someone? It is just like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30" name="矩形 29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03</a:t>
            </a:r>
          </a:p>
        </p:txBody>
      </p:sp>
    </p:spTree>
    <p:extLst>
      <p:ext uri="{BB962C8B-B14F-4D97-AF65-F5344CB8AC3E}">
        <p14:creationId val="288778952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143303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5493" y="239273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7682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59871" y="2392734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>
            <a:stCxn id="3" idx="3"/>
            <a:endCxn id="6" idx="1"/>
          </p:cNvCxnSpPr>
          <p:nvPr/>
        </p:nvCxnSpPr>
        <p:spPr>
          <a:xfrm flipV="1">
            <a:off x="2937838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3"/>
            <a:endCxn id="7" idx="1"/>
          </p:cNvCxnSpPr>
          <p:nvPr/>
        </p:nvCxnSpPr>
        <p:spPr>
          <a:xfrm>
            <a:off x="5310027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3"/>
            <a:endCxn id="8" idx="1"/>
          </p:cNvCxnSpPr>
          <p:nvPr/>
        </p:nvCxnSpPr>
        <p:spPr>
          <a:xfrm flipV="1">
            <a:off x="7682217" y="2790002"/>
            <a:ext cx="1577655" cy="1333361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048698" y="279000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5649" y="286991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58479" y="2451446"/>
            <a:ext cx="11085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86289" y="3784806"/>
            <a:ext cx="11085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30668" y="3784806"/>
            <a:ext cx="11085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100004" y="2466942"/>
            <a:ext cx="11085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84659" y="3187489"/>
            <a:ext cx="1911821" cy="365760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ADD YOUR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24312" y="3336537"/>
            <a:ext cx="1911821" cy="365760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ADD YOUR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26184" y="3187489"/>
            <a:ext cx="1911821" cy="365760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ADD YOUR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95520" y="3336537"/>
            <a:ext cx="1911821" cy="365760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EBB350"/>
                </a:solidFill>
              </a:rPr>
              <a:t>ADD YOUR TITLE</a:t>
            </a:r>
          </a:p>
        </p:txBody>
      </p:sp>
      <p:sp>
        <p:nvSpPr>
          <p:cNvPr hidden="1" id="12" name="矩形 11"/>
          <p:cNvSpPr/>
          <p:nvPr/>
        </p:nvSpPr>
        <p:spPr>
          <a:xfrm>
            <a:off x="1584659" y="1192981"/>
            <a:ext cx="1911821" cy="1612515"/>
          </a:xfrm>
          <a:prstGeom prst="rect">
            <a:avLst/>
          </a:prstGeom>
          <a:solidFill>
            <a:srgbClr val="EBB3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5892" y="1192982"/>
            <a:ext cx="253507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210"/>
            <a:r>
              <a:rPr altLang="zh-CN" lang="en-US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54608" y="3944628"/>
            <a:ext cx="253507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210"/>
            <a:r>
              <a:rPr altLang="zh-CN" lang="en-US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24553" y="1161983"/>
            <a:ext cx="253507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210"/>
            <a:r>
              <a:rPr altLang="zh-CN" lang="en-US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437229" y="3966278"/>
            <a:ext cx="253507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210"/>
            <a:r>
              <a:rPr altLang="zh-CN" lang="en-US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</a:p>
        </p:txBody>
      </p:sp>
      <p:sp>
        <p:nvSpPr>
          <p:cNvPr id="30" name="矩形 29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03</a:t>
            </a:r>
          </a:p>
        </p:txBody>
      </p:sp>
    </p:spTree>
    <p:extLst>
      <p:ext uri="{BB962C8B-B14F-4D97-AF65-F5344CB8AC3E}">
        <p14:creationId val="23015732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/>
          <p:cNvSpPr txBox="1"/>
          <p:nvPr/>
        </p:nvSpPr>
        <p:spPr>
          <a:xfrm>
            <a:off x="5465137" y="2875003"/>
            <a:ext cx="1261729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srgbClr val="45A730"/>
                </a:solidFill>
              </a:rPr>
              <a:t>PART FOUR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/>
          <p:cNvSpPr txBox="1"/>
          <p:nvPr/>
        </p:nvSpPr>
        <p:spPr>
          <a:xfrm>
            <a:off x="3769832" y="4998865"/>
            <a:ext cx="46523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srgbClr val="45A730"/>
                </a:solidFill>
              </a:rPr>
              <a:t>click here to add your title</a:t>
            </a:r>
          </a:p>
        </p:txBody>
      </p:sp>
      <p:sp>
        <p:nvSpPr>
          <p:cNvPr id="30" name="正五边形 29"/>
          <p:cNvSpPr/>
          <p:nvPr/>
        </p:nvSpPr>
        <p:spPr>
          <a:xfrm>
            <a:off x="5035788" y="2419275"/>
            <a:ext cx="2120424" cy="2019452"/>
          </a:xfrm>
          <a:prstGeom prst="pentagon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半闭框 27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fmla="val 8774" name="adj1"/>
              <a:gd fmla="val 6884" name="adj2"/>
            </a:avLst>
          </a:prstGeom>
          <a:solidFill>
            <a:srgbClr val="45A730"/>
          </a:solid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5649734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898066" y="1190837"/>
            <a:ext cx="239586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4800">
                <a:solidFill>
                  <a:srgbClr val="FF9F03"/>
                </a:solidFill>
              </a:rPr>
              <a:t>content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20219" y="2833578"/>
            <a:ext cx="878957" cy="878957"/>
            <a:chOff x="2910664" y="2833578"/>
            <a:chExt cx="878957" cy="878957"/>
          </a:xfrm>
        </p:grpSpPr>
        <p:sp>
          <p:nvSpPr>
            <p:cNvPr id="6" name="菱形 5"/>
            <p:cNvSpPr/>
            <p:nvPr/>
          </p:nvSpPr>
          <p:spPr>
            <a:xfrm>
              <a:off x="2910664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9F6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231" y="2924243"/>
              <a:ext cx="817820" cy="6603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733">
                  <a:solidFill>
                    <a:prstClr val="white"/>
                  </a:solidFill>
                </a:rPr>
                <a:t>01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757454" y="4061349"/>
            <a:ext cx="2204484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9F6B9F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Add your titile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77755" y="2833578"/>
            <a:ext cx="878957" cy="878957"/>
            <a:chOff x="4741236" y="2833578"/>
            <a:chExt cx="878957" cy="878957"/>
          </a:xfrm>
        </p:grpSpPr>
        <p:sp>
          <p:nvSpPr>
            <p:cNvPr id="7" name="菱形 6"/>
            <p:cNvSpPr/>
            <p:nvPr/>
          </p:nvSpPr>
          <p:spPr>
            <a:xfrm>
              <a:off x="4741236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6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71804" y="2924243"/>
              <a:ext cx="817820" cy="6603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733">
                  <a:solidFill>
                    <a:prstClr val="white"/>
                  </a:solidFill>
                </a:rPr>
                <a:t>02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914990" y="4061349"/>
            <a:ext cx="2204484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EB6752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Add your titile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735291" y="2833578"/>
            <a:ext cx="878957" cy="878957"/>
            <a:chOff x="6571808" y="2833578"/>
            <a:chExt cx="878957" cy="878957"/>
          </a:xfrm>
        </p:grpSpPr>
        <p:sp>
          <p:nvSpPr>
            <p:cNvPr id="8" name="菱形 7"/>
            <p:cNvSpPr/>
            <p:nvPr/>
          </p:nvSpPr>
          <p:spPr>
            <a:xfrm>
              <a:off x="6571808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B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02375" y="2924243"/>
              <a:ext cx="817820" cy="6603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733">
                  <a:solidFill>
                    <a:prstClr val="white"/>
                  </a:solidFill>
                </a:rPr>
                <a:t>03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072526" y="4061349"/>
            <a:ext cx="2204484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EBB350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Add your titile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892826" y="2833578"/>
            <a:ext cx="878957" cy="878957"/>
            <a:chOff x="8402379" y="2833578"/>
            <a:chExt cx="878957" cy="878957"/>
          </a:xfrm>
        </p:grpSpPr>
        <p:sp>
          <p:nvSpPr>
            <p:cNvPr id="9" name="菱形 8"/>
            <p:cNvSpPr/>
            <p:nvPr/>
          </p:nvSpPr>
          <p:spPr>
            <a:xfrm>
              <a:off x="8402379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432948" y="2924243"/>
              <a:ext cx="817820" cy="6603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733">
                  <a:solidFill>
                    <a:prstClr val="white"/>
                  </a:solidFill>
                </a:rPr>
                <a:t>04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230062" y="4061349"/>
            <a:ext cx="2204484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45A730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Add your titile</a:t>
            </a:r>
          </a:p>
        </p:txBody>
      </p:sp>
    </p:spTree>
    <p:extLst>
      <p:ext uri="{BB962C8B-B14F-4D97-AF65-F5344CB8AC3E}">
        <p14:creationId val="116349367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圆角矩形 9"/>
          <p:cNvSpPr/>
          <p:nvPr/>
        </p:nvSpPr>
        <p:spPr>
          <a:xfrm>
            <a:off x="1835808" y="2172138"/>
            <a:ext cx="2101072" cy="1598929"/>
          </a:xfrm>
          <a:prstGeom prst="roundRect">
            <a:avLst>
              <a:gd fmla="val 6750" name="adj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064001" y="2172138"/>
            <a:ext cx="2101072" cy="1598929"/>
          </a:xfrm>
          <a:prstGeom prst="roundRect">
            <a:avLst>
              <a:gd fmla="val 6750" name="adj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92195" y="2172138"/>
            <a:ext cx="2101072" cy="1598929"/>
          </a:xfrm>
          <a:prstGeom prst="roundRect">
            <a:avLst>
              <a:gd fmla="val 6750" name="adj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92195" y="3867808"/>
            <a:ext cx="2101072" cy="1598929"/>
          </a:xfrm>
          <a:prstGeom prst="roundRect">
            <a:avLst>
              <a:gd fmla="val 6750" name="adj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064000" y="3867808"/>
            <a:ext cx="2101072" cy="1598929"/>
          </a:xfrm>
          <a:prstGeom prst="roundRect">
            <a:avLst>
              <a:gd fmla="val 6750" name="adj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35805" y="3867808"/>
            <a:ext cx="2101072" cy="1598929"/>
          </a:xfrm>
          <a:prstGeom prst="roundRect">
            <a:avLst>
              <a:gd fmla="val 6750" name="adj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520387" y="2172138"/>
            <a:ext cx="2101072" cy="1598929"/>
          </a:xfrm>
          <a:prstGeom prst="roundRect">
            <a:avLst>
              <a:gd fmla="val 6750" name="adj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520385" y="3867808"/>
            <a:ext cx="2101072" cy="1598929"/>
          </a:xfrm>
          <a:prstGeom prst="roundRect">
            <a:avLst>
              <a:gd fmla="val 6750" name="adj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3074" y="2192289"/>
            <a:ext cx="17829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Add Yout 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63996" y="2607399"/>
            <a:ext cx="21010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to add any thing you want to add any thing you want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15899" y="2191629"/>
            <a:ext cx="17829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Add Yout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56820" y="2606739"/>
            <a:ext cx="21010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to add any thing you want to add any thing you want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51273" y="4005614"/>
            <a:ext cx="17829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Add Yout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92194" y="4420724"/>
            <a:ext cx="21010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to add any thing you want to add any thing you want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94883" y="4005614"/>
            <a:ext cx="17829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Add Yout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35805" y="4420724"/>
            <a:ext cx="21010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to add any thing you want to add any thing you want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04</a:t>
            </a:r>
          </a:p>
        </p:txBody>
      </p:sp>
    </p:spTree>
    <p:extLst>
      <p:ext uri="{BB962C8B-B14F-4D97-AF65-F5344CB8AC3E}">
        <p14:creationId val="129092992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604354" y="2242661"/>
            <a:ext cx="8983295" cy="1441160"/>
            <a:chOff x="1608815" y="1750820"/>
            <a:chExt cx="6737471" cy="1080870"/>
          </a:xfrm>
        </p:grpSpPr>
        <p:sp>
          <p:nvSpPr>
            <p:cNvPr id="5" name="菱形 4"/>
            <p:cNvSpPr/>
            <p:nvPr/>
          </p:nvSpPr>
          <p:spPr>
            <a:xfrm>
              <a:off x="1608815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608815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3580183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580183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5551551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5551551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7522919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7522919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r="16200000" dist="381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6" name="等腰三角形 5"/>
          <p:cNvSpPr/>
          <p:nvPr/>
        </p:nvSpPr>
        <p:spPr>
          <a:xfrm rot="5400000">
            <a:off x="1984901" y="1216995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7059" y="1096942"/>
            <a:ext cx="8070589" cy="497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2667">
                <a:solidFill>
                  <a:prstClr val="white"/>
                </a:solidFill>
              </a:rPr>
              <a:t>Every hour of lost time is a chance of future misfortune.</a:t>
            </a:r>
          </a:p>
        </p:txBody>
      </p:sp>
      <p:sp>
        <p:nvSpPr>
          <p:cNvPr id="18" name="等腰三角形 17"/>
          <p:cNvSpPr/>
          <p:nvPr/>
        </p:nvSpPr>
        <p:spPr>
          <a:xfrm rot="5400000">
            <a:off x="2041415" y="1379603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69015" y="2671425"/>
            <a:ext cx="76849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97505" y="2671425"/>
            <a:ext cx="76849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25995" y="2671425"/>
            <a:ext cx="76849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54486" y="2671425"/>
            <a:ext cx="76849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prstClr val="white"/>
                </a:solidFill>
              </a:rPr>
              <a:t>01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25870" y="4027159"/>
            <a:ext cx="2454788" cy="2302447"/>
            <a:chOff x="694402" y="3089193"/>
            <a:chExt cx="1841091" cy="1726835"/>
          </a:xfrm>
        </p:grpSpPr>
        <p:sp>
          <p:nvSpPr>
            <p:cNvPr id="25" name="文本框 24"/>
            <p:cNvSpPr txBox="1"/>
            <p:nvPr/>
          </p:nvSpPr>
          <p:spPr>
            <a:xfrm>
              <a:off x="694402" y="3089193"/>
              <a:ext cx="1841091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45A730"/>
                  </a:solidFill>
                </a:rPr>
                <a:t>Add your title here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4402" y="3500284"/>
              <a:ext cx="1738468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42661" y="4027159"/>
            <a:ext cx="2454788" cy="2302447"/>
            <a:chOff x="694402" y="3089193"/>
            <a:chExt cx="1841091" cy="1726835"/>
          </a:xfrm>
        </p:grpSpPr>
        <p:sp>
          <p:nvSpPr>
            <p:cNvPr id="29" name="文本框 28"/>
            <p:cNvSpPr txBox="1"/>
            <p:nvPr/>
          </p:nvSpPr>
          <p:spPr>
            <a:xfrm>
              <a:off x="694402" y="3089193"/>
              <a:ext cx="1841091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45A730"/>
                  </a:solidFill>
                </a:rPr>
                <a:t>Add your title here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4402" y="3500284"/>
              <a:ext cx="1738468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59451" y="4027159"/>
            <a:ext cx="2454788" cy="2302447"/>
            <a:chOff x="694402" y="3089193"/>
            <a:chExt cx="1841091" cy="1726835"/>
          </a:xfrm>
        </p:grpSpPr>
        <p:sp>
          <p:nvSpPr>
            <p:cNvPr id="32" name="文本框 31"/>
            <p:cNvSpPr txBox="1"/>
            <p:nvPr/>
          </p:nvSpPr>
          <p:spPr>
            <a:xfrm>
              <a:off x="694401" y="3089193"/>
              <a:ext cx="1841091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45A730"/>
                  </a:solidFill>
                </a:rPr>
                <a:t>Add your title here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4402" y="3500284"/>
              <a:ext cx="1738468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76242" y="4027159"/>
            <a:ext cx="2454788" cy="2302447"/>
            <a:chOff x="694402" y="3089193"/>
            <a:chExt cx="1841091" cy="1726835"/>
          </a:xfrm>
        </p:grpSpPr>
        <p:sp>
          <p:nvSpPr>
            <p:cNvPr id="35" name="文本框 34"/>
            <p:cNvSpPr txBox="1"/>
            <p:nvPr/>
          </p:nvSpPr>
          <p:spPr>
            <a:xfrm>
              <a:off x="694401" y="3089193"/>
              <a:ext cx="1841091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45A730"/>
                  </a:solidFill>
                </a:rPr>
                <a:t>Add your title here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4401" y="3500284"/>
              <a:ext cx="1738468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04</a:t>
            </a:r>
          </a:p>
        </p:txBody>
      </p:sp>
    </p:spTree>
    <p:extLst>
      <p:ext uri="{BB962C8B-B14F-4D97-AF65-F5344CB8AC3E}">
        <p14:creationId val="269351034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剪去对角的矩形 2"/>
          <p:cNvSpPr/>
          <p:nvPr/>
        </p:nvSpPr>
        <p:spPr>
          <a:xfrm>
            <a:off x="2211571" y="1700472"/>
            <a:ext cx="3307255" cy="1793765"/>
          </a:xfrm>
          <a:prstGeom prst="snip2Diag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751483" y="3494238"/>
            <a:ext cx="3307255" cy="1793765"/>
          </a:xfrm>
          <a:prstGeom prst="snip2Diag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8722" y="1700472"/>
            <a:ext cx="5530479" cy="1707362"/>
            <a:chOff x="4386541" y="1275354"/>
            <a:chExt cx="4147859" cy="1280521"/>
          </a:xfrm>
        </p:grpSpPr>
        <p:sp>
          <p:nvSpPr>
            <p:cNvPr id="6" name="文本框 5"/>
            <p:cNvSpPr txBox="1"/>
            <p:nvPr/>
          </p:nvSpPr>
          <p:spPr>
            <a:xfrm>
              <a:off x="4386542" y="1275354"/>
              <a:ext cx="1917291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133">
                  <a:solidFill>
                    <a:srgbClr val="45A730"/>
                  </a:solidFill>
                </a:rPr>
                <a:t>Add Your Title Here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86542" y="1655628"/>
              <a:ext cx="4147859" cy="8915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You and I remains the same in different time, at different places,among different people; time is changing, space is changing and everything is changing except my miss to you!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074049" y="3673513"/>
            <a:ext cx="2556388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914210"/>
            <a:r>
              <a:rPr altLang="zh-CN" lang="en-US" sz="2133">
                <a:solidFill>
                  <a:srgbClr val="45A730"/>
                </a:solidFill>
              </a:rPr>
              <a:t>Add Your Title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99958" y="4180544"/>
            <a:ext cx="553047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914210"/>
            <a:r>
              <a:rPr altLang="zh-CN" lang="en-US">
                <a:solidFill>
                  <a:prstClr val="white"/>
                </a:solidFill>
              </a:rPr>
              <a:t>You and I remains the same in different time, at different places,among different people; time is changing, space is changing and everything is changing except my miss to you!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04</a:t>
            </a:r>
          </a:p>
        </p:txBody>
      </p:sp>
    </p:spTree>
    <p:extLst>
      <p:ext uri="{BB962C8B-B14F-4D97-AF65-F5344CB8AC3E}">
        <p14:creationId val="118742756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314465" y="2897797"/>
            <a:ext cx="1559608" cy="1056721"/>
            <a:chOff x="1723269" y="2173347"/>
            <a:chExt cx="1169706" cy="792541"/>
          </a:xfrm>
        </p:grpSpPr>
        <p:sp>
          <p:nvSpPr>
            <p:cNvPr id="7" name="下箭头 6"/>
            <p:cNvSpPr/>
            <p:nvPr/>
          </p:nvSpPr>
          <p:spPr>
            <a:xfrm>
              <a:off x="1787860" y="2177612"/>
              <a:ext cx="1040524" cy="788276"/>
            </a:xfrm>
            <a:prstGeom prst="downArrow">
              <a:avLst>
                <a:gd fmla="val 100000" name="adj1"/>
                <a:gd fmla="val 51333" name="adj2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23269" y="2173347"/>
              <a:ext cx="1169706" cy="274320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17244" y="2903484"/>
            <a:ext cx="1559608" cy="1051035"/>
            <a:chOff x="3232521" y="2177612"/>
            <a:chExt cx="1169706" cy="788276"/>
          </a:xfrm>
        </p:grpSpPr>
        <p:sp>
          <p:nvSpPr>
            <p:cNvPr id="6" name="下箭头 5"/>
            <p:cNvSpPr/>
            <p:nvPr/>
          </p:nvSpPr>
          <p:spPr>
            <a:xfrm rot="10800000">
              <a:off x="3297112" y="2177612"/>
              <a:ext cx="1040524" cy="788276"/>
            </a:xfrm>
            <a:prstGeom prst="downArrow">
              <a:avLst>
                <a:gd fmla="val 100000" name="adj1"/>
                <a:gd fmla="val 51333" name="adj2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32521" y="2665806"/>
              <a:ext cx="1169706" cy="274320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20023" y="2897797"/>
            <a:ext cx="1559608" cy="1056721"/>
            <a:chOff x="4741773" y="2173347"/>
            <a:chExt cx="1169706" cy="792541"/>
          </a:xfrm>
        </p:grpSpPr>
        <p:sp>
          <p:nvSpPr>
            <p:cNvPr id="8" name="下箭头 7"/>
            <p:cNvSpPr/>
            <p:nvPr/>
          </p:nvSpPr>
          <p:spPr>
            <a:xfrm>
              <a:off x="4806364" y="2177612"/>
              <a:ext cx="1040524" cy="788276"/>
            </a:xfrm>
            <a:prstGeom prst="downArrow">
              <a:avLst>
                <a:gd fmla="val 100000" name="adj1"/>
                <a:gd fmla="val 51333" name="adj2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41773" y="2173347"/>
              <a:ext cx="1169706" cy="274320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22803" y="2897798"/>
            <a:ext cx="1559608" cy="1051035"/>
            <a:chOff x="6251025" y="2177612"/>
            <a:chExt cx="1169706" cy="788276"/>
          </a:xfrm>
        </p:grpSpPr>
        <p:sp>
          <p:nvSpPr>
            <p:cNvPr id="9" name="下箭头 8"/>
            <p:cNvSpPr/>
            <p:nvPr/>
          </p:nvSpPr>
          <p:spPr>
            <a:xfrm rot="10800000">
              <a:off x="6315616" y="2177612"/>
              <a:ext cx="1040524" cy="788276"/>
            </a:xfrm>
            <a:prstGeom prst="downArrow">
              <a:avLst>
                <a:gd fmla="val 100000" name="adj1"/>
                <a:gd fmla="val 51333" name="adj2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51025" y="2665806"/>
              <a:ext cx="1169706" cy="274320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7509" y="4209290"/>
            <a:ext cx="2333521" cy="2045109"/>
            <a:chOff x="695631" y="3156967"/>
            <a:chExt cx="1750141" cy="1533832"/>
          </a:xfrm>
        </p:grpSpPr>
        <p:sp>
          <p:nvSpPr>
            <p:cNvPr id="21" name="矩形 20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5631" y="3156967"/>
              <a:ext cx="1750141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42661" y="680483"/>
            <a:ext cx="2333521" cy="2045110"/>
            <a:chOff x="2806995" y="510362"/>
            <a:chExt cx="1750141" cy="1533832"/>
          </a:xfrm>
        </p:grpSpPr>
        <p:sp>
          <p:nvSpPr>
            <p:cNvPr id="23" name="矩形 22"/>
            <p:cNvSpPr/>
            <p:nvPr/>
          </p:nvSpPr>
          <p:spPr>
            <a:xfrm>
              <a:off x="2806995" y="510362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06995" y="518883"/>
              <a:ext cx="1750141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3066" y="4192297"/>
            <a:ext cx="2333521" cy="2045109"/>
            <a:chOff x="695631" y="3156967"/>
            <a:chExt cx="1750141" cy="1533832"/>
          </a:xfrm>
        </p:grpSpPr>
        <p:sp>
          <p:nvSpPr>
            <p:cNvPr id="29" name="矩形 28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31" y="3156967"/>
              <a:ext cx="1750141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19306" y="595619"/>
            <a:ext cx="2333521" cy="2045110"/>
            <a:chOff x="6764479" y="446714"/>
            <a:chExt cx="1750141" cy="1533832"/>
          </a:xfrm>
        </p:grpSpPr>
        <p:sp>
          <p:nvSpPr>
            <p:cNvPr id="31" name="矩形 30"/>
            <p:cNvSpPr/>
            <p:nvPr/>
          </p:nvSpPr>
          <p:spPr>
            <a:xfrm>
              <a:off x="6764479" y="446714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64480" y="455235"/>
              <a:ext cx="1750141" cy="13030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37" name="矩形 3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文本框 37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04</a:t>
            </a:r>
          </a:p>
        </p:txBody>
      </p:sp>
    </p:spTree>
    <p:extLst>
      <p:ext uri="{BB962C8B-B14F-4D97-AF65-F5344CB8AC3E}">
        <p14:creationId val="40642356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4587274" y="2284249"/>
            <a:ext cx="3017455" cy="2214179"/>
            <a:chOff x="3186524" y="1713187"/>
            <a:chExt cx="2263091" cy="1660634"/>
          </a:xfrm>
        </p:grpSpPr>
        <p:sp>
          <p:nvSpPr>
            <p:cNvPr id="6" name="平行四边形 5"/>
            <p:cNvSpPr/>
            <p:nvPr/>
          </p:nvSpPr>
          <p:spPr>
            <a:xfrm>
              <a:off x="344970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52701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3186524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4372305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1012" y="2069590"/>
            <a:ext cx="4417664" cy="1200331"/>
            <a:chOff x="5858259" y="1552192"/>
            <a:chExt cx="3313248" cy="900248"/>
          </a:xfrm>
        </p:grpSpPr>
        <p:sp>
          <p:nvSpPr>
            <p:cNvPr id="3" name="文本框 2"/>
            <p:cNvSpPr txBox="1"/>
            <p:nvPr/>
          </p:nvSpPr>
          <p:spPr>
            <a:xfrm>
              <a:off x="6108109" y="1552192"/>
              <a:ext cx="1785257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400">
                  <a:solidFill>
                    <a:srgbClr val="45A730"/>
                  </a:solidFill>
                </a:rPr>
                <a:t>ADD THE TITLE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91498" y="1921525"/>
              <a:ext cx="283028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prstClr val="white"/>
                  </a:solidFill>
                </a:rPr>
                <a:t>Do you understand the feeling of missing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58259" y="2198525"/>
              <a:ext cx="3313248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prstClr val="white"/>
                  </a:solidFill>
                </a:rPr>
                <a:t>It is just like that you will spend a long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46707" y="2107948"/>
            <a:ext cx="4778608" cy="1161976"/>
            <a:chOff x="-35030" y="1580960"/>
            <a:chExt cx="3583956" cy="871482"/>
          </a:xfrm>
        </p:grpSpPr>
        <p:sp>
          <p:nvSpPr>
            <p:cNvPr id="21" name="文本框 20"/>
            <p:cNvSpPr txBox="1"/>
            <p:nvPr/>
          </p:nvSpPr>
          <p:spPr>
            <a:xfrm>
              <a:off x="1763669" y="1580960"/>
              <a:ext cx="1785257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914210"/>
              <a:r>
                <a:rPr altLang="zh-CN" lang="en-US" sz="2400">
                  <a:solidFill>
                    <a:srgbClr val="45A730"/>
                  </a:solidFill>
                </a:rPr>
                <a:t>ADD THE TITLE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3877" y="1921526"/>
              <a:ext cx="283028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914210"/>
              <a:r>
                <a:rPr altLang="zh-CN" lang="en-US" sz="1600">
                  <a:solidFill>
                    <a:prstClr val="white"/>
                  </a:solidFill>
                </a:rPr>
                <a:t>Do you understand the feeling of missing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35030" y="2198526"/>
              <a:ext cx="3313248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914210"/>
              <a:r>
                <a:rPr altLang="zh-CN" lang="en-US" sz="1600">
                  <a:solidFill>
                    <a:prstClr val="white"/>
                  </a:solidFill>
                </a:rPr>
                <a:t> It is just like that you will spend a long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93904" y="3634859"/>
            <a:ext cx="4417664" cy="1200331"/>
            <a:chOff x="5858259" y="1552192"/>
            <a:chExt cx="3313248" cy="900248"/>
          </a:xfrm>
        </p:grpSpPr>
        <p:sp>
          <p:nvSpPr>
            <p:cNvPr id="28" name="文本框 27"/>
            <p:cNvSpPr txBox="1"/>
            <p:nvPr/>
          </p:nvSpPr>
          <p:spPr>
            <a:xfrm>
              <a:off x="6108108" y="1552191"/>
              <a:ext cx="1785257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2400">
                  <a:solidFill>
                    <a:srgbClr val="45A730"/>
                  </a:solidFill>
                </a:rPr>
                <a:t>ADD THE TITLE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991497" y="1921525"/>
              <a:ext cx="283028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prstClr val="white"/>
                  </a:solidFill>
                </a:rPr>
                <a:t>Do you understand the feeling of missing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58259" y="2198525"/>
              <a:ext cx="3313248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210"/>
              <a:r>
                <a:rPr altLang="zh-CN" lang="en-US" sz="1600">
                  <a:solidFill>
                    <a:prstClr val="white"/>
                  </a:solidFill>
                </a:rPr>
                <a:t>It is just like that you will spend a long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280160" y="3634859"/>
            <a:ext cx="4778608" cy="1161975"/>
            <a:chOff x="-35030" y="1580960"/>
            <a:chExt cx="3583956" cy="871481"/>
          </a:xfrm>
        </p:grpSpPr>
        <p:sp>
          <p:nvSpPr>
            <p:cNvPr id="32" name="文本框 31"/>
            <p:cNvSpPr txBox="1"/>
            <p:nvPr/>
          </p:nvSpPr>
          <p:spPr>
            <a:xfrm>
              <a:off x="1763669" y="1580960"/>
              <a:ext cx="1785257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914210"/>
              <a:r>
                <a:rPr altLang="zh-CN" lang="en-US" sz="2400">
                  <a:solidFill>
                    <a:srgbClr val="45A730"/>
                  </a:solidFill>
                </a:rPr>
                <a:t>ADD THE TITLE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3877" y="1921526"/>
              <a:ext cx="283028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914210"/>
              <a:r>
                <a:rPr altLang="zh-CN" lang="en-US" sz="1600">
                  <a:solidFill>
                    <a:prstClr val="white"/>
                  </a:solidFill>
                </a:rPr>
                <a:t>Do you understand the feeling of missing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-35030" y="2198526"/>
              <a:ext cx="3313248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914210"/>
              <a:r>
                <a:rPr altLang="zh-CN" lang="en-US" sz="1600">
                  <a:solidFill>
                    <a:prstClr val="white"/>
                  </a:solidFill>
                </a:rPr>
                <a:t>It is just like that you will spend a long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773768" y="5573485"/>
            <a:ext cx="8644464" cy="0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373147" y="5723351"/>
            <a:ext cx="744570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srgbClr val="45A730"/>
                </a:solidFill>
              </a:rPr>
              <a:t>For our ever-lasting friendship, send sincere blessings and warm greetings to my friends whom I miss so much.</a:t>
            </a:r>
          </a:p>
        </p:txBody>
      </p:sp>
      <p:sp>
        <p:nvSpPr>
          <p:cNvPr id="38" name="矩形 3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04</a:t>
            </a:r>
          </a:p>
        </p:txBody>
      </p:sp>
    </p:spTree>
    <p:extLst>
      <p:ext uri="{BB962C8B-B14F-4D97-AF65-F5344CB8AC3E}">
        <p14:creationId val="74881166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9F6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6"/>
          <p:cNvSpPr txBox="1"/>
          <p:nvPr/>
        </p:nvSpPr>
        <p:spPr>
          <a:xfrm>
            <a:off x="3860382" y="2890445"/>
            <a:ext cx="4471239" cy="9855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5867">
                <a:ln>
                  <a:solidFill>
                    <a:srgbClr val="EBB350"/>
                  </a:solidFill>
                </a:ln>
                <a:noFill/>
                <a:latin charset="-122" panose="02010609000101010101" pitchFamily="49" typeface="汉仪菱心体简"/>
                <a:ea charset="-122" panose="02010609000101010101" pitchFamily="49" typeface="汉仪菱心体简"/>
              </a:rPr>
              <a:t>THANKS</a:t>
            </a:r>
          </a:p>
        </p:txBody>
      </p:sp>
    </p:spTree>
    <p:extLst>
      <p:ext uri="{BB962C8B-B14F-4D97-AF65-F5344CB8AC3E}">
        <p14:creationId val="299230761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1727200" y="3200205"/>
            <a:ext cx="8737601" cy="0"/>
            <a:chOff x="1545265" y="1041990"/>
            <a:chExt cx="6553201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888909" y="1877077"/>
            <a:ext cx="2414183" cy="2694923"/>
            <a:chOff x="3666682" y="1407808"/>
            <a:chExt cx="1810637" cy="2021192"/>
          </a:xfrm>
        </p:grpSpPr>
        <p:sp>
          <p:nvSpPr>
            <p:cNvPr id="30" name="等腰三角形 29"/>
            <p:cNvSpPr/>
            <p:nvPr/>
          </p:nvSpPr>
          <p:spPr>
            <a:xfrm>
              <a:off x="3666682" y="1407808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3666682" y="1868106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98851" y="1997556"/>
              <a:ext cx="946297" cy="8001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200">
                  <a:solidFill>
                    <a:srgbClr val="C37FBE"/>
                  </a:solidFill>
                </a:rPr>
                <a:t>PART ONE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69832" y="4998865"/>
            <a:ext cx="46523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srgbClr val="C37FBE"/>
                </a:solidFill>
              </a:rPr>
              <a:t>click here to add your title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930400" y="3403405"/>
            <a:ext cx="8737601" cy="0"/>
            <a:chOff x="1545265" y="1041990"/>
            <a:chExt cx="6553201" cy="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33600" y="3606605"/>
            <a:ext cx="8737601" cy="0"/>
            <a:chOff x="1545265" y="1041990"/>
            <a:chExt cx="6553201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半闭框 16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fmla="val 8774" name="adj1"/>
              <a:gd fmla="val 6884" name="adj2"/>
            </a:avLst>
          </a:prstGeom>
          <a:solidFill>
            <a:srgbClr val="C37FBE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29785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1176670" y="2225749"/>
            <a:ext cx="3969489" cy="2565991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25400"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85638" y="2187329"/>
            <a:ext cx="3090529" cy="584775"/>
            <a:chOff x="5585638" y="2187329"/>
            <a:chExt cx="3090529" cy="584775"/>
          </a:xfrm>
        </p:grpSpPr>
        <p:sp>
          <p:nvSpPr>
            <p:cNvPr id="19" name="剪去对角的矩形 18"/>
            <p:cNvSpPr/>
            <p:nvPr/>
          </p:nvSpPr>
          <p:spPr>
            <a:xfrm>
              <a:off x="5585638" y="2225748"/>
              <a:ext cx="3090529" cy="538717"/>
            </a:xfrm>
            <a:prstGeom prst="snip2DiagRect">
              <a:avLst/>
            </a:prstGeom>
            <a:noFill/>
            <a:ln w="254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21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18030" y="2187329"/>
              <a:ext cx="222574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200">
                  <a:solidFill>
                    <a:prstClr val="white"/>
                  </a:solidFill>
                </a:rPr>
                <a:t>ABOUT US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58046" y="3098374"/>
            <a:ext cx="6436241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 indent="-380990" marL="380990">
              <a:buFont charset="2" panose="05000000000000000000" pitchFamily="2" typeface="Wingdings"/>
              <a:buChar char="n"/>
            </a:pPr>
            <a:r>
              <a:rPr altLang="zh-CN" lang="en-US" sz="1867">
                <a:solidFill>
                  <a:prstClr val="white"/>
                </a:solidFill>
              </a:rPr>
              <a:t>we are the best team in this company nothing can change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58046" y="3804234"/>
            <a:ext cx="6436241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 indent="-380990" marL="380990">
              <a:buFont charset="2" panose="05000000000000000000" pitchFamily="2" typeface="Wingdings"/>
              <a:buChar char="n"/>
            </a:pPr>
            <a:r>
              <a:rPr altLang="zh-CN" lang="en-US" sz="1867">
                <a:solidFill>
                  <a:srgbClr val="C37FBE"/>
                </a:solidFill>
              </a:rPr>
              <a:t>we are the best team in this company nothing can change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58046" y="4510094"/>
            <a:ext cx="6436241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 indent="-380990" marL="380990">
              <a:buFont charset="2" panose="05000000000000000000" pitchFamily="2" typeface="Wingdings"/>
              <a:buChar char="n"/>
            </a:pPr>
            <a:r>
              <a:rPr altLang="zh-CN" lang="en-US" sz="1867">
                <a:solidFill>
                  <a:prstClr val="white"/>
                </a:solidFill>
              </a:rPr>
              <a:t>we are the best team in this company nothing can change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prstClr val="white"/>
                </a:solidFill>
              </a:rPr>
              <a:t>01</a:t>
            </a:r>
          </a:p>
        </p:txBody>
      </p:sp>
    </p:spTree>
    <p:extLst>
      <p:ext uri="{BB962C8B-B14F-4D97-AF65-F5344CB8AC3E}">
        <p14:creationId val="233463147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剪去对角的矩形 5"/>
          <p:cNvSpPr/>
          <p:nvPr/>
        </p:nvSpPr>
        <p:spPr>
          <a:xfrm>
            <a:off x="2367512" y="2117651"/>
            <a:ext cx="1006549" cy="1006549"/>
          </a:xfrm>
          <a:prstGeom prst="snip2Diag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剪去对角的矩形 6"/>
          <p:cNvSpPr/>
          <p:nvPr/>
        </p:nvSpPr>
        <p:spPr>
          <a:xfrm>
            <a:off x="4613052" y="2117651"/>
            <a:ext cx="1006549" cy="1006549"/>
          </a:xfrm>
          <a:prstGeom prst="snip2Diag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816947" y="2117651"/>
            <a:ext cx="1006549" cy="1006549"/>
          </a:xfrm>
          <a:prstGeom prst="snip2DiagRect">
            <a:avLst/>
          </a:prstGeom>
          <a:blipFill>
            <a:blip r:embed="rId4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9020842" y="2117651"/>
            <a:ext cx="1006549" cy="1006549"/>
          </a:xfrm>
          <a:prstGeom prst="snip2DiagRect">
            <a:avLst/>
          </a:prstGeom>
          <a:blipFill>
            <a:blip r:embed="rId5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25253" y="3515832"/>
            <a:ext cx="2091071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C37FBE"/>
                </a:solidFill>
              </a:rPr>
              <a:t> THE NAME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70793" y="3515832"/>
            <a:ext cx="2091071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C37FBE"/>
                </a:solidFill>
              </a:rPr>
              <a:t> THE NAME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74688" y="3515832"/>
            <a:ext cx="2091071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C37FBE"/>
                </a:solidFill>
              </a:rPr>
              <a:t>THE NAME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78582" y="3515832"/>
            <a:ext cx="2091071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2133">
                <a:solidFill>
                  <a:srgbClr val="C37FBE"/>
                </a:solidFill>
              </a:rPr>
              <a:t>THE NAME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41964" y="4179889"/>
            <a:ext cx="225764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is the team leader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always help us 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nobody can replace his position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87504" y="4179889"/>
            <a:ext cx="225764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is the team leader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always help us 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nobody can replace his position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191398" y="4179889"/>
            <a:ext cx="225764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is the team leader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always help us 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nobody can replace his position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95294" y="4179889"/>
            <a:ext cx="225764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is the team leader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he always help us </a:t>
            </a:r>
          </a:p>
          <a:p>
            <a:pPr algn="ctr" defTabSz="914210"/>
            <a:r>
              <a:rPr altLang="zh-CN" lang="en-US">
                <a:solidFill>
                  <a:prstClr val="white"/>
                </a:solidFill>
              </a:rPr>
              <a:t>nobody can replace his position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26" name="矩形 2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prstClr val="white"/>
                </a:solidFill>
              </a:rPr>
              <a:t>01</a:t>
            </a:r>
          </a:p>
        </p:txBody>
      </p:sp>
    </p:spTree>
    <p:extLst>
      <p:ext uri="{BB962C8B-B14F-4D97-AF65-F5344CB8AC3E}">
        <p14:creationId val="1890890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7674342" y="2329707"/>
            <a:ext cx="3742661" cy="2643964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80370" y="2478566"/>
            <a:ext cx="3600893" cy="253763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21003" y="2597942"/>
            <a:ext cx="3766288" cy="2700669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740" y="2372239"/>
            <a:ext cx="3558363" cy="416509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rtlCol="0" wrap="square">
            <a:spAutoFit/>
          </a:bodyPr>
          <a:lstStyle/>
          <a:p>
            <a:pPr defTabSz="914210" indent="-380990" marL="380990">
              <a:buFont charset="2" panose="05000000000000000000" pitchFamily="2" typeface="Wingdings"/>
              <a:buChar char="n"/>
            </a:pPr>
            <a:r>
              <a:rPr altLang="zh-CN" lang="en-US" sz="2133">
                <a:solidFill>
                  <a:prstClr val="white"/>
                </a:solidFill>
              </a:rPr>
              <a:t>we are the NO.1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9007" y="3468517"/>
            <a:ext cx="3537096" cy="416509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rtlCol="0" wrap="square">
            <a:spAutoFit/>
          </a:bodyPr>
          <a:lstStyle/>
          <a:p>
            <a:pPr defTabSz="914210" indent="-380990" marL="380990">
              <a:buFont charset="2" panose="05000000000000000000" pitchFamily="2" typeface="Wingdings"/>
              <a:buChar char="n"/>
            </a:pPr>
            <a:r>
              <a:rPr altLang="zh-CN" lang="en-US" sz="2133">
                <a:solidFill>
                  <a:prstClr val="white"/>
                </a:solidFill>
              </a:rPr>
              <a:t>we are the NO.1 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0276" y="4564797"/>
            <a:ext cx="3515827" cy="416509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rtlCol="0" wrap="square">
            <a:spAutoFit/>
          </a:bodyPr>
          <a:lstStyle/>
          <a:p>
            <a:pPr defTabSz="914210" indent="-380990" marL="380990">
              <a:buFont charset="2" panose="05000000000000000000" pitchFamily="2" typeface="Wingdings"/>
              <a:buChar char="n"/>
            </a:pPr>
            <a:r>
              <a:rPr altLang="zh-CN" lang="en-US" sz="2133">
                <a:solidFill>
                  <a:prstClr val="white"/>
                </a:solidFill>
              </a:rPr>
              <a:t>we are the NO.1  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27740" y="5854992"/>
            <a:ext cx="10736520" cy="0"/>
          </a:xfrm>
          <a:prstGeom prst="line">
            <a:avLst/>
          </a:prstGeom>
          <a:ln>
            <a:solidFill>
              <a:srgbClr val="C37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211571" y="5937346"/>
            <a:ext cx="38702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prstClr val="white"/>
                </a:solidFill>
              </a:rPr>
              <a:t>In the past 4 montn , we worked  hard.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096001" y="6305141"/>
            <a:ext cx="38702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>
                <a:solidFill>
                  <a:prstClr val="white"/>
                </a:solidFill>
              </a:rPr>
              <a:t>In the past 4 montn , we worked  hard. 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prstClr val="white"/>
                </a:solidFill>
              </a:rPr>
              <a:t>01</a:t>
            </a:r>
          </a:p>
        </p:txBody>
      </p:sp>
    </p:spTree>
    <p:extLst>
      <p:ext uri="{BB962C8B-B14F-4D97-AF65-F5344CB8AC3E}">
        <p14:creationId val="278726878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4451499" y="2091071"/>
            <a:ext cx="3225755" cy="2480931"/>
            <a:chOff x="3338624" y="1568303"/>
            <a:chExt cx="2419316" cy="1860698"/>
          </a:xfrm>
        </p:grpSpPr>
        <p:grpSp>
          <p:nvGrpSpPr>
            <p:cNvPr id="13" name="组合 12"/>
            <p:cNvGrpSpPr/>
            <p:nvPr/>
          </p:nvGrpSpPr>
          <p:grpSpPr>
            <a:xfrm>
              <a:off x="3338624" y="1568303"/>
              <a:ext cx="2419316" cy="1860698"/>
              <a:chOff x="3179135" y="1839432"/>
              <a:chExt cx="2087526" cy="1605518"/>
            </a:xfrm>
            <a:noFill/>
          </p:grpSpPr>
          <p:sp>
            <p:nvSpPr>
              <p:cNvPr id="7" name="菱形 6"/>
              <p:cNvSpPr/>
              <p:nvPr/>
            </p:nvSpPr>
            <p:spPr>
              <a:xfrm>
                <a:off x="3179135" y="1839433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210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3661144" y="1839432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210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075134" y="2083154"/>
              <a:ext cx="946297" cy="8001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3200">
                  <a:solidFill>
                    <a:srgbClr val="EB6752"/>
                  </a:solidFill>
                </a:rPr>
                <a:t>PART TWO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69832" y="4998865"/>
            <a:ext cx="46523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z="3200">
                <a:solidFill>
                  <a:srgbClr val="EB6752"/>
                </a:solidFill>
              </a:rPr>
              <a:t>click here to add your title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6" name="组合 15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半闭框 1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fmla="val 8774" name="adj1"/>
              <a:gd fmla="val 6884" name="adj2"/>
            </a:avLst>
          </a:prstGeom>
          <a:solidFill>
            <a:schemeClr val="accent2"/>
          </a:solidFill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2966910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平行四边形 4"/>
          <p:cNvSpPr/>
          <p:nvPr/>
        </p:nvSpPr>
        <p:spPr>
          <a:xfrm>
            <a:off x="221157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654696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709782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31116" y="3187405"/>
            <a:ext cx="1545265" cy="1916255"/>
            <a:chOff x="1980876" y="2264735"/>
            <a:chExt cx="1158949" cy="1437191"/>
          </a:xfrm>
        </p:grpSpPr>
        <p:sp>
          <p:nvSpPr>
            <p:cNvPr id="8" name="文本框 7"/>
            <p:cNvSpPr txBox="1"/>
            <p:nvPr/>
          </p:nvSpPr>
          <p:spPr>
            <a:xfrm>
              <a:off x="1980876" y="2264735"/>
              <a:ext cx="1158949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2133">
                  <a:solidFill>
                    <a:prstClr val="white"/>
                  </a:solidFill>
                </a:rPr>
                <a:t>THE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29372" y="2801678"/>
              <a:ext cx="1061958" cy="8915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>
                  <a:solidFill>
                    <a:prstClr val="white"/>
                  </a:solidFill>
                </a:rPr>
                <a:t>you can add some detailes of this title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87992" y="3222847"/>
            <a:ext cx="1545265" cy="1916255"/>
            <a:chOff x="1980876" y="2264735"/>
            <a:chExt cx="1158949" cy="1437191"/>
          </a:xfrm>
        </p:grpSpPr>
        <p:sp>
          <p:nvSpPr>
            <p:cNvPr id="12" name="文本框 11"/>
            <p:cNvSpPr txBox="1"/>
            <p:nvPr/>
          </p:nvSpPr>
          <p:spPr>
            <a:xfrm>
              <a:off x="1980876" y="2264735"/>
              <a:ext cx="1158949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2133">
                  <a:solidFill>
                    <a:prstClr val="white"/>
                  </a:solidFill>
                </a:rPr>
                <a:t>THE TITLE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29371" y="2801678"/>
              <a:ext cx="1061958" cy="8915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>
                  <a:solidFill>
                    <a:prstClr val="white"/>
                  </a:solidFill>
                </a:rPr>
                <a:t>you can add some detailes of this 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4241" y="3222847"/>
            <a:ext cx="1545265" cy="1916255"/>
            <a:chOff x="1980876" y="2264735"/>
            <a:chExt cx="1158949" cy="1437191"/>
          </a:xfrm>
        </p:grpSpPr>
        <p:sp>
          <p:nvSpPr>
            <p:cNvPr id="15" name="文本框 14"/>
            <p:cNvSpPr txBox="1"/>
            <p:nvPr/>
          </p:nvSpPr>
          <p:spPr>
            <a:xfrm>
              <a:off x="1980876" y="2264735"/>
              <a:ext cx="1158949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 sz="2133">
                  <a:solidFill>
                    <a:prstClr val="white"/>
                  </a:solidFill>
                </a:rPr>
                <a:t>THE TITLE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29371" y="2801678"/>
              <a:ext cx="1061958" cy="8915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210"/>
              <a:r>
                <a:rPr altLang="zh-CN" lang="en-US">
                  <a:solidFill>
                    <a:prstClr val="white"/>
                  </a:solidFill>
                </a:rPr>
                <a:t>you can add some detailes of this title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4932" y="2474885"/>
            <a:ext cx="527728" cy="527728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3113513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99761" y="2391915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56635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直角三角形 21"/>
          <p:cNvSpPr/>
          <p:nvPr/>
        </p:nvSpPr>
        <p:spPr>
          <a:xfrm rot="4996510">
            <a:off x="1920711" y="1434156"/>
            <a:ext cx="1554829" cy="1554829"/>
          </a:xfrm>
          <a:custGeom>
            <a:gdLst>
              <a:gd fmla="*/ 0 w 1166122" name="connsiteX0"/>
              <a:gd fmla="*/ 1166122 h 1166122" name="connsiteY0"/>
              <a:gd fmla="*/ 0 w 1166122" name="connsiteX1"/>
              <a:gd fmla="*/ 0 h 1166122" name="connsiteY1"/>
              <a:gd fmla="*/ 323648 w 1166122" name="connsiteX2"/>
              <a:gd fmla="*/ 813305 h 1166122" name="connsiteY2"/>
              <a:gd fmla="*/ 1166122 w 1166122" name="connsiteX3"/>
              <a:gd fmla="*/ 1166122 h 1166122" name="connsiteY3"/>
              <a:gd fmla="*/ 0 w 1166122" name="connsiteX4"/>
              <a:gd fmla="*/ 1166122 h 1166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66122" w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直角三角形 21"/>
          <p:cNvSpPr/>
          <p:nvPr/>
        </p:nvSpPr>
        <p:spPr>
          <a:xfrm rot="15497053">
            <a:off x="8387931" y="4550514"/>
            <a:ext cx="1554829" cy="1554829"/>
          </a:xfrm>
          <a:custGeom>
            <a:gdLst>
              <a:gd fmla="*/ 0 w 1166122" name="connsiteX0"/>
              <a:gd fmla="*/ 1166122 h 1166122" name="connsiteY0"/>
              <a:gd fmla="*/ 0 w 1166122" name="connsiteX1"/>
              <a:gd fmla="*/ 0 h 1166122" name="connsiteY1"/>
              <a:gd fmla="*/ 323648 w 1166122" name="connsiteX2"/>
              <a:gd fmla="*/ 813305 h 1166122" name="connsiteY2"/>
              <a:gd fmla="*/ 1166122 w 1166122" name="connsiteX3"/>
              <a:gd fmla="*/ 1166122 h 1166122" name="connsiteY3"/>
              <a:gd fmla="*/ 0 w 1166122" name="connsiteX4"/>
              <a:gd fmla="*/ 1166122 h 1166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66122" w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59521" y="2478645"/>
            <a:ext cx="488449" cy="4884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2646" y="2508676"/>
            <a:ext cx="488449" cy="48844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02</a:t>
            </a:r>
          </a:p>
        </p:txBody>
      </p:sp>
    </p:spTree>
    <p:extLst>
      <p:ext uri="{BB962C8B-B14F-4D97-AF65-F5344CB8AC3E}">
        <p14:creationId val="288317125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alphaModFix amt="95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5" name="图表 34"/>
          <p:cNvGraphicFramePr/>
          <p:nvPr>
            <p:extLst>
              <p:ext uri="{D42A27DB-BD31-4B8C-83A1-F6EECF244321}">
                <p14:modId val="2257202577"/>
              </p:ext>
            </p:extLst>
          </p:nvPr>
        </p:nvGraphicFramePr>
        <p:xfrm>
          <a:off x="581245" y="2098159"/>
          <a:ext cx="5358811" cy="328900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37" name="直接箭头连接符 36"/>
          <p:cNvCxnSpPr/>
          <p:nvPr/>
        </p:nvCxnSpPr>
        <p:spPr>
          <a:xfrm flipH="1">
            <a:off x="878959" y="1800447"/>
            <a:ext cx="0" cy="3501656"/>
          </a:xfrm>
          <a:prstGeom prst="straightConnector1">
            <a:avLst/>
          </a:prstGeom>
          <a:ln>
            <a:solidFill>
              <a:srgbClr val="EB675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737195" y="4961859"/>
            <a:ext cx="5344628" cy="0"/>
          </a:xfrm>
          <a:prstGeom prst="straightConnector1">
            <a:avLst/>
          </a:prstGeom>
          <a:ln>
            <a:solidFill>
              <a:srgbClr val="EB67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904074" y="2169041"/>
            <a:ext cx="348747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srgbClr val="EB6752"/>
                </a:solidFill>
              </a:rPr>
              <a:t>Add your title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762307" y="3161413"/>
            <a:ext cx="4735033" cy="9450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1867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726863" y="4146298"/>
            <a:ext cx="4735033" cy="9450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1867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21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484" y="4411"/>
            <a:ext cx="30621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210"/>
            <a:r>
              <a:rPr altLang="zh-CN" lang="en-US" sz="3200">
                <a:solidFill>
                  <a:prstClr val="white"/>
                </a:solidFill>
              </a:rPr>
              <a:t>ADD  YOUR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-2" y="-12462"/>
            <a:ext cx="6804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210"/>
            <a:r>
              <a:rPr altLang="zh-CN" lang="en-US" smtClean="0" sz="3200">
                <a:solidFill>
                  <a:prstClr val="white"/>
                </a:solidFill>
              </a:rPr>
              <a:t>02</a:t>
            </a:r>
          </a:p>
        </p:txBody>
      </p:sp>
    </p:spTree>
    <p:extLst>
      <p:ext uri="{BB962C8B-B14F-4D97-AF65-F5344CB8AC3E}">
        <p14:creationId val="206700739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206</Paragraphs>
  <Slides>25</Slides>
  <Notes>0</Notes>
  <TotalTime>201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Calibri Light</vt:lpstr>
      <vt:lpstr>Calibri</vt:lpstr>
      <vt:lpstr>汉仪菱心体简</vt:lpstr>
      <vt:lpstr>微软雅黑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2015-05-28T03:50:52Z</dcterms:created>
  <cp:lastModifiedBy>kan</cp:lastModifiedBy>
  <dcterms:modified xsi:type="dcterms:W3CDTF">2021-08-20T10:55:55Z</dcterms:modified>
  <cp:revision>21</cp:revision>
  <dc:title>PowerPoint 演示文稿</dc:title>
</cp:coreProperties>
</file>